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3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4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94" r:id="rId2"/>
    <p:sldMasterId id="2147483697" r:id="rId3"/>
    <p:sldMasterId id="2147483709" r:id="rId4"/>
    <p:sldMasterId id="2147483721" r:id="rId5"/>
    <p:sldMasterId id="2147483733" r:id="rId6"/>
  </p:sldMasterIdLst>
  <p:notesMasterIdLst>
    <p:notesMasterId r:id="rId23"/>
  </p:notesMasterIdLst>
  <p:handoutMasterIdLst>
    <p:handoutMasterId r:id="rId24"/>
  </p:handoutMasterIdLst>
  <p:sldIdLst>
    <p:sldId id="256" r:id="rId7"/>
    <p:sldId id="268" r:id="rId8"/>
    <p:sldId id="269" r:id="rId9"/>
    <p:sldId id="258" r:id="rId10"/>
    <p:sldId id="259" r:id="rId11"/>
    <p:sldId id="271" r:id="rId12"/>
    <p:sldId id="270" r:id="rId13"/>
    <p:sldId id="272" r:id="rId14"/>
    <p:sldId id="273" r:id="rId15"/>
    <p:sldId id="274" r:id="rId16"/>
    <p:sldId id="275" r:id="rId17"/>
    <p:sldId id="276" r:id="rId18"/>
    <p:sldId id="277" r:id="rId19"/>
    <p:sldId id="280" r:id="rId20"/>
    <p:sldId id="278" r:id="rId21"/>
    <p:sldId id="279" r:id="rId22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63" autoAdjust="0"/>
    <p:restoredTop sz="94660"/>
  </p:normalViewPr>
  <p:slideViewPr>
    <p:cSldViewPr>
      <p:cViewPr varScale="1">
        <p:scale>
          <a:sx n="67" d="100"/>
          <a:sy n="67" d="100"/>
        </p:scale>
        <p:origin x="958" y="4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viewProps" Target="viewProps.xml"/><Relationship Id="rId3" Type="http://schemas.openxmlformats.org/officeDocument/2006/relationships/slideMaster" Target="slideMasters/slideMaster2.xml"/><Relationship Id="rId21" Type="http://schemas.openxmlformats.org/officeDocument/2006/relationships/slide" Target="slides/slide15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5.xml"/><Relationship Id="rId11" Type="http://schemas.openxmlformats.org/officeDocument/2006/relationships/slide" Target="slides/slide5.xml"/><Relationship Id="rId24" Type="http://schemas.openxmlformats.org/officeDocument/2006/relationships/handoutMaster" Target="handoutMasters/handoutMaster1.xml"/><Relationship Id="rId5" Type="http://schemas.openxmlformats.org/officeDocument/2006/relationships/slideMaster" Target="slideMasters/slideMaster4.xml"/><Relationship Id="rId15" Type="http://schemas.openxmlformats.org/officeDocument/2006/relationships/slide" Target="slides/slide9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4" Type="http://schemas.openxmlformats.org/officeDocument/2006/relationships/slideMaster" Target="slideMasters/slideMaster3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slide" Target="slides/slide16.xml"/><Relationship Id="rId27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B94437-5E7C-8A48-B157-638ABE78F499}" type="datetimeFigureOut">
              <a:rPr lang="en-US" smtClean="0"/>
              <a:t>9/16/2015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086943-93B9-5D4A-808D-82A90A4D01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49494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r">
              <a:defRPr sz="1200"/>
            </a:lvl1pPr>
          </a:lstStyle>
          <a:p>
            <a:fld id="{2447E72A-D913-4DC2-9E0A-E520CE8FCC86}" type="datetimeFigureOut">
              <a:rPr lang="en-US" smtClean="0"/>
              <a:pPr/>
              <a:t>9/16/2015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r">
              <a:defRPr sz="1200"/>
            </a:lvl1pPr>
          </a:lstStyle>
          <a:p>
            <a:fld id="{A5D78FC6-CE17-4259-A63C-DDFC12E048F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995209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rtl="0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 lIns="86493" tIns="43247" rIns="86493" bIns="43247"/>
          <a:lstStyle/>
          <a:p>
            <a:fld id="{5D6B89E2-F3A2-2641-B1C8-30DC21B7BFD0}" type="slidenum">
              <a:rPr lang="en-US" altLang="zh-CN"/>
              <a:pPr/>
              <a:t>9</a:t>
            </a:fld>
            <a:endParaRPr lang="en-US" altLang="zh-CN"/>
          </a:p>
        </p:txBody>
      </p:sp>
      <p:sp>
        <p:nvSpPr>
          <p:cNvPr id="7628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7628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 lIns="86493" tIns="43247" rIns="86493" bIns="43247"/>
          <a:lstStyle/>
          <a:p>
            <a:endParaRPr lang="en-US" altLang="zh-CN">
              <a:ea typeface="宋体" charset="0"/>
              <a:cs typeface="宋体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99756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 lIns="86493" tIns="43247" rIns="86493" bIns="43247"/>
          <a:lstStyle/>
          <a:p>
            <a:fld id="{86AB7082-04E4-C843-A453-9183837A38D7}" type="slidenum">
              <a:rPr lang="en-US" altLang="zh-CN"/>
              <a:pPr/>
              <a:t>10</a:t>
            </a:fld>
            <a:endParaRPr lang="en-US" altLang="zh-CN"/>
          </a:p>
        </p:txBody>
      </p:sp>
      <p:sp>
        <p:nvSpPr>
          <p:cNvPr id="7639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7639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 lIns="86493" tIns="43247" rIns="86493" bIns="43247"/>
          <a:lstStyle/>
          <a:p>
            <a:endParaRPr lang="en-US" altLang="zh-CN">
              <a:ea typeface="宋体" charset="0"/>
              <a:cs typeface="宋体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560876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 lIns="86493" tIns="43247" rIns="86493" bIns="43247"/>
          <a:lstStyle/>
          <a:p>
            <a:fld id="{9188C462-B3D3-7246-8FE4-312A90E92B70}" type="slidenum">
              <a:rPr lang="en-US" altLang="zh-CN"/>
              <a:pPr/>
              <a:t>11</a:t>
            </a:fld>
            <a:endParaRPr lang="en-US" altLang="zh-CN"/>
          </a:p>
        </p:txBody>
      </p:sp>
      <p:sp>
        <p:nvSpPr>
          <p:cNvPr id="7649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7649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 lIns="86493" tIns="43247" rIns="86493" bIns="43247"/>
          <a:lstStyle/>
          <a:p>
            <a:endParaRPr lang="en-US" altLang="zh-CN">
              <a:ea typeface="宋体" charset="0"/>
              <a:cs typeface="宋体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6754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17"/>
          <p:cNvSpPr txBox="1"/>
          <p:nvPr userDrawn="1"/>
        </p:nvSpPr>
        <p:spPr>
          <a:xfrm>
            <a:off x="609600" y="152400"/>
            <a:ext cx="7924800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dirty="0" smtClean="0">
                <a:latin typeface="Times New Roman"/>
                <a:cs typeface="Times New Roman"/>
              </a:rPr>
              <a:t>CS612</a:t>
            </a:r>
            <a:r>
              <a:rPr lang="en-US" sz="3600" baseline="0" dirty="0" smtClean="0">
                <a:latin typeface="Times New Roman"/>
                <a:cs typeface="Times New Roman"/>
              </a:rPr>
              <a:t> </a:t>
            </a:r>
            <a:endParaRPr lang="en-US" sz="2800" baseline="0" dirty="0" smtClean="0">
              <a:latin typeface="Times New Roman"/>
              <a:cs typeface="Times New Roman"/>
            </a:endParaRPr>
          </a:p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baseline="0" dirty="0" smtClean="0">
                <a:latin typeface="Times New Roman"/>
                <a:cs typeface="Times New Roman"/>
              </a:rPr>
              <a:t>Algorithms for Electronic Design Automation</a:t>
            </a:r>
            <a:endParaRPr lang="en-US" sz="2800" dirty="0" smtClean="0">
              <a:latin typeface="Times New Roman"/>
              <a:cs typeface="Times New Roman"/>
            </a:endParaRPr>
          </a:p>
          <a:p>
            <a:pPr algn="ctr"/>
            <a:endParaRPr lang="en-US" sz="2800" dirty="0">
              <a:latin typeface="Times New Roman"/>
              <a:cs typeface="Times New Roman"/>
            </a:endParaRPr>
          </a:p>
        </p:txBody>
      </p:sp>
      <p:sp>
        <p:nvSpPr>
          <p:cNvPr id="34" name="Text Placeholder 33"/>
          <p:cNvSpPr>
            <a:spLocks noGrp="1"/>
          </p:cNvSpPr>
          <p:nvPr>
            <p:ph type="body" sz="quarter" idx="10"/>
          </p:nvPr>
        </p:nvSpPr>
        <p:spPr>
          <a:xfrm>
            <a:off x="1752600" y="3124200"/>
            <a:ext cx="5791200" cy="990600"/>
          </a:xfrm>
        </p:spPr>
        <p:txBody>
          <a:bodyPr>
            <a:normAutofit/>
          </a:bodyPr>
          <a:lstStyle>
            <a:lvl1pPr marL="0" indent="0" algn="ctr">
              <a:buNone/>
              <a:defRPr sz="3600">
                <a:latin typeface="Times New Roman"/>
                <a:cs typeface="Times New Roman"/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3" name="Footer Placeholder 13"/>
          <p:cNvSpPr>
            <a:spLocks noGrp="1"/>
          </p:cNvSpPr>
          <p:nvPr>
            <p:ph type="ftr" sz="quarter" idx="17"/>
          </p:nvPr>
        </p:nvSpPr>
        <p:spPr>
          <a:xfrm>
            <a:off x="1524000" y="6324600"/>
            <a:ext cx="6259283" cy="533400"/>
          </a:xfrm>
          <a:prstGeom prst="rect">
            <a:avLst/>
          </a:prstGeom>
        </p:spPr>
        <p:txBody>
          <a:bodyPr rtlCol="0"/>
          <a:lstStyle>
            <a:lvl1pPr>
              <a:defRPr sz="1400"/>
            </a:lvl1pPr>
          </a:lstStyle>
          <a:p>
            <a:pPr algn="ctr"/>
            <a:r>
              <a:rPr lang="en-US" dirty="0" smtClean="0">
                <a:latin typeface="Times New Roman"/>
                <a:cs typeface="Times New Roman"/>
              </a:rPr>
              <a:t>Mustafa Ozdal </a:t>
            </a:r>
          </a:p>
          <a:p>
            <a:pPr algn="ctr"/>
            <a:r>
              <a:rPr lang="en-US" dirty="0" smtClean="0">
                <a:latin typeface="Times New Roman"/>
                <a:cs typeface="Times New Roman"/>
              </a:rPr>
              <a:t>Computer Engineering Department, Bilkent University</a:t>
            </a:r>
          </a:p>
        </p:txBody>
      </p:sp>
      <p:sp>
        <p:nvSpPr>
          <p:cNvPr id="8" name="TextBox 7"/>
          <p:cNvSpPr txBox="1"/>
          <p:nvPr userDrawn="1"/>
        </p:nvSpPr>
        <p:spPr>
          <a:xfrm>
            <a:off x="609600" y="6400800"/>
            <a:ext cx="1676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Times New Roman"/>
                <a:cs typeface="Times New Roman"/>
              </a:rPr>
              <a:t>CS</a:t>
            </a:r>
            <a:r>
              <a:rPr lang="en-US" sz="1400" baseline="0" dirty="0" smtClean="0">
                <a:latin typeface="Times New Roman"/>
                <a:cs typeface="Times New Roman"/>
              </a:rPr>
              <a:t> 612 – Lecture 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3512867D-EAE5-4F40-804D-36512B68375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9652799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C1D9ACB4-50E6-2649-91F8-7C08BFA0207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7548147"/>
      </p:ext>
    </p:extLst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5BE8EC6-5525-AA4F-85DB-1083CC5E4D4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0636027"/>
      </p:ext>
    </p:extLst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11988" y="0"/>
            <a:ext cx="2133600" cy="567531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8013" y="0"/>
            <a:ext cx="6251575" cy="567531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7A46477D-D74F-944E-BC11-CC902BD06BB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3994530"/>
      </p:ext>
    </p:extLst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582613" y="3273425"/>
            <a:ext cx="7864475" cy="2908300"/>
          </a:xfrm>
          <a:effectLst>
            <a:outerShdw blurRad="63500" dist="38099" dir="2700000" algn="ctr" rotWithShape="0">
              <a:schemeClr val="bg2">
                <a:alpha val="74998"/>
              </a:schemeClr>
            </a:outerShdw>
          </a:effectLst>
        </p:spPr>
        <p:txBody>
          <a:bodyPr/>
          <a:lstStyle>
            <a:lvl1pPr marL="0" indent="0" algn="ctr">
              <a:buFont typeface="Wingdings" charset="0"/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ctrTitle" sz="quarter"/>
          </p:nvPr>
        </p:nvSpPr>
        <p:spPr>
          <a:xfrm>
            <a:off x="457200" y="365125"/>
            <a:ext cx="8001000" cy="2468563"/>
          </a:xfrm>
          <a:effectLst>
            <a:outerShdw blurRad="63500" dist="29783" dir="1514402" algn="ctr" rotWithShape="0">
              <a:schemeClr val="bg2">
                <a:alpha val="74998"/>
              </a:schemeClr>
            </a:outerShdw>
          </a:effectLst>
        </p:spPr>
        <p:txBody>
          <a:bodyPr lIns="92075" tIns="46038" rIns="92075" bIns="46038"/>
          <a:lstStyle>
            <a:lvl1pPr algn="ctr">
              <a:defRPr sz="4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54586934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>
                <a:solidFill>
                  <a:srgbClr val="003366"/>
                </a:solidFill>
              </a:rPr>
              <a:t>- </a:t>
            </a:r>
            <a:fld id="{2E18EF7F-C898-4D41-B29F-D0BA63BD2709}" type="slidenum">
              <a:rPr lang="en-US">
                <a:solidFill>
                  <a:srgbClr val="003366"/>
                </a:solidFill>
              </a:rPr>
              <a:pPr/>
              <a:t>‹#›</a:t>
            </a:fld>
            <a:r>
              <a:rPr lang="en-US">
                <a:solidFill>
                  <a:srgbClr val="003366"/>
                </a:solidFill>
              </a:rPr>
              <a:t> -</a:t>
            </a:r>
          </a:p>
        </p:txBody>
      </p:sp>
    </p:spTree>
    <p:extLst>
      <p:ext uri="{BB962C8B-B14F-4D97-AF65-F5344CB8AC3E}">
        <p14:creationId xmlns:p14="http://schemas.microsoft.com/office/powerpoint/2010/main" val="3711074084"/>
      </p:ext>
    </p:extLst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>
                <a:solidFill>
                  <a:srgbClr val="003366"/>
                </a:solidFill>
              </a:rPr>
              <a:t>- </a:t>
            </a:r>
            <a:fld id="{47A4BAC0-7BAC-F643-998A-8EE3AB3E4DEE}" type="slidenum">
              <a:rPr lang="en-US">
                <a:solidFill>
                  <a:srgbClr val="003366"/>
                </a:solidFill>
              </a:rPr>
              <a:pPr/>
              <a:t>‹#›</a:t>
            </a:fld>
            <a:r>
              <a:rPr lang="en-US">
                <a:solidFill>
                  <a:srgbClr val="003366"/>
                </a:solidFill>
              </a:rPr>
              <a:t> -</a:t>
            </a:r>
          </a:p>
        </p:txBody>
      </p:sp>
    </p:spTree>
    <p:extLst>
      <p:ext uri="{BB962C8B-B14F-4D97-AF65-F5344CB8AC3E}">
        <p14:creationId xmlns:p14="http://schemas.microsoft.com/office/powerpoint/2010/main" val="3322841125"/>
      </p:ext>
    </p:extLst>
  </p:cSld>
  <p:clrMapOvr>
    <a:masterClrMapping/>
  </p:clrMapOvr>
  <p:transition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8438" y="1371600"/>
            <a:ext cx="4189412" cy="5073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40250" y="1371600"/>
            <a:ext cx="4189413" cy="5073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>
                <a:solidFill>
                  <a:srgbClr val="003366"/>
                </a:solidFill>
              </a:rPr>
              <a:t>- </a:t>
            </a:r>
            <a:fld id="{6D52A17F-0599-134B-B9C2-ABE1FA8F272E}" type="slidenum">
              <a:rPr lang="en-US">
                <a:solidFill>
                  <a:srgbClr val="003366"/>
                </a:solidFill>
              </a:rPr>
              <a:pPr/>
              <a:t>‹#›</a:t>
            </a:fld>
            <a:r>
              <a:rPr lang="en-US">
                <a:solidFill>
                  <a:srgbClr val="003366"/>
                </a:solidFill>
              </a:rPr>
              <a:t> -</a:t>
            </a:r>
          </a:p>
        </p:txBody>
      </p:sp>
    </p:spTree>
    <p:extLst>
      <p:ext uri="{BB962C8B-B14F-4D97-AF65-F5344CB8AC3E}">
        <p14:creationId xmlns:p14="http://schemas.microsoft.com/office/powerpoint/2010/main" val="976659285"/>
      </p:ext>
    </p:extLst>
  </p:cSld>
  <p:clrMapOvr>
    <a:masterClrMapping/>
  </p:clrMapOvr>
  <p:transition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>
                <a:solidFill>
                  <a:srgbClr val="003366"/>
                </a:solidFill>
              </a:rPr>
              <a:t>- </a:t>
            </a:r>
            <a:fld id="{B041857F-F7C5-164A-A4D6-43910225A723}" type="slidenum">
              <a:rPr lang="en-US">
                <a:solidFill>
                  <a:srgbClr val="003366"/>
                </a:solidFill>
              </a:rPr>
              <a:pPr/>
              <a:t>‹#›</a:t>
            </a:fld>
            <a:r>
              <a:rPr lang="en-US">
                <a:solidFill>
                  <a:srgbClr val="003366"/>
                </a:solidFill>
              </a:rPr>
              <a:t> -</a:t>
            </a:r>
          </a:p>
        </p:txBody>
      </p:sp>
    </p:spTree>
    <p:extLst>
      <p:ext uri="{BB962C8B-B14F-4D97-AF65-F5344CB8AC3E}">
        <p14:creationId xmlns:p14="http://schemas.microsoft.com/office/powerpoint/2010/main" val="1722140890"/>
      </p:ext>
    </p:extLst>
  </p:cSld>
  <p:clrMapOvr>
    <a:masterClrMapping/>
  </p:clrMapOvr>
  <p:transition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>
                <a:solidFill>
                  <a:srgbClr val="003366"/>
                </a:solidFill>
              </a:rPr>
              <a:t>- </a:t>
            </a:r>
            <a:fld id="{C97B1131-3A61-264A-ACE2-017B162C1506}" type="slidenum">
              <a:rPr lang="en-US">
                <a:solidFill>
                  <a:srgbClr val="003366"/>
                </a:solidFill>
              </a:rPr>
              <a:pPr/>
              <a:t>‹#›</a:t>
            </a:fld>
            <a:r>
              <a:rPr lang="en-US">
                <a:solidFill>
                  <a:srgbClr val="003366"/>
                </a:solidFill>
              </a:rPr>
              <a:t> -</a:t>
            </a:r>
          </a:p>
        </p:txBody>
      </p:sp>
    </p:spTree>
    <p:extLst>
      <p:ext uri="{BB962C8B-B14F-4D97-AF65-F5344CB8AC3E}">
        <p14:creationId xmlns:p14="http://schemas.microsoft.com/office/powerpoint/2010/main" val="2453374782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ooter Placeholder 13"/>
          <p:cNvSpPr>
            <a:spLocks noGrp="1"/>
          </p:cNvSpPr>
          <p:nvPr>
            <p:ph type="ftr" sz="quarter" idx="17"/>
          </p:nvPr>
        </p:nvSpPr>
        <p:spPr>
          <a:xfrm>
            <a:off x="1524000" y="6324600"/>
            <a:ext cx="6259283" cy="533400"/>
          </a:xfrm>
          <a:prstGeom prst="rect">
            <a:avLst/>
          </a:prstGeom>
        </p:spPr>
        <p:txBody>
          <a:bodyPr rtlCol="0"/>
          <a:lstStyle>
            <a:lvl1pPr>
              <a:defRPr sz="1400"/>
            </a:lvl1pPr>
          </a:lstStyle>
          <a:p>
            <a:pPr algn="ctr"/>
            <a:r>
              <a:rPr lang="en-US" dirty="0" smtClean="0">
                <a:latin typeface="Times New Roman"/>
                <a:cs typeface="Times New Roman"/>
              </a:rPr>
              <a:t>Mustafa Ozdal </a:t>
            </a:r>
          </a:p>
          <a:p>
            <a:pPr algn="ctr"/>
            <a:r>
              <a:rPr lang="en-US" dirty="0" smtClean="0">
                <a:latin typeface="Times New Roman"/>
                <a:cs typeface="Times New Roman"/>
              </a:rPr>
              <a:t>Computer Engineering Department, Bilkent University</a:t>
            </a:r>
          </a:p>
        </p:txBody>
      </p:sp>
      <p:sp>
        <p:nvSpPr>
          <p:cNvPr id="8" name="TextBox 7"/>
          <p:cNvSpPr txBox="1"/>
          <p:nvPr userDrawn="1"/>
        </p:nvSpPr>
        <p:spPr>
          <a:xfrm>
            <a:off x="609600" y="6400800"/>
            <a:ext cx="1676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Times New Roman"/>
                <a:cs typeface="Times New Roman"/>
              </a:rPr>
              <a:t>CS</a:t>
            </a:r>
            <a:r>
              <a:rPr lang="en-US" sz="1400" baseline="0" dirty="0" smtClean="0">
                <a:latin typeface="Times New Roman"/>
                <a:cs typeface="Times New Roman"/>
              </a:rPr>
              <a:t> 612 – Lecture 1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8"/>
          </p:nvPr>
        </p:nvSpPr>
        <p:spPr>
          <a:xfrm>
            <a:off x="609600" y="1524000"/>
            <a:ext cx="8153400" cy="47244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95131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>
                <a:solidFill>
                  <a:srgbClr val="003366"/>
                </a:solidFill>
              </a:rPr>
              <a:t>- </a:t>
            </a:r>
            <a:fld id="{DB12535D-A258-944D-9A8C-0C91F0410149}" type="slidenum">
              <a:rPr lang="en-US">
                <a:solidFill>
                  <a:srgbClr val="003366"/>
                </a:solidFill>
              </a:rPr>
              <a:pPr/>
              <a:t>‹#›</a:t>
            </a:fld>
            <a:r>
              <a:rPr lang="en-US">
                <a:solidFill>
                  <a:srgbClr val="003366"/>
                </a:solidFill>
              </a:rPr>
              <a:t> -</a:t>
            </a:r>
          </a:p>
        </p:txBody>
      </p:sp>
    </p:spTree>
    <p:extLst>
      <p:ext uri="{BB962C8B-B14F-4D97-AF65-F5344CB8AC3E}">
        <p14:creationId xmlns:p14="http://schemas.microsoft.com/office/powerpoint/2010/main" val="3831286890"/>
      </p:ext>
    </p:extLst>
  </p:cSld>
  <p:clrMapOvr>
    <a:masterClrMapping/>
  </p:clrMapOvr>
  <p:transition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>
                <a:solidFill>
                  <a:srgbClr val="003366"/>
                </a:solidFill>
              </a:rPr>
              <a:t>- </a:t>
            </a:r>
            <a:fld id="{27584C48-8C88-D34B-B682-1ACE125B5F61}" type="slidenum">
              <a:rPr lang="en-US">
                <a:solidFill>
                  <a:srgbClr val="003366"/>
                </a:solidFill>
              </a:rPr>
              <a:pPr/>
              <a:t>‹#›</a:t>
            </a:fld>
            <a:r>
              <a:rPr lang="en-US">
                <a:solidFill>
                  <a:srgbClr val="003366"/>
                </a:solidFill>
              </a:rPr>
              <a:t> -</a:t>
            </a:r>
          </a:p>
        </p:txBody>
      </p:sp>
    </p:spTree>
    <p:extLst>
      <p:ext uri="{BB962C8B-B14F-4D97-AF65-F5344CB8AC3E}">
        <p14:creationId xmlns:p14="http://schemas.microsoft.com/office/powerpoint/2010/main" val="3677705083"/>
      </p:ext>
    </p:extLst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>
                <a:solidFill>
                  <a:srgbClr val="003366"/>
                </a:solidFill>
              </a:rPr>
              <a:t>- </a:t>
            </a:r>
            <a:fld id="{D91790F2-E288-7944-A7DC-CC6745E6D44E}" type="slidenum">
              <a:rPr lang="en-US">
                <a:solidFill>
                  <a:srgbClr val="003366"/>
                </a:solidFill>
              </a:rPr>
              <a:pPr/>
              <a:t>‹#›</a:t>
            </a:fld>
            <a:r>
              <a:rPr lang="en-US">
                <a:solidFill>
                  <a:srgbClr val="003366"/>
                </a:solidFill>
              </a:rPr>
              <a:t> -</a:t>
            </a:r>
          </a:p>
        </p:txBody>
      </p:sp>
    </p:spTree>
    <p:extLst>
      <p:ext uri="{BB962C8B-B14F-4D97-AF65-F5344CB8AC3E}">
        <p14:creationId xmlns:p14="http://schemas.microsoft.com/office/powerpoint/2010/main" val="1404142404"/>
      </p:ext>
    </p:extLst>
  </p:cSld>
  <p:clrMapOvr>
    <a:masterClrMapping/>
  </p:clrMapOvr>
  <p:transition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>
                <a:solidFill>
                  <a:srgbClr val="003366"/>
                </a:solidFill>
              </a:rPr>
              <a:t>- </a:t>
            </a:r>
            <a:fld id="{E772A34E-A934-194E-8816-0C9F28B8C5C6}" type="slidenum">
              <a:rPr lang="en-US">
                <a:solidFill>
                  <a:srgbClr val="003366"/>
                </a:solidFill>
              </a:rPr>
              <a:pPr/>
              <a:t>‹#›</a:t>
            </a:fld>
            <a:r>
              <a:rPr lang="en-US">
                <a:solidFill>
                  <a:srgbClr val="003366"/>
                </a:solidFill>
              </a:rPr>
              <a:t> -</a:t>
            </a:r>
          </a:p>
        </p:txBody>
      </p:sp>
    </p:spTree>
    <p:extLst>
      <p:ext uri="{BB962C8B-B14F-4D97-AF65-F5344CB8AC3E}">
        <p14:creationId xmlns:p14="http://schemas.microsoft.com/office/powerpoint/2010/main" val="726760082"/>
      </p:ext>
    </p:extLst>
  </p:cSld>
  <p:clrMapOvr>
    <a:masterClrMapping/>
  </p:clrMapOvr>
  <p:transition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70675" y="152400"/>
            <a:ext cx="2155825" cy="6292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8438" y="152400"/>
            <a:ext cx="6319837" cy="6292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>
                <a:solidFill>
                  <a:srgbClr val="003366"/>
                </a:solidFill>
              </a:rPr>
              <a:t>- </a:t>
            </a:r>
            <a:fld id="{1ABF6EDC-5CFB-C046-AB24-B996209E4FFB}" type="slidenum">
              <a:rPr lang="en-US">
                <a:solidFill>
                  <a:srgbClr val="003366"/>
                </a:solidFill>
              </a:rPr>
              <a:pPr/>
              <a:t>‹#›</a:t>
            </a:fld>
            <a:r>
              <a:rPr lang="en-US">
                <a:solidFill>
                  <a:srgbClr val="003366"/>
                </a:solidFill>
              </a:rPr>
              <a:t> -</a:t>
            </a:r>
          </a:p>
        </p:txBody>
      </p:sp>
    </p:spTree>
    <p:extLst>
      <p:ext uri="{BB962C8B-B14F-4D97-AF65-F5344CB8AC3E}">
        <p14:creationId xmlns:p14="http://schemas.microsoft.com/office/powerpoint/2010/main" val="959511681"/>
      </p:ext>
    </p:extLst>
  </p:cSld>
  <p:clrMapOvr>
    <a:masterClrMapping/>
  </p:clrMapOvr>
  <p:transition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5E3A0EC-F68E-CD48-964D-D04046CF901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5249376"/>
      </p:ext>
    </p:extLst>
  </p:cSld>
  <p:clrMapOvr>
    <a:masterClrMapping/>
  </p:clrMapOvr>
  <p:transition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A30B0E2-9E4C-B74B-BCDE-3A75553766B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1676850"/>
      </p:ext>
    </p:extLst>
  </p:cSld>
  <p:clrMapOvr>
    <a:masterClrMapping/>
  </p:clrMapOvr>
  <p:transition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AE8B0D4A-E5DB-7C41-9793-17497CD4F69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4418317"/>
      </p:ext>
    </p:extLst>
  </p:cSld>
  <p:clrMapOvr>
    <a:masterClrMapping/>
  </p:clrMapOvr>
  <p:transition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8013" y="1293813"/>
            <a:ext cx="4019550" cy="4381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79963" y="1293813"/>
            <a:ext cx="4021137" cy="4381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29DC2077-EC5F-B54A-8832-59F42691029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2037775"/>
      </p:ext>
    </p:extLst>
  </p:cSld>
  <p:clrMapOvr>
    <a:masterClrMapping/>
  </p:clrMapOvr>
  <p:transition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15BD6470-60EC-6340-BEE7-5359E48BBA3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5403543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C413E979-D5D4-DE42-968D-611F9ECFF56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2654757"/>
      </p:ext>
    </p:extLst>
  </p:cSld>
  <p:clrMapOvr>
    <a:masterClrMapping/>
  </p:clrMapOvr>
  <p:transition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7D963C9D-03CD-884E-B9CC-C0C18B44975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0710109"/>
      </p:ext>
    </p:extLst>
  </p:cSld>
  <p:clrMapOvr>
    <a:masterClrMapping/>
  </p:clrMapOvr>
  <p:transition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29A5D205-231B-144F-A54D-1A6EAB5814F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0919958"/>
      </p:ext>
    </p:extLst>
  </p:cSld>
  <p:clrMapOvr>
    <a:masterClrMapping/>
  </p:clrMapOvr>
  <p:transition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7F691FF2-933E-8849-9A3C-E8123E84ECA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9465774"/>
      </p:ext>
    </p:extLst>
  </p:cSld>
  <p:clrMapOvr>
    <a:masterClrMapping/>
  </p:clrMapOvr>
  <p:transition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FA4969A-44CA-264F-B07F-675A4FE33C4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3578403"/>
      </p:ext>
    </p:extLst>
  </p:cSld>
  <p:clrMapOvr>
    <a:masterClrMapping/>
  </p:clrMapOvr>
  <p:transition/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AD77802-1F41-6D42-9209-17ED1B7A35C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5610938"/>
      </p:ext>
    </p:extLst>
  </p:cSld>
  <p:clrMapOvr>
    <a:masterClrMapping/>
  </p:clrMapOvr>
  <p:transition/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11988" y="0"/>
            <a:ext cx="2133600" cy="567531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8013" y="0"/>
            <a:ext cx="6251575" cy="567531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E1DDD3D-A24C-2E4E-80BA-02DAA375502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0648401"/>
      </p:ext>
    </p:extLst>
  </p:cSld>
  <p:clrMapOvr>
    <a:masterClrMapping/>
  </p:clrMapOvr>
  <p:transition/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5E3A0EC-F68E-CD48-964D-D04046CF901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9598046"/>
      </p:ext>
    </p:extLst>
  </p:cSld>
  <p:clrMapOvr>
    <a:masterClrMapping/>
  </p:clrMapOvr>
  <p:transition/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A30B0E2-9E4C-B74B-BCDE-3A75553766B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7951842"/>
      </p:ext>
    </p:extLst>
  </p:cSld>
  <p:clrMapOvr>
    <a:masterClrMapping/>
  </p:clrMapOvr>
  <p:transition/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AE8B0D4A-E5DB-7C41-9793-17497CD4F69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0088077"/>
      </p:ext>
    </p:extLst>
  </p:cSld>
  <p:clrMapOvr>
    <a:masterClrMapping/>
  </p:clrMapOvr>
  <p:transition/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8013" y="1293813"/>
            <a:ext cx="4019550" cy="4381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79963" y="1293813"/>
            <a:ext cx="4021137" cy="4381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29DC2077-EC5F-B54A-8832-59F42691029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0244888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B2D7BED5-46D0-4542-B8F1-DDA51E1FED8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2888520"/>
      </p:ext>
    </p:extLst>
  </p:cSld>
  <p:clrMapOvr>
    <a:masterClrMapping/>
  </p:clrMapOvr>
  <p:transition/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15BD6470-60EC-6340-BEE7-5359E48BBA3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1117096"/>
      </p:ext>
    </p:extLst>
  </p:cSld>
  <p:clrMapOvr>
    <a:masterClrMapping/>
  </p:clrMapOvr>
  <p:transition/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7D963C9D-03CD-884E-B9CC-C0C18B44975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7018744"/>
      </p:ext>
    </p:extLst>
  </p:cSld>
  <p:clrMapOvr>
    <a:masterClrMapping/>
  </p:clrMapOvr>
  <p:transition/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29A5D205-231B-144F-A54D-1A6EAB5814F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9056086"/>
      </p:ext>
    </p:extLst>
  </p:cSld>
  <p:clrMapOvr>
    <a:masterClrMapping/>
  </p:clrMapOvr>
  <p:transition/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7F691FF2-933E-8849-9A3C-E8123E84ECA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7949047"/>
      </p:ext>
    </p:extLst>
  </p:cSld>
  <p:clrMapOvr>
    <a:masterClrMapping/>
  </p:clrMapOvr>
  <p:transition/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FA4969A-44CA-264F-B07F-675A4FE33C4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1974343"/>
      </p:ext>
    </p:extLst>
  </p:cSld>
  <p:clrMapOvr>
    <a:masterClrMapping/>
  </p:clrMapOvr>
  <p:transition/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AD77802-1F41-6D42-9209-17ED1B7A35C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5415382"/>
      </p:ext>
    </p:extLst>
  </p:cSld>
  <p:clrMapOvr>
    <a:masterClrMapping/>
  </p:clrMapOvr>
  <p:transition/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11988" y="0"/>
            <a:ext cx="2133600" cy="567531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8013" y="0"/>
            <a:ext cx="6251575" cy="567531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E1DDD3D-A24C-2E4E-80BA-02DAA375502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0856942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CB169385-FDD9-554E-9CD8-9B1C1C4FE2A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8474173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8013" y="1293813"/>
            <a:ext cx="4019550" cy="4381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79963" y="1293813"/>
            <a:ext cx="4021137" cy="4381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BB8E732E-59D2-CE44-870B-2CD669B4FA1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6901247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A18C6DD3-00C5-9943-8BA7-33086CEDE6D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7427670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6E73BD08-D08C-2C49-BD12-76EE9B4BFCC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8858420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039E5442-F71C-1844-A84F-790E6773B3C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7475544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13" Type="http://schemas.openxmlformats.org/officeDocument/2006/relationships/vmlDrawing" Target="../drawings/vmlDrawing1.vml"/><Relationship Id="rId3" Type="http://schemas.openxmlformats.org/officeDocument/2006/relationships/slideLayout" Target="../slideLayouts/slideLayout5.xml"/><Relationship Id="rId7" Type="http://schemas.openxmlformats.org/officeDocument/2006/relationships/slideLayout" Target="../slideLayouts/slideLayout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3.xml"/><Relationship Id="rId5" Type="http://schemas.openxmlformats.org/officeDocument/2006/relationships/slideLayout" Target="../slideLayouts/slideLayout7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2.xml"/><Relationship Id="rId4" Type="http://schemas.openxmlformats.org/officeDocument/2006/relationships/slideLayout" Target="../slideLayouts/slideLayout6.xml"/><Relationship Id="rId9" Type="http://schemas.openxmlformats.org/officeDocument/2006/relationships/slideLayout" Target="../slideLayouts/slideLayout11.xml"/><Relationship Id="rId14" Type="http://schemas.openxmlformats.org/officeDocument/2006/relationships/oleObject" Target="../embeddings/oleObject1.bin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image" Target="../media/image4.jpeg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15.xml"/><Relationship Id="rId16" Type="http://schemas.openxmlformats.org/officeDocument/2006/relationships/image" Target="../media/image7.jpeg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5" Type="http://schemas.openxmlformats.org/officeDocument/2006/relationships/image" Target="../media/image6.jpeg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Relationship Id="rId14" Type="http://schemas.openxmlformats.org/officeDocument/2006/relationships/image" Target="../media/image5.jpe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vmlDrawing" Target="../drawings/vmlDrawing2.v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Relationship Id="rId14" Type="http://schemas.openxmlformats.org/officeDocument/2006/relationships/oleObject" Target="../embeddings/oleObject2.bin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3.xml"/><Relationship Id="rId13" Type="http://schemas.openxmlformats.org/officeDocument/2006/relationships/vmlDrawing" Target="../drawings/vmlDrawing3.v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11" Type="http://schemas.openxmlformats.org/officeDocument/2006/relationships/slideLayout" Target="../slideLayouts/slideLayout46.xml"/><Relationship Id="rId5" Type="http://schemas.openxmlformats.org/officeDocument/2006/relationships/slideLayout" Target="../slideLayouts/slideLayout40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45.xml"/><Relationship Id="rId4" Type="http://schemas.openxmlformats.org/officeDocument/2006/relationships/slideLayout" Target="../slideLayouts/slideLayout39.xml"/><Relationship Id="rId9" Type="http://schemas.openxmlformats.org/officeDocument/2006/relationships/slideLayout" Target="../slideLayouts/slideLayout44.xml"/><Relationship Id="rId14" Type="http://schemas.openxmlformats.org/officeDocument/2006/relationships/oleObject" Target="../embeddings/oleObject3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alphaModFix amt="2000"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14" name="Date Placeholder 9"/>
          <p:cNvSpPr txBox="1">
            <a:spLocks/>
          </p:cNvSpPr>
          <p:nvPr userDrawn="1"/>
        </p:nvSpPr>
        <p:spPr>
          <a:xfrm>
            <a:off x="8077200" y="6324600"/>
            <a:ext cx="685800" cy="457200"/>
          </a:xfrm>
          <a:prstGeom prst="rect">
            <a:avLst/>
          </a:prstGeom>
        </p:spPr>
        <p:txBody>
          <a:bodyPr rtlCol="0"/>
          <a:lstStyle>
            <a:defPPr>
              <a:defRPr lang="en-US"/>
            </a:defPPr>
            <a:lvl1pPr marL="0" algn="l" defTabSz="914400" rtl="0" latinLnBrk="0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8F65F9A5-39C2-B54C-B9FC-4F267023A22B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8" name="Straight Connector 17"/>
          <p:cNvCxnSpPr/>
          <p:nvPr userDrawn="1"/>
        </p:nvCxnSpPr>
        <p:spPr>
          <a:xfrm>
            <a:off x="762000" y="6248400"/>
            <a:ext cx="80010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</p:sldLayoutIdLst>
  <p:hf hdr="0" dt="0"/>
  <p:txStyles>
    <p:titleStyle>
      <a:lvl1pPr algn="l" rtl="0" eaLnBrk="1" latinLnBrk="0" hangingPunct="1">
        <a:spcBef>
          <a:spcPct val="0"/>
        </a:spcBef>
        <a:buNone/>
        <a:defRPr sz="3600" kern="1200">
          <a:solidFill>
            <a:schemeClr val="tx2"/>
          </a:solidFill>
          <a:latin typeface="Times New Roman"/>
          <a:ea typeface="+mj-ea"/>
          <a:cs typeface="Times New Roman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sz="2800" kern="1200">
          <a:solidFill>
            <a:schemeClr val="tx1"/>
          </a:solidFill>
          <a:latin typeface="Times New Roman"/>
          <a:ea typeface="+mn-ea"/>
          <a:cs typeface="Times New Roman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sz="2400" kern="1200">
          <a:solidFill>
            <a:schemeClr val="tx1"/>
          </a:solidFill>
          <a:latin typeface="Times New Roman"/>
          <a:ea typeface="+mn-ea"/>
          <a:cs typeface="Times New Roman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sz="2400" kern="1200">
          <a:solidFill>
            <a:schemeClr val="tx1"/>
          </a:solidFill>
          <a:latin typeface="Times New Roman"/>
          <a:ea typeface="+mn-ea"/>
          <a:cs typeface="Times New Roman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sz="2400" kern="1200">
          <a:solidFill>
            <a:schemeClr val="tx1"/>
          </a:solidFill>
          <a:latin typeface="Times New Roman"/>
          <a:ea typeface="+mn-ea"/>
          <a:cs typeface="Times New Roman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sz="2000" kern="1200">
          <a:solidFill>
            <a:schemeClr val="tx1"/>
          </a:solidFill>
          <a:latin typeface="Times New Roman"/>
          <a:ea typeface="+mn-ea"/>
          <a:cs typeface="Times New Roman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898" name="Rectangle 2"/>
          <p:cNvSpPr>
            <a:spLocks noChangeArrowheads="1"/>
          </p:cNvSpPr>
          <p:nvPr/>
        </p:nvSpPr>
        <p:spPr bwMode="auto">
          <a:xfrm>
            <a:off x="0" y="762000"/>
            <a:ext cx="9140825" cy="6096000"/>
          </a:xfrm>
          <a:prstGeom prst="rect">
            <a:avLst/>
          </a:prstGeom>
          <a:solidFill>
            <a:srgbClr val="EDEDE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89877" tIns="44939" rIns="89877" bIns="44939" anchor="ctr"/>
          <a:lstStyle/>
          <a:p>
            <a:pPr algn="ctr" defTabSz="898525" eaLnBrk="0" fontAlgn="base" hangingPunct="0">
              <a:spcBef>
                <a:spcPct val="0"/>
              </a:spcBef>
              <a:spcAft>
                <a:spcPct val="0"/>
              </a:spcAft>
            </a:pPr>
            <a:endParaRPr lang="de-DE" sz="1700" smtClean="0">
              <a:solidFill>
                <a:srgbClr val="000000"/>
              </a:solidFill>
              <a:latin typeface="Times" charset="0"/>
              <a:ea typeface="ＭＳ Ｐゴシック" charset="0"/>
            </a:endParaRPr>
          </a:p>
        </p:txBody>
      </p:sp>
      <p:sp>
        <p:nvSpPr>
          <p:cNvPr id="208900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8013" y="1293813"/>
            <a:ext cx="8193087" cy="4381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191084" tIns="44939" rIns="89877" bIns="4493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Symbol" charset="0"/>
              </a:rPr>
              <a:t>	Mastertextformat bearbeiten</a:t>
            </a:r>
          </a:p>
          <a:p>
            <a:pPr lvl="1"/>
            <a:r>
              <a:rPr lang="en-US">
                <a:sym typeface="Symbol" charset="0"/>
              </a:rPr>
              <a:t>	Zweite Ebene</a:t>
            </a:r>
          </a:p>
          <a:p>
            <a:pPr lvl="2"/>
            <a:r>
              <a:rPr lang="en-US">
                <a:sym typeface="Symbol" charset="0"/>
              </a:rPr>
              <a:t>	Dritte Ebene</a:t>
            </a:r>
          </a:p>
          <a:p>
            <a:pPr lvl="3"/>
            <a:r>
              <a:rPr lang="en-US">
                <a:sym typeface="Symbol" charset="0"/>
              </a:rPr>
              <a:t>Vierte Ebene</a:t>
            </a:r>
          </a:p>
          <a:p>
            <a:pPr lvl="4"/>
            <a:r>
              <a:rPr lang="en-US">
                <a:sym typeface="Symbol" charset="0"/>
              </a:rPr>
              <a:t>Fünfte Ebene</a:t>
            </a:r>
          </a:p>
        </p:txBody>
      </p:sp>
      <p:sp>
        <p:nvSpPr>
          <p:cNvPr id="208902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841375" y="0"/>
            <a:ext cx="8304213" cy="762000"/>
          </a:xfrm>
          <a:prstGeom prst="rect">
            <a:avLst/>
          </a:prstGeom>
          <a:gradFill rotWithShape="1">
            <a:gsLst>
              <a:gs pos="0">
                <a:srgbClr val="0C325C"/>
              </a:gs>
              <a:gs pos="100000">
                <a:srgbClr val="CC0000">
                  <a:alpha val="67999"/>
                </a:srgbClr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31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191084" tIns="44939" rIns="89877" bIns="6794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Mastertitelformat bearbeiten</a:t>
            </a:r>
          </a:p>
        </p:txBody>
      </p:sp>
      <p:sp>
        <p:nvSpPr>
          <p:cNvPr id="208904" name="Rectangle 8"/>
          <p:cNvSpPr>
            <a:spLocks noChangeArrowheads="1"/>
          </p:cNvSpPr>
          <p:nvPr/>
        </p:nvSpPr>
        <p:spPr bwMode="auto">
          <a:xfrm>
            <a:off x="696913" y="6478588"/>
            <a:ext cx="8104187" cy="2968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C0C0C0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107856" tIns="53928" rIns="107856" bIns="53928"/>
          <a:lstStyle/>
          <a:p>
            <a:pPr defTabSz="10795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000" smtClean="0">
                <a:solidFill>
                  <a:srgbClr val="C0C0C0"/>
                </a:solidFill>
                <a:latin typeface="Arial" charset="0"/>
                <a:ea typeface="ＭＳ Ｐゴシック" charset="0"/>
              </a:rPr>
              <a:t>VLSI Physical Design: From Graph Partitioning to Timing Closure         		Chapter 2: Netlist and System Partitioning</a:t>
            </a:r>
          </a:p>
        </p:txBody>
      </p:sp>
      <p:sp>
        <p:nvSpPr>
          <p:cNvPr id="208914" name="Rectangle 1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910513" y="6473825"/>
            <a:ext cx="1081087" cy="280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C0C0C0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101882" tIns="50941" rIns="101882" bIns="50941" numCol="1" anchor="t" anchorCtr="0" compatLnSpc="1">
            <a:prstTxWarp prst="textNoShape">
              <a:avLst/>
            </a:prstTxWarp>
          </a:bodyPr>
          <a:lstStyle>
            <a:lvl1pPr algn="r" defTabSz="1019175">
              <a:lnSpc>
                <a:spcPct val="100000"/>
              </a:lnSpc>
              <a:defRPr sz="1000">
                <a:solidFill>
                  <a:srgbClr val="C0C0C0"/>
                </a:solidFill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fld id="{BA48A370-3645-7D44-916F-A40605B12FB5}" type="slidenum">
              <a:rPr lang="en-US" smtClean="0">
                <a:latin typeface="Arial" charset="0"/>
                <a:ea typeface="ＭＳ Ｐゴシック" charset="0"/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smtClean="0">
              <a:latin typeface="Arial" charset="0"/>
              <a:ea typeface="ＭＳ Ｐゴシック" charset="0"/>
            </a:endParaRPr>
          </a:p>
        </p:txBody>
      </p:sp>
      <p:graphicFrame>
        <p:nvGraphicFramePr>
          <p:cNvPr id="208915" name="Object 19"/>
          <p:cNvGraphicFramePr>
            <a:graphicFrameLocks noChangeAspect="1"/>
          </p:cNvGraphicFramePr>
          <p:nvPr userDrawn="1"/>
        </p:nvGraphicFramePr>
        <p:xfrm>
          <a:off x="0" y="0"/>
          <a:ext cx="841375" cy="755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6" name="Photo Editor-Foto" r:id="rId14" imgW="933580" imgH="971686" progId="MSPhotoEd.3">
                  <p:embed/>
                </p:oleObj>
              </mc:Choice>
              <mc:Fallback>
                <p:oleObj name="Photo Editor-Foto" r:id="rId14" imgW="933580" imgH="971686" progId="MSPhotoEd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841375" cy="755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8916" name="Text Box 20"/>
          <p:cNvSpPr txBox="1">
            <a:spLocks noChangeArrowheads="1"/>
          </p:cNvSpPr>
          <p:nvPr userDrawn="1"/>
        </p:nvSpPr>
        <p:spPr bwMode="auto">
          <a:xfrm rot="16200000">
            <a:off x="8701088" y="939800"/>
            <a:ext cx="368300" cy="146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CCECFF"/>
                </a:solidFill>
              </a14:hiddenFill>
            </a:ext>
            <a:ext uri="{91240B29-F687-4f45-9708-019B960494DF}">
              <a14:hiddenLine xmlns:a14="http://schemas.microsoft.com/office/drawing/2010/main" xmlns="" w="635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87281" tIns="43641" rIns="87281" bIns="43641">
            <a:spAutoFit/>
          </a:bodyPr>
          <a:lstStyle>
            <a:lvl1pPr algn="l" defTabSz="89852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algn="l" defTabSz="89852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algn="l" defTabSz="89852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algn="l" defTabSz="89852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algn="l" defTabSz="89852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defTabSz="8985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defTabSz="8985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defTabSz="8985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defTabSz="8985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de-DE" sz="400" smtClean="0">
                <a:solidFill>
                  <a:srgbClr val="EDEDED"/>
                </a:solidFill>
              </a:rPr>
              <a:t>© KLMH</a:t>
            </a:r>
            <a:endParaRPr lang="en-US" altLang="zh-CN" sz="1700" smtClean="0">
              <a:solidFill>
                <a:srgbClr val="EDEDED"/>
              </a:solidFill>
              <a:ea typeface="宋体" charset="0"/>
              <a:cs typeface="宋体" charset="0"/>
            </a:endParaRPr>
          </a:p>
        </p:txBody>
      </p:sp>
      <p:sp>
        <p:nvSpPr>
          <p:cNvPr id="208918" name="Text Box 22"/>
          <p:cNvSpPr txBox="1">
            <a:spLocks noChangeArrowheads="1"/>
          </p:cNvSpPr>
          <p:nvPr userDrawn="1"/>
        </p:nvSpPr>
        <p:spPr bwMode="auto">
          <a:xfrm rot="16200000">
            <a:off x="8909844" y="6598444"/>
            <a:ext cx="325438" cy="146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CCECFF"/>
                </a:solidFill>
              </a14:hiddenFill>
            </a:ext>
            <a:ext uri="{91240B29-F687-4f45-9708-019B960494DF}">
              <a14:hiddenLine xmlns:a14="http://schemas.microsoft.com/office/drawing/2010/main" xmlns="" w="635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87281" tIns="43641" rIns="87281" bIns="43641">
            <a:spAutoFit/>
          </a:bodyPr>
          <a:lstStyle>
            <a:lvl1pPr algn="l" defTabSz="89852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algn="l" defTabSz="89852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algn="l" defTabSz="89852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algn="l" defTabSz="89852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algn="l" defTabSz="89852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defTabSz="8985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defTabSz="8985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defTabSz="8985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defTabSz="8985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de-DE" sz="400" smtClean="0">
                <a:solidFill>
                  <a:srgbClr val="EDEDED"/>
                </a:solidFill>
              </a:rPr>
              <a:t>Lienig </a:t>
            </a:r>
            <a:endParaRPr lang="en-US" altLang="zh-CN" sz="1700" smtClean="0">
              <a:solidFill>
                <a:srgbClr val="EDEDED"/>
              </a:solidFill>
              <a:ea typeface="宋体" charset="0"/>
              <a:cs typeface="宋体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99694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99" r:id="rId2"/>
    <p:sldLayoutId id="2147483700" r:id="rId3"/>
    <p:sldLayoutId id="2147483701" r:id="rId4"/>
    <p:sldLayoutId id="2147483702" r:id="rId5"/>
    <p:sldLayoutId id="2147483703" r:id="rId6"/>
    <p:sldLayoutId id="2147483704" r:id="rId7"/>
    <p:sldLayoutId id="2147483705" r:id="rId8"/>
    <p:sldLayoutId id="2147483706" r:id="rId9"/>
    <p:sldLayoutId id="2147483707" r:id="rId10"/>
    <p:sldLayoutId id="2147483708" r:id="rId11"/>
  </p:sldLayoutIdLst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9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089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9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089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9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089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9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2089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90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20890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8900" grpId="0" build="p">
        <p:tmplLst>
          <p:tmpl lvl="1">
            <p:tnLst>
              <p:par>
                <p:cTn presetID="9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0890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dissolve">
                      <p:cBhvr>
                        <p:cTn dur="500"/>
                        <p:tgtEl>
                          <p:spTgt spid="208900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9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0890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dissolve">
                      <p:cBhvr>
                        <p:cTn dur="500"/>
                        <p:tgtEl>
                          <p:spTgt spid="208900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9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0890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dissolve">
                      <p:cBhvr>
                        <p:cTn dur="500"/>
                        <p:tgtEl>
                          <p:spTgt spid="208900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9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0890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dissolve">
                      <p:cBhvr>
                        <p:cTn dur="500"/>
                        <p:tgtEl>
                          <p:spTgt spid="208900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9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0890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dissolve">
                      <p:cBhvr>
                        <p:cTn dur="500"/>
                        <p:tgtEl>
                          <p:spTgt spid="208900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hf hdr="0" ftr="0" dt="0"/>
  <p:txStyles>
    <p:titleStyle>
      <a:lvl1pPr algn="l" defTabSz="898525" rtl="0" eaLnBrk="0" fontAlgn="base" hangingPunct="0">
        <a:lnSpc>
          <a:spcPts val="2350"/>
        </a:lnSpc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+mj-lt"/>
          <a:ea typeface="+mj-ea"/>
          <a:cs typeface="+mj-cs"/>
        </a:defRPr>
      </a:lvl1pPr>
      <a:lvl2pPr algn="l" defTabSz="898525" rtl="0" eaLnBrk="0" fontAlgn="base" hangingPunct="0">
        <a:lnSpc>
          <a:spcPts val="2350"/>
        </a:lnSpc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Arial" charset="0"/>
          <a:ea typeface="ＭＳ Ｐゴシック" charset="0"/>
        </a:defRPr>
      </a:lvl2pPr>
      <a:lvl3pPr algn="l" defTabSz="898525" rtl="0" eaLnBrk="0" fontAlgn="base" hangingPunct="0">
        <a:lnSpc>
          <a:spcPts val="2350"/>
        </a:lnSpc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Arial" charset="0"/>
          <a:ea typeface="ＭＳ Ｐゴシック" charset="0"/>
        </a:defRPr>
      </a:lvl3pPr>
      <a:lvl4pPr algn="l" defTabSz="898525" rtl="0" eaLnBrk="0" fontAlgn="base" hangingPunct="0">
        <a:lnSpc>
          <a:spcPts val="2350"/>
        </a:lnSpc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Arial" charset="0"/>
          <a:ea typeface="ＭＳ Ｐゴシック" charset="0"/>
        </a:defRPr>
      </a:lvl4pPr>
      <a:lvl5pPr algn="l" defTabSz="898525" rtl="0" eaLnBrk="0" fontAlgn="base" hangingPunct="0">
        <a:lnSpc>
          <a:spcPts val="2350"/>
        </a:lnSpc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Arial" charset="0"/>
          <a:ea typeface="ＭＳ Ｐゴシック" charset="0"/>
        </a:defRPr>
      </a:lvl5pPr>
      <a:lvl6pPr marL="457200" algn="l" defTabSz="898525" rtl="0" eaLnBrk="0" fontAlgn="base" hangingPunct="0">
        <a:lnSpc>
          <a:spcPts val="2350"/>
        </a:lnSpc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Arial" charset="0"/>
          <a:ea typeface="ＭＳ Ｐゴシック" charset="0"/>
        </a:defRPr>
      </a:lvl6pPr>
      <a:lvl7pPr marL="914400" algn="l" defTabSz="898525" rtl="0" eaLnBrk="0" fontAlgn="base" hangingPunct="0">
        <a:lnSpc>
          <a:spcPts val="2350"/>
        </a:lnSpc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Arial" charset="0"/>
          <a:ea typeface="ＭＳ Ｐゴシック" charset="0"/>
        </a:defRPr>
      </a:lvl7pPr>
      <a:lvl8pPr marL="1371600" algn="l" defTabSz="898525" rtl="0" eaLnBrk="0" fontAlgn="base" hangingPunct="0">
        <a:lnSpc>
          <a:spcPts val="2350"/>
        </a:lnSpc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Arial" charset="0"/>
          <a:ea typeface="ＭＳ Ｐゴシック" charset="0"/>
        </a:defRPr>
      </a:lvl8pPr>
      <a:lvl9pPr marL="1828800" algn="l" defTabSz="898525" rtl="0" eaLnBrk="0" fontAlgn="base" hangingPunct="0">
        <a:lnSpc>
          <a:spcPts val="2350"/>
        </a:lnSpc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Arial" charset="0"/>
          <a:ea typeface="ＭＳ Ｐゴシック" charset="0"/>
        </a:defRPr>
      </a:lvl9pPr>
    </p:titleStyle>
    <p:bodyStyle>
      <a:lvl1pPr algn="l" defTabSz="898525" rtl="0" eaLnBrk="0" fontAlgn="base" hangingPunct="0">
        <a:lnSpc>
          <a:spcPct val="102000"/>
        </a:lnSpc>
        <a:spcBef>
          <a:spcPct val="50000"/>
        </a:spcBef>
        <a:spcAft>
          <a:spcPct val="0"/>
        </a:spcAft>
        <a:buClr>
          <a:srgbClr val="CC0000"/>
        </a:buClr>
        <a:buFont typeface="Symbol" charset="0"/>
        <a:buChar char="·"/>
        <a:tabLst>
          <a:tab pos="301625" algn="l"/>
          <a:tab pos="542925" algn="l"/>
        </a:tabLst>
        <a:defRPr sz="1700">
          <a:solidFill>
            <a:schemeClr val="tx1"/>
          </a:solidFill>
          <a:latin typeface="+mn-lt"/>
          <a:ea typeface="+mn-ea"/>
          <a:cs typeface="+mn-cs"/>
          <a:sym typeface="Symbol" charset="0"/>
        </a:defRPr>
      </a:lvl1pPr>
      <a:lvl2pPr marL="301625" algn="l" defTabSz="898525" rtl="0" eaLnBrk="0" fontAlgn="base" hangingPunct="0">
        <a:lnSpc>
          <a:spcPct val="102000"/>
        </a:lnSpc>
        <a:spcBef>
          <a:spcPct val="50000"/>
        </a:spcBef>
        <a:spcAft>
          <a:spcPct val="0"/>
        </a:spcAft>
        <a:buClr>
          <a:srgbClr val="CC0000"/>
        </a:buClr>
        <a:buFont typeface="Symbol" charset="0"/>
        <a:buChar char="-"/>
        <a:tabLst>
          <a:tab pos="301625" algn="l"/>
          <a:tab pos="542925" algn="l"/>
        </a:tabLst>
        <a:defRPr sz="1600">
          <a:solidFill>
            <a:schemeClr val="tx1"/>
          </a:solidFill>
          <a:latin typeface="+mn-lt"/>
          <a:ea typeface="+mn-ea"/>
          <a:sym typeface="Symbol" charset="0"/>
        </a:defRPr>
      </a:lvl2pPr>
      <a:lvl3pPr marL="449263" indent="3175" algn="l" defTabSz="898525" rtl="0" eaLnBrk="0" fontAlgn="base" hangingPunct="0">
        <a:lnSpc>
          <a:spcPts val="2350"/>
        </a:lnSpc>
        <a:spcBef>
          <a:spcPct val="0"/>
        </a:spcBef>
        <a:spcAft>
          <a:spcPct val="0"/>
        </a:spcAft>
        <a:tabLst>
          <a:tab pos="301625" algn="l"/>
          <a:tab pos="542925" algn="l"/>
        </a:tabLst>
        <a:defRPr sz="1500">
          <a:solidFill>
            <a:schemeClr val="tx1"/>
          </a:solidFill>
          <a:latin typeface="+mn-lt"/>
          <a:ea typeface="+mn-ea"/>
          <a:sym typeface="Symbol" charset="0"/>
        </a:defRPr>
      </a:lvl3pPr>
      <a:lvl4pPr marL="676275" algn="l" defTabSz="898525" rtl="0" eaLnBrk="0" fontAlgn="base" hangingPunct="0">
        <a:lnSpc>
          <a:spcPts val="2350"/>
        </a:lnSpc>
        <a:spcBef>
          <a:spcPct val="0"/>
        </a:spcBef>
        <a:spcAft>
          <a:spcPct val="0"/>
        </a:spcAft>
        <a:tabLst>
          <a:tab pos="301625" algn="l"/>
          <a:tab pos="542925" algn="l"/>
        </a:tabLst>
        <a:defRPr sz="1500">
          <a:solidFill>
            <a:schemeClr val="tx1"/>
          </a:solidFill>
          <a:latin typeface="+mn-lt"/>
          <a:ea typeface="+mn-ea"/>
          <a:sym typeface="Symbol" charset="0"/>
        </a:defRPr>
      </a:lvl4pPr>
      <a:lvl5pPr marL="900113" algn="l" defTabSz="898525" rtl="0" eaLnBrk="0" fontAlgn="base" hangingPunct="0">
        <a:lnSpc>
          <a:spcPts val="2350"/>
        </a:lnSpc>
        <a:spcBef>
          <a:spcPct val="0"/>
        </a:spcBef>
        <a:spcAft>
          <a:spcPct val="0"/>
        </a:spcAft>
        <a:tabLst>
          <a:tab pos="301625" algn="l"/>
          <a:tab pos="542925" algn="l"/>
        </a:tabLst>
        <a:defRPr sz="1500">
          <a:solidFill>
            <a:schemeClr val="tx1"/>
          </a:solidFill>
          <a:latin typeface="+mn-lt"/>
          <a:ea typeface="+mn-ea"/>
          <a:sym typeface="Symbol" charset="0"/>
        </a:defRPr>
      </a:lvl5pPr>
      <a:lvl6pPr marL="1357313" algn="l" defTabSz="898525" rtl="0" eaLnBrk="0" fontAlgn="base" hangingPunct="0">
        <a:lnSpc>
          <a:spcPts val="2350"/>
        </a:lnSpc>
        <a:spcBef>
          <a:spcPct val="0"/>
        </a:spcBef>
        <a:spcAft>
          <a:spcPct val="0"/>
        </a:spcAft>
        <a:tabLst>
          <a:tab pos="301625" algn="l"/>
          <a:tab pos="542925" algn="l"/>
        </a:tabLst>
        <a:defRPr sz="1500">
          <a:solidFill>
            <a:schemeClr val="tx1"/>
          </a:solidFill>
          <a:latin typeface="+mn-lt"/>
          <a:ea typeface="+mn-ea"/>
          <a:sym typeface="Symbol" charset="0"/>
        </a:defRPr>
      </a:lvl6pPr>
      <a:lvl7pPr marL="1814513" algn="l" defTabSz="898525" rtl="0" eaLnBrk="0" fontAlgn="base" hangingPunct="0">
        <a:lnSpc>
          <a:spcPts val="2350"/>
        </a:lnSpc>
        <a:spcBef>
          <a:spcPct val="0"/>
        </a:spcBef>
        <a:spcAft>
          <a:spcPct val="0"/>
        </a:spcAft>
        <a:tabLst>
          <a:tab pos="301625" algn="l"/>
          <a:tab pos="542925" algn="l"/>
        </a:tabLst>
        <a:defRPr sz="1500">
          <a:solidFill>
            <a:schemeClr val="tx1"/>
          </a:solidFill>
          <a:latin typeface="+mn-lt"/>
          <a:ea typeface="+mn-ea"/>
          <a:sym typeface="Symbol" charset="0"/>
        </a:defRPr>
      </a:lvl7pPr>
      <a:lvl8pPr marL="2271713" algn="l" defTabSz="898525" rtl="0" eaLnBrk="0" fontAlgn="base" hangingPunct="0">
        <a:lnSpc>
          <a:spcPts val="2350"/>
        </a:lnSpc>
        <a:spcBef>
          <a:spcPct val="0"/>
        </a:spcBef>
        <a:spcAft>
          <a:spcPct val="0"/>
        </a:spcAft>
        <a:tabLst>
          <a:tab pos="301625" algn="l"/>
          <a:tab pos="542925" algn="l"/>
        </a:tabLst>
        <a:defRPr sz="1500">
          <a:solidFill>
            <a:schemeClr val="tx1"/>
          </a:solidFill>
          <a:latin typeface="+mn-lt"/>
          <a:ea typeface="+mn-ea"/>
          <a:sym typeface="Symbol" charset="0"/>
        </a:defRPr>
      </a:lvl8pPr>
      <a:lvl9pPr marL="2728913" algn="l" defTabSz="898525" rtl="0" eaLnBrk="0" fontAlgn="base" hangingPunct="0">
        <a:lnSpc>
          <a:spcPts val="2350"/>
        </a:lnSpc>
        <a:spcBef>
          <a:spcPct val="0"/>
        </a:spcBef>
        <a:spcAft>
          <a:spcPct val="0"/>
        </a:spcAft>
        <a:tabLst>
          <a:tab pos="301625" algn="l"/>
          <a:tab pos="542925" algn="l"/>
        </a:tabLst>
        <a:defRPr sz="1500">
          <a:solidFill>
            <a:schemeClr val="tx1"/>
          </a:solidFill>
          <a:latin typeface="+mn-lt"/>
          <a:ea typeface="+mn-ea"/>
          <a:sym typeface="Symbol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152400" y="1219200"/>
            <a:ext cx="8839200" cy="54864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3366"/>
              </a:solidFill>
              <a:latin typeface="Arial" charset="0"/>
              <a:ea typeface="ＭＳ Ｐゴシック" charset="0"/>
              <a:cs typeface="Arial" charset="0"/>
            </a:endParaRP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230188" y="152400"/>
            <a:ext cx="8596312" cy="99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53882" dir="2700000" algn="ctr" rotWithShape="0">
                    <a:srgbClr val="777777">
                      <a:alpha val="96001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198438" y="1371600"/>
            <a:ext cx="8531225" cy="5073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762875" y="6605588"/>
            <a:ext cx="1381125" cy="277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1">
                <a:latin typeface="Arial Narrow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mtClean="0">
                <a:solidFill>
                  <a:srgbClr val="003366"/>
                </a:solidFill>
                <a:ea typeface="ＭＳ Ｐゴシック" charset="0"/>
                <a:cs typeface="Arial" charset="0"/>
              </a:rPr>
              <a:t>- </a:t>
            </a:r>
            <a:fld id="{7E8B8A0B-D581-0B45-A722-A490529FF89B}" type="slidenum">
              <a:rPr lang="en-US" smtClean="0">
                <a:solidFill>
                  <a:srgbClr val="003366"/>
                </a:solidFill>
                <a:ea typeface="ＭＳ Ｐゴシック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r>
              <a:rPr lang="en-US" smtClean="0">
                <a:solidFill>
                  <a:srgbClr val="003366"/>
                </a:solidFill>
                <a:ea typeface="ＭＳ Ｐゴシック" charset="0"/>
                <a:cs typeface="Arial" charset="0"/>
              </a:rPr>
              <a:t> -</a:t>
            </a:r>
          </a:p>
        </p:txBody>
      </p:sp>
    </p:spTree>
    <p:extLst>
      <p:ext uri="{BB962C8B-B14F-4D97-AF65-F5344CB8AC3E}">
        <p14:creationId xmlns:p14="http://schemas.microsoft.com/office/powerpoint/2010/main" val="28982444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</p:sldLayoutIdLst>
  <p:transition/>
  <p:timing>
    <p:tnLst>
      <p:par>
        <p:cTn id="1" dur="indefinite" restart="never" nodeType="tmRoot"/>
      </p:par>
    </p:tnLst>
  </p:timing>
  <p:hf hdr="0" ftr="0" dt="0"/>
  <p:txStyles>
    <p:titleStyle>
      <a:lvl1pPr algn="l" rtl="0" fontAlgn="base">
        <a:lnSpc>
          <a:spcPct val="87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lnSpc>
          <a:spcPct val="87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ea typeface="ＭＳ Ｐゴシック" charset="0"/>
          <a:cs typeface="Arial" charset="0"/>
        </a:defRPr>
      </a:lvl2pPr>
      <a:lvl3pPr algn="l" rtl="0" fontAlgn="base">
        <a:lnSpc>
          <a:spcPct val="87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ea typeface="ＭＳ Ｐゴシック" charset="0"/>
          <a:cs typeface="Arial" charset="0"/>
        </a:defRPr>
      </a:lvl3pPr>
      <a:lvl4pPr algn="l" rtl="0" fontAlgn="base">
        <a:lnSpc>
          <a:spcPct val="87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ea typeface="ＭＳ Ｐゴシック" charset="0"/>
          <a:cs typeface="Arial" charset="0"/>
        </a:defRPr>
      </a:lvl4pPr>
      <a:lvl5pPr algn="l" rtl="0" fontAlgn="base">
        <a:lnSpc>
          <a:spcPct val="87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ea typeface="ＭＳ Ｐゴシック" charset="0"/>
          <a:cs typeface="Arial" charset="0"/>
        </a:defRPr>
      </a:lvl5pPr>
      <a:lvl6pPr marL="457200" algn="l" rtl="0" fontAlgn="base">
        <a:lnSpc>
          <a:spcPct val="87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ea typeface="ＭＳ Ｐゴシック" charset="0"/>
          <a:cs typeface="Arial" charset="0"/>
        </a:defRPr>
      </a:lvl6pPr>
      <a:lvl7pPr marL="914400" algn="l" rtl="0" fontAlgn="base">
        <a:lnSpc>
          <a:spcPct val="87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ea typeface="ＭＳ Ｐゴシック" charset="0"/>
          <a:cs typeface="Arial" charset="0"/>
        </a:defRPr>
      </a:lvl7pPr>
      <a:lvl8pPr marL="1371600" algn="l" rtl="0" fontAlgn="base">
        <a:lnSpc>
          <a:spcPct val="87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ea typeface="ＭＳ Ｐゴシック" charset="0"/>
          <a:cs typeface="Arial" charset="0"/>
        </a:defRPr>
      </a:lvl8pPr>
      <a:lvl9pPr marL="1828800" algn="l" rtl="0" fontAlgn="base">
        <a:lnSpc>
          <a:spcPct val="87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ea typeface="ＭＳ Ｐゴシック" charset="0"/>
          <a:cs typeface="Arial" charset="0"/>
        </a:defRPr>
      </a:lvl9pPr>
    </p:titleStyle>
    <p:bodyStyle>
      <a:lvl1pPr marL="357188" indent="-357188" algn="l" rtl="0" fontAlgn="base">
        <a:lnSpc>
          <a:spcPct val="94000"/>
        </a:lnSpc>
        <a:spcBef>
          <a:spcPct val="50000"/>
        </a:spcBef>
        <a:spcAft>
          <a:spcPct val="0"/>
        </a:spcAft>
        <a:buClr>
          <a:srgbClr val="C395DF"/>
        </a:buClr>
        <a:buFont typeface="Wingdings" charset="0"/>
        <a:buBlip>
          <a:blip r:embed="rId14"/>
        </a:buBlip>
        <a:defRPr sz="2400">
          <a:solidFill>
            <a:schemeClr val="bg2"/>
          </a:solidFill>
          <a:latin typeface="+mn-lt"/>
          <a:ea typeface="+mn-ea"/>
          <a:cs typeface="+mn-cs"/>
        </a:defRPr>
      </a:lvl1pPr>
      <a:lvl2pPr marL="900113" indent="-363538" algn="l" rtl="0" fontAlgn="base">
        <a:lnSpc>
          <a:spcPct val="89000"/>
        </a:lnSpc>
        <a:spcBef>
          <a:spcPct val="25000"/>
        </a:spcBef>
        <a:spcAft>
          <a:spcPct val="0"/>
        </a:spcAft>
        <a:buClr>
          <a:schemeClr val="accent2"/>
        </a:buClr>
        <a:buSzPct val="60000"/>
        <a:buFont typeface="Wingdings" charset="0"/>
        <a:buBlip>
          <a:blip r:embed="rId15"/>
        </a:buBlip>
        <a:defRPr sz="2200">
          <a:solidFill>
            <a:schemeClr val="bg2"/>
          </a:solidFill>
          <a:latin typeface="+mn-lt"/>
          <a:ea typeface="Arial" charset="0"/>
          <a:cs typeface="+mn-cs"/>
        </a:defRPr>
      </a:lvl2pPr>
      <a:lvl3pPr marL="1343025" indent="-263525" algn="l" rtl="0" fontAlgn="base">
        <a:lnSpc>
          <a:spcPct val="85000"/>
        </a:lnSpc>
        <a:spcBef>
          <a:spcPct val="10000"/>
        </a:spcBef>
        <a:spcAft>
          <a:spcPct val="0"/>
        </a:spcAft>
        <a:buClr>
          <a:schemeClr val="tx2"/>
        </a:buClr>
        <a:buSzPct val="35000"/>
        <a:buFont typeface="Wingdings" charset="0"/>
        <a:buBlip>
          <a:blip r:embed="rId16"/>
        </a:buBlip>
        <a:defRPr sz="2000">
          <a:solidFill>
            <a:schemeClr val="bg2"/>
          </a:solidFill>
          <a:latin typeface="+mn-lt"/>
          <a:ea typeface="Arial" charset="0"/>
          <a:cs typeface="+mn-cs"/>
        </a:defRPr>
      </a:lvl3pPr>
      <a:lvl4pPr marL="20320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Times New Roman" charset="0"/>
          <a:ea typeface="Arial" charset="0"/>
          <a:cs typeface="+mn-cs"/>
        </a:defRPr>
      </a:lvl4pPr>
      <a:lvl5pPr marL="24511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Arial" charset="0"/>
          <a:cs typeface="+mn-cs"/>
        </a:defRPr>
      </a:lvl5pPr>
      <a:lvl6pPr marL="29083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Arial" charset="0"/>
          <a:cs typeface="+mn-cs"/>
        </a:defRPr>
      </a:lvl6pPr>
      <a:lvl7pPr marL="33655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Arial" charset="0"/>
          <a:cs typeface="+mn-cs"/>
        </a:defRPr>
      </a:lvl7pPr>
      <a:lvl8pPr marL="38227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Arial" charset="0"/>
          <a:cs typeface="+mn-cs"/>
        </a:defRPr>
      </a:lvl8pPr>
      <a:lvl9pPr marL="42799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Arial" charset="0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898" name="Rectangle 2"/>
          <p:cNvSpPr>
            <a:spLocks noChangeArrowheads="1"/>
          </p:cNvSpPr>
          <p:nvPr/>
        </p:nvSpPr>
        <p:spPr bwMode="auto">
          <a:xfrm>
            <a:off x="0" y="762000"/>
            <a:ext cx="9140825" cy="6096000"/>
          </a:xfrm>
          <a:prstGeom prst="rect">
            <a:avLst/>
          </a:prstGeom>
          <a:solidFill>
            <a:srgbClr val="EDEDE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89877" tIns="44939" rIns="89877" bIns="44939" anchor="ctr"/>
          <a:lstStyle/>
          <a:p>
            <a:pPr algn="ctr" defTabSz="898525" eaLnBrk="0" fontAlgn="base" hangingPunct="0">
              <a:spcBef>
                <a:spcPct val="0"/>
              </a:spcBef>
              <a:spcAft>
                <a:spcPct val="0"/>
              </a:spcAft>
            </a:pPr>
            <a:endParaRPr lang="de-DE" sz="1700" smtClean="0">
              <a:solidFill>
                <a:srgbClr val="000000"/>
              </a:solidFill>
              <a:latin typeface="Times" charset="0"/>
              <a:ea typeface="ＭＳ Ｐゴシック" charset="0"/>
            </a:endParaRPr>
          </a:p>
        </p:txBody>
      </p:sp>
      <p:sp>
        <p:nvSpPr>
          <p:cNvPr id="208900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8013" y="1293813"/>
            <a:ext cx="8193087" cy="4381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191084" tIns="44939" rIns="89877" bIns="4493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Symbol" charset="0"/>
              </a:rPr>
              <a:t>	Mastertextformat bearbeiten</a:t>
            </a:r>
          </a:p>
          <a:p>
            <a:pPr lvl="1"/>
            <a:r>
              <a:rPr lang="en-US">
                <a:sym typeface="Symbol" charset="0"/>
              </a:rPr>
              <a:t>	Zweite Ebene</a:t>
            </a:r>
          </a:p>
          <a:p>
            <a:pPr lvl="2"/>
            <a:r>
              <a:rPr lang="en-US">
                <a:sym typeface="Symbol" charset="0"/>
              </a:rPr>
              <a:t>	Dritte Ebene</a:t>
            </a:r>
          </a:p>
          <a:p>
            <a:pPr lvl="3"/>
            <a:r>
              <a:rPr lang="en-US">
                <a:sym typeface="Symbol" charset="0"/>
              </a:rPr>
              <a:t>Vierte Ebene</a:t>
            </a:r>
          </a:p>
          <a:p>
            <a:pPr lvl="4"/>
            <a:r>
              <a:rPr lang="en-US">
                <a:sym typeface="Symbol" charset="0"/>
              </a:rPr>
              <a:t>Fünfte Ebene</a:t>
            </a:r>
          </a:p>
        </p:txBody>
      </p:sp>
      <p:sp>
        <p:nvSpPr>
          <p:cNvPr id="208902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841375" y="0"/>
            <a:ext cx="8304213" cy="762000"/>
          </a:xfrm>
          <a:prstGeom prst="rect">
            <a:avLst/>
          </a:prstGeom>
          <a:gradFill rotWithShape="1">
            <a:gsLst>
              <a:gs pos="0">
                <a:srgbClr val="0C325C"/>
              </a:gs>
              <a:gs pos="100000">
                <a:srgbClr val="CC0000">
                  <a:alpha val="67999"/>
                </a:srgbClr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31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191084" tIns="44939" rIns="89877" bIns="6794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Mastertitelformat bearbeiten</a:t>
            </a:r>
          </a:p>
        </p:txBody>
      </p:sp>
      <p:sp>
        <p:nvSpPr>
          <p:cNvPr id="208904" name="Rectangle 8"/>
          <p:cNvSpPr>
            <a:spLocks noChangeArrowheads="1"/>
          </p:cNvSpPr>
          <p:nvPr/>
        </p:nvSpPr>
        <p:spPr bwMode="auto">
          <a:xfrm>
            <a:off x="730250" y="6478588"/>
            <a:ext cx="8070850" cy="2968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C0C0C0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107856" tIns="53928" rIns="107856" bIns="53928"/>
          <a:lstStyle/>
          <a:p>
            <a:pPr defTabSz="10795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000" smtClean="0">
                <a:solidFill>
                  <a:srgbClr val="C0C0C0"/>
                </a:solidFill>
                <a:latin typeface="Arial" charset="0"/>
                <a:ea typeface="ＭＳ Ｐゴシック" charset="0"/>
              </a:rPr>
              <a:t>VLSI Physical Design: From Graph Partitioning to Timing Closure         		Chapter 5: Global Routing</a:t>
            </a:r>
          </a:p>
        </p:txBody>
      </p:sp>
      <p:sp>
        <p:nvSpPr>
          <p:cNvPr id="208914" name="Rectangle 1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910513" y="6473825"/>
            <a:ext cx="1081087" cy="280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C0C0C0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101882" tIns="50941" rIns="101882" bIns="50941" numCol="1" anchor="t" anchorCtr="0" compatLnSpc="1">
            <a:prstTxWarp prst="textNoShape">
              <a:avLst/>
            </a:prstTxWarp>
          </a:bodyPr>
          <a:lstStyle>
            <a:lvl1pPr algn="r" defTabSz="1019175">
              <a:spcBef>
                <a:spcPct val="0"/>
              </a:spcBef>
              <a:defRPr sz="1000">
                <a:solidFill>
                  <a:srgbClr val="C0C0C0"/>
                </a:solidFill>
              </a:defRPr>
            </a:lvl1pPr>
          </a:lstStyle>
          <a:p>
            <a:pPr eaLnBrk="0" fontAlgn="base" hangingPunct="0">
              <a:spcAft>
                <a:spcPct val="0"/>
              </a:spcAft>
            </a:pPr>
            <a:fld id="{713C26CF-FAE6-4740-89F7-908BBC5FBA64}" type="slidenum">
              <a:rPr lang="en-US" smtClean="0">
                <a:latin typeface="Arial" charset="0"/>
                <a:ea typeface="ＭＳ Ｐゴシック" charset="0"/>
              </a:rPr>
              <a:pPr eaLnBrk="0" fontAlgn="base" hangingPunct="0">
                <a:spcAft>
                  <a:spcPct val="0"/>
                </a:spcAft>
              </a:pPr>
              <a:t>‹#›</a:t>
            </a:fld>
            <a:endParaRPr lang="en-US" smtClean="0">
              <a:latin typeface="Arial" charset="0"/>
              <a:ea typeface="ＭＳ Ｐゴシック" charset="0"/>
            </a:endParaRPr>
          </a:p>
        </p:txBody>
      </p:sp>
      <p:graphicFrame>
        <p:nvGraphicFramePr>
          <p:cNvPr id="208915" name="Object 19"/>
          <p:cNvGraphicFramePr>
            <a:graphicFrameLocks noChangeAspect="1"/>
          </p:cNvGraphicFramePr>
          <p:nvPr userDrawn="1"/>
        </p:nvGraphicFramePr>
        <p:xfrm>
          <a:off x="0" y="0"/>
          <a:ext cx="841375" cy="755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79" name="Photo Editor-Foto" r:id="rId14" imgW="933580" imgH="971686" progId="MSPhotoEd.3">
                  <p:embed/>
                </p:oleObj>
              </mc:Choice>
              <mc:Fallback>
                <p:oleObj name="Photo Editor-Foto" r:id="rId14" imgW="933580" imgH="971686" progId="MSPhotoEd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841375" cy="755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8916" name="Text Box 20"/>
          <p:cNvSpPr txBox="1">
            <a:spLocks noChangeArrowheads="1"/>
          </p:cNvSpPr>
          <p:nvPr userDrawn="1"/>
        </p:nvSpPr>
        <p:spPr bwMode="auto">
          <a:xfrm rot="16200000">
            <a:off x="8701088" y="939800"/>
            <a:ext cx="368300" cy="146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CCECFF"/>
                </a:solidFill>
              </a14:hiddenFill>
            </a:ext>
            <a:ext uri="{91240B29-F687-4f45-9708-019B960494DF}">
              <a14:hiddenLine xmlns:a14="http://schemas.microsoft.com/office/drawing/2010/main" xmlns="" w="635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87281" tIns="43641" rIns="87281" bIns="43641">
            <a:spAutoFit/>
          </a:bodyPr>
          <a:lstStyle>
            <a:lvl1pPr defTabSz="871538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defTabSz="871538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defTabSz="871538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defTabSz="871538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defTabSz="871538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defTabSz="8715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defTabSz="8715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defTabSz="8715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defTabSz="8715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de-DE" sz="400" smtClean="0">
                <a:solidFill>
                  <a:srgbClr val="EDEDED"/>
                </a:solidFill>
              </a:rPr>
              <a:t>© KLMH</a:t>
            </a:r>
            <a:endParaRPr lang="en-US" altLang="zh-CN" sz="1700" smtClean="0">
              <a:solidFill>
                <a:srgbClr val="EDEDED"/>
              </a:solidFill>
              <a:ea typeface="宋体" charset="0"/>
              <a:cs typeface="宋体" charset="0"/>
            </a:endParaRPr>
          </a:p>
        </p:txBody>
      </p:sp>
      <p:sp>
        <p:nvSpPr>
          <p:cNvPr id="208918" name="Text Box 22"/>
          <p:cNvSpPr txBox="1">
            <a:spLocks noChangeArrowheads="1"/>
          </p:cNvSpPr>
          <p:nvPr userDrawn="1"/>
        </p:nvSpPr>
        <p:spPr bwMode="auto">
          <a:xfrm rot="16200000">
            <a:off x="8874919" y="6553994"/>
            <a:ext cx="325438" cy="146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CCECFF"/>
                </a:solidFill>
              </a14:hiddenFill>
            </a:ext>
            <a:ext uri="{91240B29-F687-4f45-9708-019B960494DF}">
              <a14:hiddenLine xmlns:a14="http://schemas.microsoft.com/office/drawing/2010/main" xmlns="" w="635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87281" tIns="43641" rIns="87281" bIns="43641">
            <a:spAutoFit/>
          </a:bodyPr>
          <a:lstStyle>
            <a:lvl1pPr defTabSz="871538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defTabSz="871538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defTabSz="871538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defTabSz="871538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defTabSz="871538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defTabSz="8715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defTabSz="8715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defTabSz="8715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defTabSz="8715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de-DE" sz="400" smtClean="0">
                <a:solidFill>
                  <a:srgbClr val="EDEDED"/>
                </a:solidFill>
              </a:rPr>
              <a:t> Lienig</a:t>
            </a:r>
            <a:endParaRPr lang="en-US" altLang="zh-CN" sz="1700" smtClean="0">
              <a:solidFill>
                <a:srgbClr val="EDEDED"/>
              </a:solidFill>
              <a:ea typeface="宋体" charset="0"/>
              <a:cs typeface="宋体" charset="0"/>
            </a:endParaRPr>
          </a:p>
        </p:txBody>
      </p:sp>
      <p:sp>
        <p:nvSpPr>
          <p:cNvPr id="208919" name="Text Box 23"/>
          <p:cNvSpPr txBox="1">
            <a:spLocks noChangeArrowheads="1"/>
          </p:cNvSpPr>
          <p:nvPr userDrawn="1"/>
        </p:nvSpPr>
        <p:spPr bwMode="auto">
          <a:xfrm rot="16200000">
            <a:off x="8243094" y="5526882"/>
            <a:ext cx="1244600" cy="207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CCECFF"/>
                </a:solidFill>
              </a14:hiddenFill>
            </a:ext>
            <a:ext uri="{91240B29-F687-4f45-9708-019B960494DF}">
              <a14:hiddenLine xmlns:a14="http://schemas.microsoft.com/office/drawing/2010/main" xmlns="" w="635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87281" tIns="43641" rIns="87281" bIns="43641">
            <a:spAutoFit/>
          </a:bodyPr>
          <a:lstStyle>
            <a:lvl1pPr defTabSz="871538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defTabSz="871538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defTabSz="871538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defTabSz="871538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defTabSz="871538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defTabSz="8715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defTabSz="8715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defTabSz="8715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defTabSz="8715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de-DE" sz="800" smtClean="0">
                <a:solidFill>
                  <a:srgbClr val="C0C0C0"/>
                </a:solidFill>
              </a:rPr>
              <a:t>© 2011 Springer Verlag</a:t>
            </a:r>
            <a:endParaRPr lang="en-US" altLang="zh-CN" sz="1700" smtClean="0">
              <a:solidFill>
                <a:srgbClr val="000000"/>
              </a:solidFill>
              <a:ea typeface="宋体" charset="0"/>
              <a:cs typeface="宋体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46351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2" r:id="rId1"/>
    <p:sldLayoutId id="2147483723" r:id="rId2"/>
    <p:sldLayoutId id="2147483724" r:id="rId3"/>
    <p:sldLayoutId id="2147483725" r:id="rId4"/>
    <p:sldLayoutId id="2147483726" r:id="rId5"/>
    <p:sldLayoutId id="2147483727" r:id="rId6"/>
    <p:sldLayoutId id="2147483728" r:id="rId7"/>
    <p:sldLayoutId id="2147483729" r:id="rId8"/>
    <p:sldLayoutId id="2147483730" r:id="rId9"/>
    <p:sldLayoutId id="2147483731" r:id="rId10"/>
    <p:sldLayoutId id="2147483732" r:id="rId11"/>
  </p:sldLayoutIdLst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9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089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9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089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9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089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9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2089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90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20890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8900" grpId="0" build="p">
        <p:tmplLst>
          <p:tmpl lvl="1">
            <p:tnLst>
              <p:par>
                <p:cTn presetID="9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0890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dissolve">
                      <p:cBhvr>
                        <p:cTn dur="500"/>
                        <p:tgtEl>
                          <p:spTgt spid="208900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9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0890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dissolve">
                      <p:cBhvr>
                        <p:cTn dur="500"/>
                        <p:tgtEl>
                          <p:spTgt spid="208900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9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0890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dissolve">
                      <p:cBhvr>
                        <p:cTn dur="500"/>
                        <p:tgtEl>
                          <p:spTgt spid="208900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9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0890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dissolve">
                      <p:cBhvr>
                        <p:cTn dur="500"/>
                        <p:tgtEl>
                          <p:spTgt spid="208900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9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0890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dissolve">
                      <p:cBhvr>
                        <p:cTn dur="500"/>
                        <p:tgtEl>
                          <p:spTgt spid="208900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hf hdr="0" ftr="0" dt="0"/>
  <p:txStyles>
    <p:titleStyle>
      <a:lvl1pPr algn="l" defTabSz="898525" rtl="0" eaLnBrk="0" fontAlgn="base" hangingPunct="0">
        <a:lnSpc>
          <a:spcPts val="2350"/>
        </a:lnSpc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+mj-lt"/>
          <a:ea typeface="+mj-ea"/>
          <a:cs typeface="+mj-cs"/>
        </a:defRPr>
      </a:lvl1pPr>
      <a:lvl2pPr algn="l" defTabSz="898525" rtl="0" eaLnBrk="0" fontAlgn="base" hangingPunct="0">
        <a:lnSpc>
          <a:spcPts val="2350"/>
        </a:lnSpc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Arial" charset="0"/>
          <a:ea typeface="ＭＳ Ｐゴシック" charset="0"/>
        </a:defRPr>
      </a:lvl2pPr>
      <a:lvl3pPr algn="l" defTabSz="898525" rtl="0" eaLnBrk="0" fontAlgn="base" hangingPunct="0">
        <a:lnSpc>
          <a:spcPts val="2350"/>
        </a:lnSpc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Arial" charset="0"/>
          <a:ea typeface="ＭＳ Ｐゴシック" charset="0"/>
        </a:defRPr>
      </a:lvl3pPr>
      <a:lvl4pPr algn="l" defTabSz="898525" rtl="0" eaLnBrk="0" fontAlgn="base" hangingPunct="0">
        <a:lnSpc>
          <a:spcPts val="2350"/>
        </a:lnSpc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Arial" charset="0"/>
          <a:ea typeface="ＭＳ Ｐゴシック" charset="0"/>
        </a:defRPr>
      </a:lvl4pPr>
      <a:lvl5pPr algn="l" defTabSz="898525" rtl="0" eaLnBrk="0" fontAlgn="base" hangingPunct="0">
        <a:lnSpc>
          <a:spcPts val="2350"/>
        </a:lnSpc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Arial" charset="0"/>
          <a:ea typeface="ＭＳ Ｐゴシック" charset="0"/>
        </a:defRPr>
      </a:lvl5pPr>
      <a:lvl6pPr marL="457200" algn="l" defTabSz="898525" rtl="0" eaLnBrk="0" fontAlgn="base" hangingPunct="0">
        <a:lnSpc>
          <a:spcPts val="2350"/>
        </a:lnSpc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Arial" charset="0"/>
          <a:ea typeface="ＭＳ Ｐゴシック" charset="0"/>
        </a:defRPr>
      </a:lvl6pPr>
      <a:lvl7pPr marL="914400" algn="l" defTabSz="898525" rtl="0" eaLnBrk="0" fontAlgn="base" hangingPunct="0">
        <a:lnSpc>
          <a:spcPts val="2350"/>
        </a:lnSpc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Arial" charset="0"/>
          <a:ea typeface="ＭＳ Ｐゴシック" charset="0"/>
        </a:defRPr>
      </a:lvl7pPr>
      <a:lvl8pPr marL="1371600" algn="l" defTabSz="898525" rtl="0" eaLnBrk="0" fontAlgn="base" hangingPunct="0">
        <a:lnSpc>
          <a:spcPts val="2350"/>
        </a:lnSpc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Arial" charset="0"/>
          <a:ea typeface="ＭＳ Ｐゴシック" charset="0"/>
        </a:defRPr>
      </a:lvl8pPr>
      <a:lvl9pPr marL="1828800" algn="l" defTabSz="898525" rtl="0" eaLnBrk="0" fontAlgn="base" hangingPunct="0">
        <a:lnSpc>
          <a:spcPts val="2350"/>
        </a:lnSpc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Arial" charset="0"/>
          <a:ea typeface="ＭＳ Ｐゴシック" charset="0"/>
        </a:defRPr>
      </a:lvl9pPr>
    </p:titleStyle>
    <p:bodyStyle>
      <a:lvl1pPr algn="l" defTabSz="898525" rtl="0" eaLnBrk="0" fontAlgn="base" hangingPunct="0">
        <a:lnSpc>
          <a:spcPct val="102000"/>
        </a:lnSpc>
        <a:spcBef>
          <a:spcPct val="50000"/>
        </a:spcBef>
        <a:spcAft>
          <a:spcPct val="0"/>
        </a:spcAft>
        <a:buClr>
          <a:srgbClr val="CC0000"/>
        </a:buClr>
        <a:buFont typeface="Symbol" charset="0"/>
        <a:buChar char="·"/>
        <a:tabLst>
          <a:tab pos="301625" algn="l"/>
          <a:tab pos="542925" algn="l"/>
        </a:tabLst>
        <a:defRPr sz="1700">
          <a:solidFill>
            <a:schemeClr val="tx1"/>
          </a:solidFill>
          <a:latin typeface="+mn-lt"/>
          <a:ea typeface="+mn-ea"/>
          <a:cs typeface="+mn-cs"/>
          <a:sym typeface="Symbol" charset="0"/>
        </a:defRPr>
      </a:lvl1pPr>
      <a:lvl2pPr marL="301625" algn="l" defTabSz="898525" rtl="0" eaLnBrk="0" fontAlgn="base" hangingPunct="0">
        <a:lnSpc>
          <a:spcPct val="102000"/>
        </a:lnSpc>
        <a:spcBef>
          <a:spcPct val="50000"/>
        </a:spcBef>
        <a:spcAft>
          <a:spcPct val="0"/>
        </a:spcAft>
        <a:buClr>
          <a:srgbClr val="CC0000"/>
        </a:buClr>
        <a:buFont typeface="Symbol" charset="0"/>
        <a:buChar char="-"/>
        <a:tabLst>
          <a:tab pos="301625" algn="l"/>
          <a:tab pos="542925" algn="l"/>
        </a:tabLst>
        <a:defRPr sz="1600">
          <a:solidFill>
            <a:schemeClr val="tx1"/>
          </a:solidFill>
          <a:latin typeface="+mn-lt"/>
          <a:ea typeface="+mn-ea"/>
          <a:sym typeface="Symbol" charset="0"/>
        </a:defRPr>
      </a:lvl2pPr>
      <a:lvl3pPr marL="449263" indent="3175" algn="l" defTabSz="898525" rtl="0" eaLnBrk="0" fontAlgn="base" hangingPunct="0">
        <a:lnSpc>
          <a:spcPts val="2350"/>
        </a:lnSpc>
        <a:spcBef>
          <a:spcPct val="0"/>
        </a:spcBef>
        <a:spcAft>
          <a:spcPct val="0"/>
        </a:spcAft>
        <a:tabLst>
          <a:tab pos="301625" algn="l"/>
          <a:tab pos="542925" algn="l"/>
        </a:tabLst>
        <a:defRPr sz="1500">
          <a:solidFill>
            <a:schemeClr val="tx1"/>
          </a:solidFill>
          <a:latin typeface="+mn-lt"/>
          <a:ea typeface="+mn-ea"/>
          <a:sym typeface="Symbol" charset="0"/>
        </a:defRPr>
      </a:lvl3pPr>
      <a:lvl4pPr marL="676275" algn="l" defTabSz="898525" rtl="0" eaLnBrk="0" fontAlgn="base" hangingPunct="0">
        <a:lnSpc>
          <a:spcPts val="2350"/>
        </a:lnSpc>
        <a:spcBef>
          <a:spcPct val="0"/>
        </a:spcBef>
        <a:spcAft>
          <a:spcPct val="0"/>
        </a:spcAft>
        <a:tabLst>
          <a:tab pos="301625" algn="l"/>
          <a:tab pos="542925" algn="l"/>
        </a:tabLst>
        <a:defRPr sz="1500">
          <a:solidFill>
            <a:schemeClr val="tx1"/>
          </a:solidFill>
          <a:latin typeface="+mn-lt"/>
          <a:ea typeface="+mn-ea"/>
          <a:sym typeface="Symbol" charset="0"/>
        </a:defRPr>
      </a:lvl4pPr>
      <a:lvl5pPr marL="900113" algn="l" defTabSz="898525" rtl="0" eaLnBrk="0" fontAlgn="base" hangingPunct="0">
        <a:lnSpc>
          <a:spcPts val="2350"/>
        </a:lnSpc>
        <a:spcBef>
          <a:spcPct val="0"/>
        </a:spcBef>
        <a:spcAft>
          <a:spcPct val="0"/>
        </a:spcAft>
        <a:tabLst>
          <a:tab pos="301625" algn="l"/>
          <a:tab pos="542925" algn="l"/>
        </a:tabLst>
        <a:defRPr sz="1500">
          <a:solidFill>
            <a:schemeClr val="tx1"/>
          </a:solidFill>
          <a:latin typeface="+mn-lt"/>
          <a:ea typeface="+mn-ea"/>
          <a:sym typeface="Symbol" charset="0"/>
        </a:defRPr>
      </a:lvl5pPr>
      <a:lvl6pPr marL="1357313" algn="l" defTabSz="898525" rtl="0" eaLnBrk="0" fontAlgn="base" hangingPunct="0">
        <a:lnSpc>
          <a:spcPts val="2350"/>
        </a:lnSpc>
        <a:spcBef>
          <a:spcPct val="0"/>
        </a:spcBef>
        <a:spcAft>
          <a:spcPct val="0"/>
        </a:spcAft>
        <a:tabLst>
          <a:tab pos="301625" algn="l"/>
          <a:tab pos="542925" algn="l"/>
        </a:tabLst>
        <a:defRPr sz="1500">
          <a:solidFill>
            <a:schemeClr val="tx1"/>
          </a:solidFill>
          <a:latin typeface="+mn-lt"/>
          <a:ea typeface="+mn-ea"/>
          <a:sym typeface="Symbol" charset="0"/>
        </a:defRPr>
      </a:lvl6pPr>
      <a:lvl7pPr marL="1814513" algn="l" defTabSz="898525" rtl="0" eaLnBrk="0" fontAlgn="base" hangingPunct="0">
        <a:lnSpc>
          <a:spcPts val="2350"/>
        </a:lnSpc>
        <a:spcBef>
          <a:spcPct val="0"/>
        </a:spcBef>
        <a:spcAft>
          <a:spcPct val="0"/>
        </a:spcAft>
        <a:tabLst>
          <a:tab pos="301625" algn="l"/>
          <a:tab pos="542925" algn="l"/>
        </a:tabLst>
        <a:defRPr sz="1500">
          <a:solidFill>
            <a:schemeClr val="tx1"/>
          </a:solidFill>
          <a:latin typeface="+mn-lt"/>
          <a:ea typeface="+mn-ea"/>
          <a:sym typeface="Symbol" charset="0"/>
        </a:defRPr>
      </a:lvl7pPr>
      <a:lvl8pPr marL="2271713" algn="l" defTabSz="898525" rtl="0" eaLnBrk="0" fontAlgn="base" hangingPunct="0">
        <a:lnSpc>
          <a:spcPts val="2350"/>
        </a:lnSpc>
        <a:spcBef>
          <a:spcPct val="0"/>
        </a:spcBef>
        <a:spcAft>
          <a:spcPct val="0"/>
        </a:spcAft>
        <a:tabLst>
          <a:tab pos="301625" algn="l"/>
          <a:tab pos="542925" algn="l"/>
        </a:tabLst>
        <a:defRPr sz="1500">
          <a:solidFill>
            <a:schemeClr val="tx1"/>
          </a:solidFill>
          <a:latin typeface="+mn-lt"/>
          <a:ea typeface="+mn-ea"/>
          <a:sym typeface="Symbol" charset="0"/>
        </a:defRPr>
      </a:lvl8pPr>
      <a:lvl9pPr marL="2728913" algn="l" defTabSz="898525" rtl="0" eaLnBrk="0" fontAlgn="base" hangingPunct="0">
        <a:lnSpc>
          <a:spcPts val="2350"/>
        </a:lnSpc>
        <a:spcBef>
          <a:spcPct val="0"/>
        </a:spcBef>
        <a:spcAft>
          <a:spcPct val="0"/>
        </a:spcAft>
        <a:tabLst>
          <a:tab pos="301625" algn="l"/>
          <a:tab pos="542925" algn="l"/>
        </a:tabLst>
        <a:defRPr sz="1500">
          <a:solidFill>
            <a:schemeClr val="tx1"/>
          </a:solidFill>
          <a:latin typeface="+mn-lt"/>
          <a:ea typeface="+mn-ea"/>
          <a:sym typeface="Symbol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898" name="Rectangle 2"/>
          <p:cNvSpPr>
            <a:spLocks noChangeArrowheads="1"/>
          </p:cNvSpPr>
          <p:nvPr/>
        </p:nvSpPr>
        <p:spPr bwMode="auto">
          <a:xfrm>
            <a:off x="0" y="762000"/>
            <a:ext cx="9140825" cy="6096000"/>
          </a:xfrm>
          <a:prstGeom prst="rect">
            <a:avLst/>
          </a:prstGeom>
          <a:solidFill>
            <a:srgbClr val="EDEDE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89877" tIns="44939" rIns="89877" bIns="44939" anchor="ctr"/>
          <a:lstStyle/>
          <a:p>
            <a:pPr algn="ctr" defTabSz="898525" eaLnBrk="0" fontAlgn="base" hangingPunct="0">
              <a:spcBef>
                <a:spcPct val="0"/>
              </a:spcBef>
              <a:spcAft>
                <a:spcPct val="0"/>
              </a:spcAft>
            </a:pPr>
            <a:endParaRPr lang="de-DE" sz="1700" smtClean="0">
              <a:solidFill>
                <a:srgbClr val="000000"/>
              </a:solidFill>
              <a:latin typeface="Times" charset="0"/>
              <a:ea typeface="ＭＳ Ｐゴシック" charset="0"/>
            </a:endParaRPr>
          </a:p>
        </p:txBody>
      </p:sp>
      <p:sp>
        <p:nvSpPr>
          <p:cNvPr id="208900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8013" y="1293813"/>
            <a:ext cx="8193087" cy="4381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191084" tIns="44939" rIns="89877" bIns="4493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Symbol" charset="0"/>
              </a:rPr>
              <a:t>	Mastertextformat bearbeiten</a:t>
            </a:r>
          </a:p>
          <a:p>
            <a:pPr lvl="1"/>
            <a:r>
              <a:rPr lang="en-US">
                <a:sym typeface="Symbol" charset="0"/>
              </a:rPr>
              <a:t>	Zweite Ebene</a:t>
            </a:r>
          </a:p>
          <a:p>
            <a:pPr lvl="2"/>
            <a:r>
              <a:rPr lang="en-US">
                <a:sym typeface="Symbol" charset="0"/>
              </a:rPr>
              <a:t>	Dritte Ebene</a:t>
            </a:r>
          </a:p>
          <a:p>
            <a:pPr lvl="3"/>
            <a:r>
              <a:rPr lang="en-US">
                <a:sym typeface="Symbol" charset="0"/>
              </a:rPr>
              <a:t>Vierte Ebene</a:t>
            </a:r>
          </a:p>
          <a:p>
            <a:pPr lvl="4"/>
            <a:r>
              <a:rPr lang="en-US">
                <a:sym typeface="Symbol" charset="0"/>
              </a:rPr>
              <a:t>Fünfte Ebene</a:t>
            </a:r>
          </a:p>
        </p:txBody>
      </p:sp>
      <p:sp>
        <p:nvSpPr>
          <p:cNvPr id="208902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841375" y="0"/>
            <a:ext cx="8304213" cy="762000"/>
          </a:xfrm>
          <a:prstGeom prst="rect">
            <a:avLst/>
          </a:prstGeom>
          <a:gradFill rotWithShape="1">
            <a:gsLst>
              <a:gs pos="0">
                <a:srgbClr val="0C325C"/>
              </a:gs>
              <a:gs pos="100000">
                <a:srgbClr val="CC0000">
                  <a:alpha val="67999"/>
                </a:srgbClr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31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191084" tIns="44939" rIns="89877" bIns="6794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Mastertitelformat bearbeiten</a:t>
            </a:r>
          </a:p>
        </p:txBody>
      </p:sp>
      <p:sp>
        <p:nvSpPr>
          <p:cNvPr id="208904" name="Rectangle 8"/>
          <p:cNvSpPr>
            <a:spLocks noChangeArrowheads="1"/>
          </p:cNvSpPr>
          <p:nvPr/>
        </p:nvSpPr>
        <p:spPr bwMode="auto">
          <a:xfrm>
            <a:off x="730250" y="6478588"/>
            <a:ext cx="8070850" cy="2968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C0C0C0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107856" tIns="53928" rIns="107856" bIns="53928"/>
          <a:lstStyle/>
          <a:p>
            <a:pPr defTabSz="10795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000" smtClean="0">
                <a:solidFill>
                  <a:srgbClr val="C0C0C0"/>
                </a:solidFill>
                <a:latin typeface="Arial" charset="0"/>
                <a:ea typeface="ＭＳ Ｐゴシック" charset="0"/>
              </a:rPr>
              <a:t>VLSI Physical Design: From Graph Partitioning to Timing Closure         		Chapter 5: Global Routing</a:t>
            </a:r>
          </a:p>
        </p:txBody>
      </p:sp>
      <p:sp>
        <p:nvSpPr>
          <p:cNvPr id="208914" name="Rectangle 1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910513" y="6473825"/>
            <a:ext cx="1081087" cy="280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C0C0C0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101882" tIns="50941" rIns="101882" bIns="50941" numCol="1" anchor="t" anchorCtr="0" compatLnSpc="1">
            <a:prstTxWarp prst="textNoShape">
              <a:avLst/>
            </a:prstTxWarp>
          </a:bodyPr>
          <a:lstStyle>
            <a:lvl1pPr algn="r" defTabSz="1019175">
              <a:spcBef>
                <a:spcPct val="0"/>
              </a:spcBef>
              <a:defRPr sz="1000">
                <a:solidFill>
                  <a:srgbClr val="C0C0C0"/>
                </a:solidFill>
              </a:defRPr>
            </a:lvl1pPr>
          </a:lstStyle>
          <a:p>
            <a:pPr eaLnBrk="0" fontAlgn="base" hangingPunct="0">
              <a:spcAft>
                <a:spcPct val="0"/>
              </a:spcAft>
            </a:pPr>
            <a:fld id="{713C26CF-FAE6-4740-89F7-908BBC5FBA64}" type="slidenum">
              <a:rPr lang="en-US" smtClean="0">
                <a:latin typeface="Arial" charset="0"/>
                <a:ea typeface="ＭＳ Ｐゴシック" charset="0"/>
              </a:rPr>
              <a:pPr eaLnBrk="0" fontAlgn="base" hangingPunct="0">
                <a:spcAft>
                  <a:spcPct val="0"/>
                </a:spcAft>
              </a:pPr>
              <a:t>‹#›</a:t>
            </a:fld>
            <a:endParaRPr lang="en-US" smtClean="0">
              <a:latin typeface="Arial" charset="0"/>
              <a:ea typeface="ＭＳ Ｐゴシック" charset="0"/>
            </a:endParaRPr>
          </a:p>
        </p:txBody>
      </p:sp>
      <p:graphicFrame>
        <p:nvGraphicFramePr>
          <p:cNvPr id="208915" name="Object 19"/>
          <p:cNvGraphicFramePr>
            <a:graphicFrameLocks noChangeAspect="1"/>
          </p:cNvGraphicFramePr>
          <p:nvPr userDrawn="1"/>
        </p:nvGraphicFramePr>
        <p:xfrm>
          <a:off x="0" y="0"/>
          <a:ext cx="841375" cy="755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73" name="Photo Editor-Foto" r:id="rId14" imgW="933580" imgH="971686" progId="MSPhotoEd.3">
                  <p:embed/>
                </p:oleObj>
              </mc:Choice>
              <mc:Fallback>
                <p:oleObj name="Photo Editor-Foto" r:id="rId14" imgW="933580" imgH="971686" progId="MSPhotoEd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841375" cy="755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8916" name="Text Box 20"/>
          <p:cNvSpPr txBox="1">
            <a:spLocks noChangeArrowheads="1"/>
          </p:cNvSpPr>
          <p:nvPr userDrawn="1"/>
        </p:nvSpPr>
        <p:spPr bwMode="auto">
          <a:xfrm rot="16200000">
            <a:off x="8701088" y="939800"/>
            <a:ext cx="368300" cy="146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CCECFF"/>
                </a:solidFill>
              </a14:hiddenFill>
            </a:ext>
            <a:ext uri="{91240B29-F687-4f45-9708-019B960494DF}">
              <a14:hiddenLine xmlns:a14="http://schemas.microsoft.com/office/drawing/2010/main" xmlns="" w="635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87281" tIns="43641" rIns="87281" bIns="43641">
            <a:spAutoFit/>
          </a:bodyPr>
          <a:lstStyle>
            <a:lvl1pPr defTabSz="871538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defTabSz="871538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defTabSz="871538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defTabSz="871538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defTabSz="871538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defTabSz="8715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defTabSz="8715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defTabSz="8715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defTabSz="8715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de-DE" sz="400" smtClean="0">
                <a:solidFill>
                  <a:srgbClr val="EDEDED"/>
                </a:solidFill>
              </a:rPr>
              <a:t>© KLMH</a:t>
            </a:r>
            <a:endParaRPr lang="en-US" altLang="zh-CN" sz="1700" smtClean="0">
              <a:solidFill>
                <a:srgbClr val="EDEDED"/>
              </a:solidFill>
              <a:ea typeface="宋体" charset="0"/>
              <a:cs typeface="宋体" charset="0"/>
            </a:endParaRPr>
          </a:p>
        </p:txBody>
      </p:sp>
      <p:sp>
        <p:nvSpPr>
          <p:cNvPr id="208918" name="Text Box 22"/>
          <p:cNvSpPr txBox="1">
            <a:spLocks noChangeArrowheads="1"/>
          </p:cNvSpPr>
          <p:nvPr userDrawn="1"/>
        </p:nvSpPr>
        <p:spPr bwMode="auto">
          <a:xfrm rot="16200000">
            <a:off x="8874919" y="6553994"/>
            <a:ext cx="325438" cy="146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CCECFF"/>
                </a:solidFill>
              </a14:hiddenFill>
            </a:ext>
            <a:ext uri="{91240B29-F687-4f45-9708-019B960494DF}">
              <a14:hiddenLine xmlns:a14="http://schemas.microsoft.com/office/drawing/2010/main" xmlns="" w="635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87281" tIns="43641" rIns="87281" bIns="43641">
            <a:spAutoFit/>
          </a:bodyPr>
          <a:lstStyle>
            <a:lvl1pPr defTabSz="871538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defTabSz="871538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defTabSz="871538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defTabSz="871538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defTabSz="871538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defTabSz="8715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defTabSz="8715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defTabSz="8715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defTabSz="8715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de-DE" sz="400" smtClean="0">
                <a:solidFill>
                  <a:srgbClr val="EDEDED"/>
                </a:solidFill>
              </a:rPr>
              <a:t> Lienig</a:t>
            </a:r>
            <a:endParaRPr lang="en-US" altLang="zh-CN" sz="1700" smtClean="0">
              <a:solidFill>
                <a:srgbClr val="EDEDED"/>
              </a:solidFill>
              <a:ea typeface="宋体" charset="0"/>
              <a:cs typeface="宋体" charset="0"/>
            </a:endParaRPr>
          </a:p>
        </p:txBody>
      </p:sp>
      <p:sp>
        <p:nvSpPr>
          <p:cNvPr id="208919" name="Text Box 23"/>
          <p:cNvSpPr txBox="1">
            <a:spLocks noChangeArrowheads="1"/>
          </p:cNvSpPr>
          <p:nvPr userDrawn="1"/>
        </p:nvSpPr>
        <p:spPr bwMode="auto">
          <a:xfrm rot="16200000">
            <a:off x="8243094" y="5526882"/>
            <a:ext cx="1244600" cy="207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CCECFF"/>
                </a:solidFill>
              </a14:hiddenFill>
            </a:ext>
            <a:ext uri="{91240B29-F687-4f45-9708-019B960494DF}">
              <a14:hiddenLine xmlns:a14="http://schemas.microsoft.com/office/drawing/2010/main" xmlns="" w="635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87281" tIns="43641" rIns="87281" bIns="43641">
            <a:spAutoFit/>
          </a:bodyPr>
          <a:lstStyle>
            <a:lvl1pPr defTabSz="871538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defTabSz="871538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defTabSz="871538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defTabSz="871538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defTabSz="871538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defTabSz="8715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defTabSz="8715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defTabSz="8715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defTabSz="8715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de-DE" sz="800" smtClean="0">
                <a:solidFill>
                  <a:srgbClr val="C0C0C0"/>
                </a:solidFill>
              </a:rPr>
              <a:t>© 2011 Springer Verlag</a:t>
            </a:r>
            <a:endParaRPr lang="en-US" altLang="zh-CN" sz="1700" smtClean="0">
              <a:solidFill>
                <a:srgbClr val="000000"/>
              </a:solidFill>
              <a:ea typeface="宋体" charset="0"/>
              <a:cs typeface="宋体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70600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4" r:id="rId1"/>
    <p:sldLayoutId id="2147483735" r:id="rId2"/>
    <p:sldLayoutId id="2147483736" r:id="rId3"/>
    <p:sldLayoutId id="2147483737" r:id="rId4"/>
    <p:sldLayoutId id="2147483738" r:id="rId5"/>
    <p:sldLayoutId id="2147483739" r:id="rId6"/>
    <p:sldLayoutId id="2147483740" r:id="rId7"/>
    <p:sldLayoutId id="2147483741" r:id="rId8"/>
    <p:sldLayoutId id="2147483742" r:id="rId9"/>
    <p:sldLayoutId id="2147483743" r:id="rId10"/>
    <p:sldLayoutId id="2147483744" r:id="rId11"/>
  </p:sldLayoutIdLst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9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089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9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089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9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089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9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2089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90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20890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8900" grpId="0" build="p">
        <p:tmplLst>
          <p:tmpl lvl="1">
            <p:tnLst>
              <p:par>
                <p:cTn presetID="9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0890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dissolve">
                      <p:cBhvr>
                        <p:cTn dur="500"/>
                        <p:tgtEl>
                          <p:spTgt spid="208900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9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0890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dissolve">
                      <p:cBhvr>
                        <p:cTn dur="500"/>
                        <p:tgtEl>
                          <p:spTgt spid="208900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9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0890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dissolve">
                      <p:cBhvr>
                        <p:cTn dur="500"/>
                        <p:tgtEl>
                          <p:spTgt spid="208900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9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0890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dissolve">
                      <p:cBhvr>
                        <p:cTn dur="500"/>
                        <p:tgtEl>
                          <p:spTgt spid="208900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9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0890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dissolve">
                      <p:cBhvr>
                        <p:cTn dur="500"/>
                        <p:tgtEl>
                          <p:spTgt spid="208900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hf hdr="0" ftr="0" dt="0"/>
  <p:txStyles>
    <p:titleStyle>
      <a:lvl1pPr algn="l" defTabSz="898525" rtl="0" eaLnBrk="0" fontAlgn="base" hangingPunct="0">
        <a:lnSpc>
          <a:spcPts val="2350"/>
        </a:lnSpc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+mj-lt"/>
          <a:ea typeface="+mj-ea"/>
          <a:cs typeface="+mj-cs"/>
        </a:defRPr>
      </a:lvl1pPr>
      <a:lvl2pPr algn="l" defTabSz="898525" rtl="0" eaLnBrk="0" fontAlgn="base" hangingPunct="0">
        <a:lnSpc>
          <a:spcPts val="2350"/>
        </a:lnSpc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Arial" charset="0"/>
          <a:ea typeface="ＭＳ Ｐゴシック" charset="0"/>
        </a:defRPr>
      </a:lvl2pPr>
      <a:lvl3pPr algn="l" defTabSz="898525" rtl="0" eaLnBrk="0" fontAlgn="base" hangingPunct="0">
        <a:lnSpc>
          <a:spcPts val="2350"/>
        </a:lnSpc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Arial" charset="0"/>
          <a:ea typeface="ＭＳ Ｐゴシック" charset="0"/>
        </a:defRPr>
      </a:lvl3pPr>
      <a:lvl4pPr algn="l" defTabSz="898525" rtl="0" eaLnBrk="0" fontAlgn="base" hangingPunct="0">
        <a:lnSpc>
          <a:spcPts val="2350"/>
        </a:lnSpc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Arial" charset="0"/>
          <a:ea typeface="ＭＳ Ｐゴシック" charset="0"/>
        </a:defRPr>
      </a:lvl4pPr>
      <a:lvl5pPr algn="l" defTabSz="898525" rtl="0" eaLnBrk="0" fontAlgn="base" hangingPunct="0">
        <a:lnSpc>
          <a:spcPts val="2350"/>
        </a:lnSpc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Arial" charset="0"/>
          <a:ea typeface="ＭＳ Ｐゴシック" charset="0"/>
        </a:defRPr>
      </a:lvl5pPr>
      <a:lvl6pPr marL="457200" algn="l" defTabSz="898525" rtl="0" eaLnBrk="0" fontAlgn="base" hangingPunct="0">
        <a:lnSpc>
          <a:spcPts val="2350"/>
        </a:lnSpc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Arial" charset="0"/>
          <a:ea typeface="ＭＳ Ｐゴシック" charset="0"/>
        </a:defRPr>
      </a:lvl6pPr>
      <a:lvl7pPr marL="914400" algn="l" defTabSz="898525" rtl="0" eaLnBrk="0" fontAlgn="base" hangingPunct="0">
        <a:lnSpc>
          <a:spcPts val="2350"/>
        </a:lnSpc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Arial" charset="0"/>
          <a:ea typeface="ＭＳ Ｐゴシック" charset="0"/>
        </a:defRPr>
      </a:lvl7pPr>
      <a:lvl8pPr marL="1371600" algn="l" defTabSz="898525" rtl="0" eaLnBrk="0" fontAlgn="base" hangingPunct="0">
        <a:lnSpc>
          <a:spcPts val="2350"/>
        </a:lnSpc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Arial" charset="0"/>
          <a:ea typeface="ＭＳ Ｐゴシック" charset="0"/>
        </a:defRPr>
      </a:lvl8pPr>
      <a:lvl9pPr marL="1828800" algn="l" defTabSz="898525" rtl="0" eaLnBrk="0" fontAlgn="base" hangingPunct="0">
        <a:lnSpc>
          <a:spcPts val="2350"/>
        </a:lnSpc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Arial" charset="0"/>
          <a:ea typeface="ＭＳ Ｐゴシック" charset="0"/>
        </a:defRPr>
      </a:lvl9pPr>
    </p:titleStyle>
    <p:bodyStyle>
      <a:lvl1pPr algn="l" defTabSz="898525" rtl="0" eaLnBrk="0" fontAlgn="base" hangingPunct="0">
        <a:lnSpc>
          <a:spcPct val="102000"/>
        </a:lnSpc>
        <a:spcBef>
          <a:spcPct val="50000"/>
        </a:spcBef>
        <a:spcAft>
          <a:spcPct val="0"/>
        </a:spcAft>
        <a:buClr>
          <a:srgbClr val="CC0000"/>
        </a:buClr>
        <a:buFont typeface="Symbol" charset="0"/>
        <a:buChar char="·"/>
        <a:tabLst>
          <a:tab pos="301625" algn="l"/>
          <a:tab pos="542925" algn="l"/>
        </a:tabLst>
        <a:defRPr sz="1700">
          <a:solidFill>
            <a:schemeClr val="tx1"/>
          </a:solidFill>
          <a:latin typeface="+mn-lt"/>
          <a:ea typeface="+mn-ea"/>
          <a:cs typeface="+mn-cs"/>
          <a:sym typeface="Symbol" charset="0"/>
        </a:defRPr>
      </a:lvl1pPr>
      <a:lvl2pPr marL="301625" algn="l" defTabSz="898525" rtl="0" eaLnBrk="0" fontAlgn="base" hangingPunct="0">
        <a:lnSpc>
          <a:spcPct val="102000"/>
        </a:lnSpc>
        <a:spcBef>
          <a:spcPct val="50000"/>
        </a:spcBef>
        <a:spcAft>
          <a:spcPct val="0"/>
        </a:spcAft>
        <a:buClr>
          <a:srgbClr val="CC0000"/>
        </a:buClr>
        <a:buFont typeface="Symbol" charset="0"/>
        <a:buChar char="-"/>
        <a:tabLst>
          <a:tab pos="301625" algn="l"/>
          <a:tab pos="542925" algn="l"/>
        </a:tabLst>
        <a:defRPr sz="1600">
          <a:solidFill>
            <a:schemeClr val="tx1"/>
          </a:solidFill>
          <a:latin typeface="+mn-lt"/>
          <a:ea typeface="+mn-ea"/>
          <a:sym typeface="Symbol" charset="0"/>
        </a:defRPr>
      </a:lvl2pPr>
      <a:lvl3pPr marL="449263" indent="3175" algn="l" defTabSz="898525" rtl="0" eaLnBrk="0" fontAlgn="base" hangingPunct="0">
        <a:lnSpc>
          <a:spcPts val="2350"/>
        </a:lnSpc>
        <a:spcBef>
          <a:spcPct val="0"/>
        </a:spcBef>
        <a:spcAft>
          <a:spcPct val="0"/>
        </a:spcAft>
        <a:tabLst>
          <a:tab pos="301625" algn="l"/>
          <a:tab pos="542925" algn="l"/>
        </a:tabLst>
        <a:defRPr sz="1500">
          <a:solidFill>
            <a:schemeClr val="tx1"/>
          </a:solidFill>
          <a:latin typeface="+mn-lt"/>
          <a:ea typeface="+mn-ea"/>
          <a:sym typeface="Symbol" charset="0"/>
        </a:defRPr>
      </a:lvl3pPr>
      <a:lvl4pPr marL="676275" algn="l" defTabSz="898525" rtl="0" eaLnBrk="0" fontAlgn="base" hangingPunct="0">
        <a:lnSpc>
          <a:spcPts val="2350"/>
        </a:lnSpc>
        <a:spcBef>
          <a:spcPct val="0"/>
        </a:spcBef>
        <a:spcAft>
          <a:spcPct val="0"/>
        </a:spcAft>
        <a:tabLst>
          <a:tab pos="301625" algn="l"/>
          <a:tab pos="542925" algn="l"/>
        </a:tabLst>
        <a:defRPr sz="1500">
          <a:solidFill>
            <a:schemeClr val="tx1"/>
          </a:solidFill>
          <a:latin typeface="+mn-lt"/>
          <a:ea typeface="+mn-ea"/>
          <a:sym typeface="Symbol" charset="0"/>
        </a:defRPr>
      </a:lvl4pPr>
      <a:lvl5pPr marL="900113" algn="l" defTabSz="898525" rtl="0" eaLnBrk="0" fontAlgn="base" hangingPunct="0">
        <a:lnSpc>
          <a:spcPts val="2350"/>
        </a:lnSpc>
        <a:spcBef>
          <a:spcPct val="0"/>
        </a:spcBef>
        <a:spcAft>
          <a:spcPct val="0"/>
        </a:spcAft>
        <a:tabLst>
          <a:tab pos="301625" algn="l"/>
          <a:tab pos="542925" algn="l"/>
        </a:tabLst>
        <a:defRPr sz="1500">
          <a:solidFill>
            <a:schemeClr val="tx1"/>
          </a:solidFill>
          <a:latin typeface="+mn-lt"/>
          <a:ea typeface="+mn-ea"/>
          <a:sym typeface="Symbol" charset="0"/>
        </a:defRPr>
      </a:lvl5pPr>
      <a:lvl6pPr marL="1357313" algn="l" defTabSz="898525" rtl="0" eaLnBrk="0" fontAlgn="base" hangingPunct="0">
        <a:lnSpc>
          <a:spcPts val="2350"/>
        </a:lnSpc>
        <a:spcBef>
          <a:spcPct val="0"/>
        </a:spcBef>
        <a:spcAft>
          <a:spcPct val="0"/>
        </a:spcAft>
        <a:tabLst>
          <a:tab pos="301625" algn="l"/>
          <a:tab pos="542925" algn="l"/>
        </a:tabLst>
        <a:defRPr sz="1500">
          <a:solidFill>
            <a:schemeClr val="tx1"/>
          </a:solidFill>
          <a:latin typeface="+mn-lt"/>
          <a:ea typeface="+mn-ea"/>
          <a:sym typeface="Symbol" charset="0"/>
        </a:defRPr>
      </a:lvl6pPr>
      <a:lvl7pPr marL="1814513" algn="l" defTabSz="898525" rtl="0" eaLnBrk="0" fontAlgn="base" hangingPunct="0">
        <a:lnSpc>
          <a:spcPts val="2350"/>
        </a:lnSpc>
        <a:spcBef>
          <a:spcPct val="0"/>
        </a:spcBef>
        <a:spcAft>
          <a:spcPct val="0"/>
        </a:spcAft>
        <a:tabLst>
          <a:tab pos="301625" algn="l"/>
          <a:tab pos="542925" algn="l"/>
        </a:tabLst>
        <a:defRPr sz="1500">
          <a:solidFill>
            <a:schemeClr val="tx1"/>
          </a:solidFill>
          <a:latin typeface="+mn-lt"/>
          <a:ea typeface="+mn-ea"/>
          <a:sym typeface="Symbol" charset="0"/>
        </a:defRPr>
      </a:lvl7pPr>
      <a:lvl8pPr marL="2271713" algn="l" defTabSz="898525" rtl="0" eaLnBrk="0" fontAlgn="base" hangingPunct="0">
        <a:lnSpc>
          <a:spcPts val="2350"/>
        </a:lnSpc>
        <a:spcBef>
          <a:spcPct val="0"/>
        </a:spcBef>
        <a:spcAft>
          <a:spcPct val="0"/>
        </a:spcAft>
        <a:tabLst>
          <a:tab pos="301625" algn="l"/>
          <a:tab pos="542925" algn="l"/>
        </a:tabLst>
        <a:defRPr sz="1500">
          <a:solidFill>
            <a:schemeClr val="tx1"/>
          </a:solidFill>
          <a:latin typeface="+mn-lt"/>
          <a:ea typeface="+mn-ea"/>
          <a:sym typeface="Symbol" charset="0"/>
        </a:defRPr>
      </a:lvl8pPr>
      <a:lvl9pPr marL="2728913" algn="l" defTabSz="898525" rtl="0" eaLnBrk="0" fontAlgn="base" hangingPunct="0">
        <a:lnSpc>
          <a:spcPts val="2350"/>
        </a:lnSpc>
        <a:spcBef>
          <a:spcPct val="0"/>
        </a:spcBef>
        <a:spcAft>
          <a:spcPct val="0"/>
        </a:spcAft>
        <a:tabLst>
          <a:tab pos="301625" algn="l"/>
          <a:tab pos="542925" algn="l"/>
        </a:tabLst>
        <a:defRPr sz="1500">
          <a:solidFill>
            <a:schemeClr val="tx1"/>
          </a:solidFill>
          <a:latin typeface="+mn-lt"/>
          <a:ea typeface="+mn-ea"/>
          <a:sym typeface="Symbol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smtClean="0"/>
              <a:t>Course Overview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pPr algn="ctr"/>
            <a:r>
              <a:rPr lang="en-US" dirty="0" smtClean="0">
                <a:latin typeface="Times New Roman"/>
                <a:cs typeface="Times New Roman"/>
              </a:rPr>
              <a:t>Mustafa Ozdal </a:t>
            </a:r>
          </a:p>
          <a:p>
            <a:pPr algn="ctr"/>
            <a:r>
              <a:rPr lang="en-US" dirty="0" smtClean="0">
                <a:latin typeface="Times New Roman"/>
                <a:cs typeface="Times New Roman"/>
              </a:rPr>
              <a:t>Computer Engineering Department, Bilkent University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581400" y="4724400"/>
            <a:ext cx="200502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Mustafa Ozdal</a:t>
            </a:r>
            <a:endParaRPr lang="en-US" sz="2400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806800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088AFF-60DF-BA48-A6AC-AD95D7F5C225}" type="slidenum">
              <a:rPr lang="en-US"/>
              <a:pPr/>
              <a:t>10</a:t>
            </a:fld>
            <a:endParaRPr lang="en-US"/>
          </a:p>
        </p:txBody>
      </p:sp>
      <p:sp>
        <p:nvSpPr>
          <p:cNvPr id="66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sz="2800" dirty="0" err="1">
                <a:solidFill>
                  <a:srgbClr val="FFFFFF"/>
                </a:solidFill>
              </a:rPr>
              <a:t>Floorplanning</a:t>
            </a:r>
            <a:r>
              <a:rPr lang="de-DE" sz="2800" dirty="0">
                <a:solidFill>
                  <a:srgbClr val="FFFFFF"/>
                </a:solidFill>
              </a:rPr>
              <a:t> Problem</a:t>
            </a:r>
            <a:endParaRPr lang="en-US" altLang="zh-CN" dirty="0">
              <a:ea typeface="宋体" charset="0"/>
              <a:cs typeface="宋体" charset="0"/>
            </a:endParaRPr>
          </a:p>
        </p:txBody>
      </p:sp>
      <p:sp>
        <p:nvSpPr>
          <p:cNvPr id="663575" name="Rectangle 23"/>
          <p:cNvSpPr>
            <a:spLocks noChangeArrowheads="1"/>
          </p:cNvSpPr>
          <p:nvPr/>
        </p:nvSpPr>
        <p:spPr bwMode="auto">
          <a:xfrm rot="5400000">
            <a:off x="3311525" y="4329113"/>
            <a:ext cx="360363" cy="719137"/>
          </a:xfrm>
          <a:prstGeom prst="rect">
            <a:avLst/>
          </a:prstGeom>
          <a:solidFill>
            <a:srgbClr val="333399"/>
          </a:solidFill>
          <a:ln w="9525">
            <a:solidFill>
              <a:srgbClr val="3333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191084" tIns="44939" rIns="89877" bIns="67941" anchor="ctr">
            <a:spAutoFit/>
          </a:bodyPr>
          <a:lstStyle/>
          <a:p>
            <a:endParaRPr lang="en-US"/>
          </a:p>
        </p:txBody>
      </p:sp>
      <p:grpSp>
        <p:nvGrpSpPr>
          <p:cNvPr id="663576" name="Group 24"/>
          <p:cNvGrpSpPr>
            <a:grpSpLocks/>
          </p:cNvGrpSpPr>
          <p:nvPr/>
        </p:nvGrpSpPr>
        <p:grpSpPr bwMode="auto">
          <a:xfrm>
            <a:off x="971550" y="5588000"/>
            <a:ext cx="720725" cy="720725"/>
            <a:chOff x="612" y="3520"/>
            <a:chExt cx="454" cy="454"/>
          </a:xfrm>
        </p:grpSpPr>
        <p:sp>
          <p:nvSpPr>
            <p:cNvPr id="663577" name="Rectangle 25"/>
            <p:cNvSpPr>
              <a:spLocks noChangeArrowheads="1"/>
            </p:cNvSpPr>
            <p:nvPr/>
          </p:nvSpPr>
          <p:spPr bwMode="auto">
            <a:xfrm>
              <a:off x="612" y="3520"/>
              <a:ext cx="217" cy="454"/>
            </a:xfrm>
            <a:prstGeom prst="rect">
              <a:avLst/>
            </a:prstGeom>
            <a:solidFill>
              <a:srgbClr val="CC0000"/>
            </a:solidFill>
            <a:ln w="9525">
              <a:solidFill>
                <a:srgbClr val="CC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lIns="191084" tIns="44939" rIns="89877" bIns="67941" anchor="ctr">
              <a:spAutoFit/>
            </a:bodyPr>
            <a:lstStyle/>
            <a:p>
              <a:endParaRPr lang="en-US"/>
            </a:p>
          </p:txBody>
        </p:sp>
        <p:sp>
          <p:nvSpPr>
            <p:cNvPr id="663578" name="Rectangle 26"/>
            <p:cNvSpPr>
              <a:spLocks noChangeArrowheads="1"/>
            </p:cNvSpPr>
            <p:nvPr/>
          </p:nvSpPr>
          <p:spPr bwMode="auto">
            <a:xfrm>
              <a:off x="829" y="3520"/>
              <a:ext cx="237" cy="454"/>
            </a:xfrm>
            <a:prstGeom prst="rect">
              <a:avLst/>
            </a:prstGeom>
            <a:solidFill>
              <a:srgbClr val="CC0000"/>
            </a:solidFill>
            <a:ln w="9525">
              <a:solidFill>
                <a:srgbClr val="CC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lIns="191084" tIns="44939" rIns="89877" bIns="67941" anchor="ctr">
              <a:spAutoFit/>
            </a:bodyPr>
            <a:lstStyle/>
            <a:p>
              <a:endParaRPr lang="en-US"/>
            </a:p>
          </p:txBody>
        </p:sp>
      </p:grpSp>
      <p:grpSp>
        <p:nvGrpSpPr>
          <p:cNvPr id="663579" name="Group 27"/>
          <p:cNvGrpSpPr>
            <a:grpSpLocks/>
          </p:cNvGrpSpPr>
          <p:nvPr/>
        </p:nvGrpSpPr>
        <p:grpSpPr bwMode="auto">
          <a:xfrm>
            <a:off x="4573588" y="3068638"/>
            <a:ext cx="344487" cy="1081087"/>
            <a:chOff x="612" y="1706"/>
            <a:chExt cx="217" cy="908"/>
          </a:xfrm>
        </p:grpSpPr>
        <p:sp>
          <p:nvSpPr>
            <p:cNvPr id="663580" name="Rectangle 28"/>
            <p:cNvSpPr>
              <a:spLocks noChangeArrowheads="1"/>
            </p:cNvSpPr>
            <p:nvPr/>
          </p:nvSpPr>
          <p:spPr bwMode="auto">
            <a:xfrm>
              <a:off x="612" y="2160"/>
              <a:ext cx="217" cy="454"/>
            </a:xfrm>
            <a:prstGeom prst="rect">
              <a:avLst/>
            </a:prstGeom>
            <a:solidFill>
              <a:srgbClr val="006600"/>
            </a:solidFill>
            <a:ln w="9525">
              <a:solidFill>
                <a:srgbClr val="0066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lIns="191084" tIns="44939" rIns="89877" bIns="67941" anchor="ctr">
              <a:spAutoFit/>
            </a:bodyPr>
            <a:lstStyle/>
            <a:p>
              <a:endParaRPr lang="en-US"/>
            </a:p>
          </p:txBody>
        </p:sp>
        <p:sp>
          <p:nvSpPr>
            <p:cNvPr id="663581" name="Rectangle 29"/>
            <p:cNvSpPr>
              <a:spLocks noChangeArrowheads="1"/>
            </p:cNvSpPr>
            <p:nvPr/>
          </p:nvSpPr>
          <p:spPr bwMode="auto">
            <a:xfrm>
              <a:off x="612" y="1706"/>
              <a:ext cx="217" cy="454"/>
            </a:xfrm>
            <a:prstGeom prst="rect">
              <a:avLst/>
            </a:prstGeom>
            <a:solidFill>
              <a:srgbClr val="006600"/>
            </a:solidFill>
            <a:ln w="9525">
              <a:solidFill>
                <a:srgbClr val="0066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lIns="191084" tIns="44939" rIns="89877" bIns="67941" anchor="ctr">
              <a:spAutoFit/>
            </a:bodyPr>
            <a:lstStyle/>
            <a:p>
              <a:endParaRPr lang="en-US"/>
            </a:p>
          </p:txBody>
        </p:sp>
      </p:grpSp>
      <p:sp>
        <p:nvSpPr>
          <p:cNvPr id="663582" name="Rectangle 30"/>
          <p:cNvSpPr>
            <a:spLocks noChangeArrowheads="1"/>
          </p:cNvSpPr>
          <p:nvPr/>
        </p:nvSpPr>
        <p:spPr bwMode="auto">
          <a:xfrm>
            <a:off x="522288" y="2079625"/>
            <a:ext cx="7289800" cy="674688"/>
          </a:xfrm>
          <a:prstGeom prst="rect">
            <a:avLst/>
          </a:prstGeom>
          <a:solidFill>
            <a:srgbClr val="EDEDE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91084" tIns="44939" rIns="89877" bIns="67941" anchor="ctr">
            <a:spAutoFit/>
          </a:bodyPr>
          <a:lstStyle/>
          <a:p>
            <a:endParaRPr lang="en-US"/>
          </a:p>
        </p:txBody>
      </p:sp>
      <p:grpSp>
        <p:nvGrpSpPr>
          <p:cNvPr id="663584" name="Group 32"/>
          <p:cNvGrpSpPr>
            <a:grpSpLocks/>
          </p:cNvGrpSpPr>
          <p:nvPr/>
        </p:nvGrpSpPr>
        <p:grpSpPr bwMode="auto">
          <a:xfrm>
            <a:off x="971550" y="3429000"/>
            <a:ext cx="720725" cy="720725"/>
            <a:chOff x="612" y="2160"/>
            <a:chExt cx="454" cy="454"/>
          </a:xfrm>
        </p:grpSpPr>
        <p:sp>
          <p:nvSpPr>
            <p:cNvPr id="663585" name="Rectangle 33"/>
            <p:cNvSpPr>
              <a:spLocks noChangeArrowheads="1"/>
            </p:cNvSpPr>
            <p:nvPr/>
          </p:nvSpPr>
          <p:spPr bwMode="auto">
            <a:xfrm>
              <a:off x="612" y="2160"/>
              <a:ext cx="237" cy="454"/>
            </a:xfrm>
            <a:prstGeom prst="rect">
              <a:avLst/>
            </a:prstGeom>
            <a:solidFill>
              <a:srgbClr val="CC0000"/>
            </a:solidFill>
            <a:ln w="9525">
              <a:solidFill>
                <a:srgbClr val="CC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lIns="191084" tIns="44939" rIns="89877" bIns="67941" anchor="ctr">
              <a:spAutoFit/>
            </a:bodyPr>
            <a:lstStyle/>
            <a:p>
              <a:endParaRPr lang="en-US"/>
            </a:p>
          </p:txBody>
        </p:sp>
        <p:sp>
          <p:nvSpPr>
            <p:cNvPr id="663586" name="Rectangle 34"/>
            <p:cNvSpPr>
              <a:spLocks noChangeArrowheads="1"/>
            </p:cNvSpPr>
            <p:nvPr/>
          </p:nvSpPr>
          <p:spPr bwMode="auto">
            <a:xfrm>
              <a:off x="849" y="2160"/>
              <a:ext cx="217" cy="454"/>
            </a:xfrm>
            <a:prstGeom prst="rect">
              <a:avLst/>
            </a:prstGeom>
            <a:solidFill>
              <a:srgbClr val="CC0000"/>
            </a:solidFill>
            <a:ln w="9525">
              <a:solidFill>
                <a:srgbClr val="CC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lIns="191084" tIns="44939" rIns="89877" bIns="67941" anchor="ctr">
              <a:spAutoFit/>
            </a:bodyPr>
            <a:lstStyle/>
            <a:p>
              <a:endParaRPr lang="en-US"/>
            </a:p>
          </p:txBody>
        </p:sp>
      </p:grpSp>
      <p:sp>
        <p:nvSpPr>
          <p:cNvPr id="663587" name="Rectangle 35"/>
          <p:cNvSpPr>
            <a:spLocks noChangeArrowheads="1"/>
          </p:cNvSpPr>
          <p:nvPr/>
        </p:nvSpPr>
        <p:spPr bwMode="auto">
          <a:xfrm rot="5400000">
            <a:off x="1150938" y="2889250"/>
            <a:ext cx="360362" cy="719138"/>
          </a:xfrm>
          <a:prstGeom prst="rect">
            <a:avLst/>
          </a:prstGeom>
          <a:solidFill>
            <a:srgbClr val="333399"/>
          </a:solidFill>
          <a:ln w="9525">
            <a:solidFill>
              <a:srgbClr val="3333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191084" tIns="44939" rIns="89877" bIns="67941" anchor="ctr">
            <a:spAutoFit/>
          </a:bodyPr>
          <a:lstStyle/>
          <a:p>
            <a:endParaRPr lang="en-US"/>
          </a:p>
        </p:txBody>
      </p:sp>
      <p:grpSp>
        <p:nvGrpSpPr>
          <p:cNvPr id="663588" name="Group 36"/>
          <p:cNvGrpSpPr>
            <a:grpSpLocks/>
          </p:cNvGrpSpPr>
          <p:nvPr/>
        </p:nvGrpSpPr>
        <p:grpSpPr bwMode="auto">
          <a:xfrm>
            <a:off x="1692275" y="3068638"/>
            <a:ext cx="344488" cy="1081087"/>
            <a:chOff x="612" y="1706"/>
            <a:chExt cx="217" cy="908"/>
          </a:xfrm>
        </p:grpSpPr>
        <p:sp>
          <p:nvSpPr>
            <p:cNvPr id="663589" name="Rectangle 37"/>
            <p:cNvSpPr>
              <a:spLocks noChangeArrowheads="1"/>
            </p:cNvSpPr>
            <p:nvPr/>
          </p:nvSpPr>
          <p:spPr bwMode="auto">
            <a:xfrm>
              <a:off x="612" y="2160"/>
              <a:ext cx="217" cy="454"/>
            </a:xfrm>
            <a:prstGeom prst="rect">
              <a:avLst/>
            </a:prstGeom>
            <a:solidFill>
              <a:srgbClr val="006600"/>
            </a:solidFill>
            <a:ln w="9525">
              <a:solidFill>
                <a:srgbClr val="0066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lIns="191084" tIns="44939" rIns="89877" bIns="67941" anchor="ctr">
              <a:spAutoFit/>
            </a:bodyPr>
            <a:lstStyle/>
            <a:p>
              <a:endParaRPr lang="en-US"/>
            </a:p>
          </p:txBody>
        </p:sp>
        <p:sp>
          <p:nvSpPr>
            <p:cNvPr id="663590" name="Rectangle 38"/>
            <p:cNvSpPr>
              <a:spLocks noChangeArrowheads="1"/>
            </p:cNvSpPr>
            <p:nvPr/>
          </p:nvSpPr>
          <p:spPr bwMode="auto">
            <a:xfrm>
              <a:off x="612" y="1706"/>
              <a:ext cx="217" cy="454"/>
            </a:xfrm>
            <a:prstGeom prst="rect">
              <a:avLst/>
            </a:prstGeom>
            <a:solidFill>
              <a:srgbClr val="006600"/>
            </a:solidFill>
            <a:ln w="9525">
              <a:solidFill>
                <a:srgbClr val="0066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lIns="191084" tIns="44939" rIns="89877" bIns="67941" anchor="ctr">
              <a:spAutoFit/>
            </a:bodyPr>
            <a:lstStyle/>
            <a:p>
              <a:endParaRPr lang="en-US"/>
            </a:p>
          </p:txBody>
        </p:sp>
      </p:grpSp>
      <p:sp>
        <p:nvSpPr>
          <p:cNvPr id="663591" name="Line 39"/>
          <p:cNvSpPr>
            <a:spLocks noChangeShapeType="1"/>
          </p:cNvSpPr>
          <p:nvPr/>
        </p:nvSpPr>
        <p:spPr bwMode="auto">
          <a:xfrm flipV="1">
            <a:off x="1347788" y="4365625"/>
            <a:ext cx="0" cy="1079500"/>
          </a:xfrm>
          <a:prstGeom prst="line">
            <a:avLst/>
          </a:prstGeom>
          <a:noFill/>
          <a:ln w="38100">
            <a:solidFill>
              <a:srgbClr val="CC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191084" tIns="44939" rIns="89877" bIns="67941" anchor="ctr">
            <a:spAutoFit/>
          </a:bodyPr>
          <a:lstStyle/>
          <a:p>
            <a:endParaRPr lang="en-US"/>
          </a:p>
        </p:txBody>
      </p:sp>
      <p:sp>
        <p:nvSpPr>
          <p:cNvPr id="663592" name="Freeform 40"/>
          <p:cNvSpPr>
            <a:spLocks/>
          </p:cNvSpPr>
          <p:nvPr/>
        </p:nvSpPr>
        <p:spPr bwMode="auto">
          <a:xfrm>
            <a:off x="1619250" y="2852738"/>
            <a:ext cx="1584325" cy="1524000"/>
          </a:xfrm>
          <a:custGeom>
            <a:avLst/>
            <a:gdLst>
              <a:gd name="T0" fmla="*/ 1316 w 1316"/>
              <a:gd name="T1" fmla="*/ 960 h 960"/>
              <a:gd name="T2" fmla="*/ 681 w 1316"/>
              <a:gd name="T3" fmla="*/ 144 h 960"/>
              <a:gd name="T4" fmla="*/ 0 w 1316"/>
              <a:gd name="T5" fmla="*/ 98 h 9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316" h="960">
                <a:moveTo>
                  <a:pt x="1316" y="960"/>
                </a:moveTo>
                <a:cubicBezTo>
                  <a:pt x="1108" y="624"/>
                  <a:pt x="900" y="288"/>
                  <a:pt x="681" y="144"/>
                </a:cubicBezTo>
                <a:cubicBezTo>
                  <a:pt x="462" y="0"/>
                  <a:pt x="231" y="49"/>
                  <a:pt x="0" y="98"/>
                </a:cubicBezTo>
              </a:path>
            </a:pathLst>
          </a:custGeom>
          <a:noFill/>
          <a:ln w="38100" cap="flat" cmpd="sng">
            <a:solidFill>
              <a:srgbClr val="333399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91084" tIns="44939" rIns="89877" bIns="67941" anchor="ctr">
            <a:spAutoFit/>
          </a:bodyPr>
          <a:lstStyle/>
          <a:p>
            <a:endParaRPr lang="en-US"/>
          </a:p>
        </p:txBody>
      </p:sp>
      <p:sp>
        <p:nvSpPr>
          <p:cNvPr id="663593" name="Line 41"/>
          <p:cNvSpPr>
            <a:spLocks noChangeShapeType="1"/>
          </p:cNvSpPr>
          <p:nvPr/>
        </p:nvSpPr>
        <p:spPr bwMode="auto">
          <a:xfrm flipH="1">
            <a:off x="2195513" y="3609975"/>
            <a:ext cx="2232025" cy="0"/>
          </a:xfrm>
          <a:prstGeom prst="line">
            <a:avLst/>
          </a:prstGeom>
          <a:noFill/>
          <a:ln w="38100">
            <a:solidFill>
              <a:srgbClr val="0066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91084" tIns="44939" rIns="89877" bIns="67941" anchor="ctr">
            <a:spAutoFit/>
          </a:bodyPr>
          <a:lstStyle/>
          <a:p>
            <a:endParaRPr lang="en-US"/>
          </a:p>
        </p:txBody>
      </p:sp>
      <p:sp>
        <p:nvSpPr>
          <p:cNvPr id="663595" name="Text Box 43"/>
          <p:cNvSpPr txBox="1">
            <a:spLocks noChangeArrowheads="1"/>
          </p:cNvSpPr>
          <p:nvPr/>
        </p:nvSpPr>
        <p:spPr bwMode="auto">
          <a:xfrm>
            <a:off x="657225" y="1268413"/>
            <a:ext cx="5543550" cy="1601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91084" tIns="44939" rIns="89877" bIns="67941">
            <a:spAutoFit/>
          </a:bodyPr>
          <a:lstStyle>
            <a:lvl1pPr algn="l" defTabSz="89852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algn="l" defTabSz="89852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algn="l" defTabSz="89852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algn="l" defTabSz="89852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algn="l" defTabSz="89852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defTabSz="8985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defTabSz="8985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defTabSz="8985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defTabSz="8985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altLang="zh-CN" sz="1400">
                <a:ea typeface="宋体" charset="0"/>
                <a:cs typeface="宋体" charset="0"/>
              </a:rPr>
              <a:t>Example</a:t>
            </a:r>
          </a:p>
          <a:p>
            <a:r>
              <a:rPr lang="en-US" altLang="zh-CN" sz="1400">
                <a:ea typeface="宋体" charset="0"/>
                <a:cs typeface="宋体" charset="0"/>
              </a:rPr>
              <a:t>Given: Three blocks with the following potential widths and heights </a:t>
            </a:r>
          </a:p>
          <a:p>
            <a:r>
              <a:rPr lang="en-US" altLang="zh-CN" sz="1400">
                <a:solidFill>
                  <a:srgbClr val="CC0000"/>
                </a:solidFill>
                <a:ea typeface="宋体" charset="0"/>
                <a:cs typeface="宋体" charset="0"/>
              </a:rPr>
              <a:t>Block </a:t>
            </a:r>
            <a:r>
              <a:rPr lang="en-US" altLang="zh-CN" sz="1400" i="1">
                <a:solidFill>
                  <a:srgbClr val="CC0000"/>
                </a:solidFill>
                <a:ea typeface="宋体" charset="0"/>
                <a:cs typeface="宋体" charset="0"/>
              </a:rPr>
              <a:t>A</a:t>
            </a:r>
            <a:r>
              <a:rPr lang="en-US" altLang="zh-CN" sz="1400">
                <a:ea typeface="宋体" charset="0"/>
                <a:cs typeface="宋体" charset="0"/>
              </a:rPr>
              <a:t>: </a:t>
            </a:r>
            <a:r>
              <a:rPr lang="en-US" altLang="zh-CN" sz="1400" i="1">
                <a:ea typeface="宋体" charset="0"/>
                <a:cs typeface="宋体" charset="0"/>
              </a:rPr>
              <a:t>w </a:t>
            </a:r>
            <a:r>
              <a:rPr lang="en-US" altLang="zh-CN" sz="1400">
                <a:ea typeface="宋体" charset="0"/>
                <a:cs typeface="宋体" charset="0"/>
              </a:rPr>
              <a:t>= 1, </a:t>
            </a:r>
            <a:r>
              <a:rPr lang="en-US" altLang="zh-CN" sz="1400" i="1">
                <a:ea typeface="宋体" charset="0"/>
                <a:cs typeface="宋体" charset="0"/>
              </a:rPr>
              <a:t>h </a:t>
            </a:r>
            <a:r>
              <a:rPr lang="en-US" altLang="zh-CN" sz="1400">
                <a:ea typeface="宋体" charset="0"/>
                <a:cs typeface="宋体" charset="0"/>
              </a:rPr>
              <a:t>= 4  or  </a:t>
            </a:r>
            <a:r>
              <a:rPr lang="en-US" altLang="zh-CN" sz="1400" i="1">
                <a:ea typeface="宋体" charset="0"/>
                <a:cs typeface="宋体" charset="0"/>
              </a:rPr>
              <a:t>w = </a:t>
            </a:r>
            <a:r>
              <a:rPr lang="en-US" altLang="zh-CN" sz="1400">
                <a:ea typeface="宋体" charset="0"/>
                <a:cs typeface="宋体" charset="0"/>
              </a:rPr>
              <a:t> 4, </a:t>
            </a:r>
            <a:r>
              <a:rPr lang="en-US" altLang="zh-CN" sz="1400" i="1">
                <a:ea typeface="宋体" charset="0"/>
                <a:cs typeface="宋体" charset="0"/>
              </a:rPr>
              <a:t>h </a:t>
            </a:r>
            <a:r>
              <a:rPr lang="en-US" altLang="zh-CN" sz="1400">
                <a:ea typeface="宋体" charset="0"/>
                <a:cs typeface="宋体" charset="0"/>
              </a:rPr>
              <a:t>= 1  or  </a:t>
            </a:r>
            <a:r>
              <a:rPr lang="en-US" altLang="zh-CN" sz="1400" i="1">
                <a:ea typeface="宋体" charset="0"/>
                <a:cs typeface="宋体" charset="0"/>
              </a:rPr>
              <a:t>w =</a:t>
            </a:r>
            <a:r>
              <a:rPr lang="en-US" altLang="zh-CN" sz="1400">
                <a:ea typeface="宋体" charset="0"/>
                <a:cs typeface="宋体" charset="0"/>
              </a:rPr>
              <a:t> 2, </a:t>
            </a:r>
            <a:r>
              <a:rPr lang="en-US" altLang="zh-CN" sz="1400" i="1">
                <a:ea typeface="宋体" charset="0"/>
                <a:cs typeface="宋体" charset="0"/>
              </a:rPr>
              <a:t>h </a:t>
            </a:r>
            <a:r>
              <a:rPr lang="en-US" altLang="zh-CN" sz="1400">
                <a:ea typeface="宋体" charset="0"/>
                <a:cs typeface="宋体" charset="0"/>
              </a:rPr>
              <a:t>= 2</a:t>
            </a:r>
          </a:p>
          <a:p>
            <a:r>
              <a:rPr lang="en-US" altLang="zh-CN" sz="1400">
                <a:solidFill>
                  <a:srgbClr val="333399"/>
                </a:solidFill>
                <a:ea typeface="宋体" charset="0"/>
                <a:cs typeface="宋体" charset="0"/>
              </a:rPr>
              <a:t>Block </a:t>
            </a:r>
            <a:r>
              <a:rPr lang="en-US" altLang="zh-CN" sz="1400" i="1">
                <a:solidFill>
                  <a:srgbClr val="333399"/>
                </a:solidFill>
                <a:ea typeface="宋体" charset="0"/>
                <a:cs typeface="宋体" charset="0"/>
              </a:rPr>
              <a:t>B</a:t>
            </a:r>
            <a:r>
              <a:rPr lang="en-US" altLang="zh-CN" sz="1400">
                <a:ea typeface="宋体" charset="0"/>
                <a:cs typeface="宋体" charset="0"/>
              </a:rPr>
              <a:t>: </a:t>
            </a:r>
            <a:r>
              <a:rPr lang="en-US" altLang="zh-CN" sz="1400" i="1">
                <a:ea typeface="宋体" charset="0"/>
                <a:cs typeface="宋体" charset="0"/>
              </a:rPr>
              <a:t>w </a:t>
            </a:r>
            <a:r>
              <a:rPr lang="en-US" altLang="zh-CN" sz="1400">
                <a:ea typeface="宋体" charset="0"/>
                <a:cs typeface="宋体" charset="0"/>
              </a:rPr>
              <a:t>= 1, </a:t>
            </a:r>
            <a:r>
              <a:rPr lang="en-US" altLang="zh-CN" sz="1400" i="1">
                <a:ea typeface="宋体" charset="0"/>
                <a:cs typeface="宋体" charset="0"/>
              </a:rPr>
              <a:t>h </a:t>
            </a:r>
            <a:r>
              <a:rPr lang="en-US" altLang="zh-CN" sz="1400">
                <a:ea typeface="宋体" charset="0"/>
                <a:cs typeface="宋体" charset="0"/>
              </a:rPr>
              <a:t>= 2  or  </a:t>
            </a:r>
            <a:r>
              <a:rPr lang="en-US" altLang="zh-CN" sz="1400" i="1">
                <a:ea typeface="宋体" charset="0"/>
                <a:cs typeface="宋体" charset="0"/>
              </a:rPr>
              <a:t>w =</a:t>
            </a:r>
            <a:r>
              <a:rPr lang="en-US" altLang="zh-CN" sz="1400">
                <a:ea typeface="宋体" charset="0"/>
                <a:cs typeface="宋体" charset="0"/>
              </a:rPr>
              <a:t> 2,  </a:t>
            </a:r>
            <a:r>
              <a:rPr lang="en-US" altLang="zh-CN" sz="1400" i="1">
                <a:ea typeface="宋体" charset="0"/>
                <a:cs typeface="宋体" charset="0"/>
              </a:rPr>
              <a:t>h </a:t>
            </a:r>
            <a:r>
              <a:rPr lang="en-US" altLang="zh-CN" sz="1400">
                <a:ea typeface="宋体" charset="0"/>
                <a:cs typeface="宋体" charset="0"/>
              </a:rPr>
              <a:t>= 1  </a:t>
            </a:r>
          </a:p>
          <a:p>
            <a:r>
              <a:rPr lang="en-US" altLang="zh-CN" sz="1400">
                <a:solidFill>
                  <a:srgbClr val="006600"/>
                </a:solidFill>
                <a:ea typeface="宋体" charset="0"/>
                <a:cs typeface="宋体" charset="0"/>
              </a:rPr>
              <a:t>Block </a:t>
            </a:r>
            <a:r>
              <a:rPr lang="en-US" altLang="zh-CN" sz="1400" i="1">
                <a:solidFill>
                  <a:srgbClr val="006600"/>
                </a:solidFill>
                <a:ea typeface="宋体" charset="0"/>
                <a:cs typeface="宋体" charset="0"/>
              </a:rPr>
              <a:t>C</a:t>
            </a:r>
            <a:r>
              <a:rPr lang="en-US" altLang="zh-CN" sz="1400">
                <a:ea typeface="宋体" charset="0"/>
                <a:cs typeface="宋体" charset="0"/>
              </a:rPr>
              <a:t>: </a:t>
            </a:r>
            <a:r>
              <a:rPr lang="en-US" altLang="zh-CN" sz="1400" i="1">
                <a:ea typeface="宋体" charset="0"/>
                <a:cs typeface="宋体" charset="0"/>
              </a:rPr>
              <a:t>w</a:t>
            </a:r>
            <a:r>
              <a:rPr lang="en-US" altLang="zh-CN" sz="1400">
                <a:ea typeface="宋体" charset="0"/>
                <a:cs typeface="宋体" charset="0"/>
              </a:rPr>
              <a:t> = 1, </a:t>
            </a:r>
            <a:r>
              <a:rPr lang="en-US" altLang="zh-CN" sz="1400" i="1">
                <a:ea typeface="宋体" charset="0"/>
                <a:cs typeface="宋体" charset="0"/>
              </a:rPr>
              <a:t>h </a:t>
            </a:r>
            <a:r>
              <a:rPr lang="en-US" altLang="zh-CN" sz="1400">
                <a:ea typeface="宋体" charset="0"/>
                <a:cs typeface="宋体" charset="0"/>
              </a:rPr>
              <a:t>= 3  or  </a:t>
            </a:r>
            <a:r>
              <a:rPr lang="en-US" altLang="zh-CN" sz="1400" i="1">
                <a:ea typeface="宋体" charset="0"/>
                <a:cs typeface="宋体" charset="0"/>
              </a:rPr>
              <a:t>w =</a:t>
            </a:r>
            <a:r>
              <a:rPr lang="en-US" altLang="zh-CN" sz="1400">
                <a:ea typeface="宋体" charset="0"/>
                <a:cs typeface="宋体" charset="0"/>
              </a:rPr>
              <a:t> 3, </a:t>
            </a:r>
            <a:r>
              <a:rPr lang="en-US" altLang="zh-CN" sz="1400" i="1">
                <a:ea typeface="宋体" charset="0"/>
                <a:cs typeface="宋体" charset="0"/>
              </a:rPr>
              <a:t>h </a:t>
            </a:r>
            <a:r>
              <a:rPr lang="en-US" altLang="zh-CN" sz="1400">
                <a:ea typeface="宋体" charset="0"/>
                <a:cs typeface="宋体" charset="0"/>
              </a:rPr>
              <a:t>= 1</a:t>
            </a:r>
            <a:br>
              <a:rPr lang="en-US" altLang="zh-CN" sz="1400">
                <a:ea typeface="宋体" charset="0"/>
                <a:cs typeface="宋体" charset="0"/>
              </a:rPr>
            </a:br>
            <a:endParaRPr lang="en-US" altLang="zh-CN" sz="1400">
              <a:ea typeface="宋体" charset="0"/>
              <a:cs typeface="宋体" charset="0"/>
            </a:endParaRPr>
          </a:p>
          <a:p>
            <a:r>
              <a:rPr lang="en-US" altLang="zh-CN" sz="1400">
                <a:ea typeface="宋体" charset="0"/>
                <a:cs typeface="宋体" charset="0"/>
              </a:rPr>
              <a:t>Task: Floorplan with minimum total area enclosed </a:t>
            </a:r>
          </a:p>
        </p:txBody>
      </p:sp>
    </p:spTree>
    <p:extLst>
      <p:ext uri="{BB962C8B-B14F-4D97-AF65-F5344CB8AC3E}">
        <p14:creationId xmlns:p14="http://schemas.microsoft.com/office/powerpoint/2010/main" val="124536789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3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635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3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6635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3" presetClass="exit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4" dur="500"/>
                                        <p:tgtEl>
                                          <p:spTgt spid="6635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35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7" dur="500"/>
                                        <p:tgtEl>
                                          <p:spTgt spid="6635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3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3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6635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3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6635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8" presetID="3" presetClass="exit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9" dur="500"/>
                                        <p:tgtEl>
                                          <p:spTgt spid="6635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35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2" dur="500"/>
                                        <p:tgtEl>
                                          <p:spTgt spid="6635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3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3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6635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3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3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6635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43" presetID="3" presetClass="exit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4" dur="500"/>
                                        <p:tgtEl>
                                          <p:spTgt spid="6635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3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7" dur="500"/>
                                        <p:tgtEl>
                                          <p:spTgt spid="6635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3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3575" grpId="0" animBg="1"/>
      <p:bldP spid="663587" grpId="0" animBg="1"/>
      <p:bldP spid="663591" grpId="0" animBg="1"/>
      <p:bldP spid="663591" grpId="1" animBg="1"/>
      <p:bldP spid="663592" grpId="0" animBg="1"/>
      <p:bldP spid="663592" grpId="1" animBg="1"/>
      <p:bldP spid="663593" grpId="0" animBg="1"/>
      <p:bldP spid="663593" grpId="1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C8E06F-2765-A541-99E8-24BBA06C9E12}" type="slidenum">
              <a:rPr lang="en-US"/>
              <a:pPr/>
              <a:t>11</a:t>
            </a:fld>
            <a:endParaRPr lang="en-US"/>
          </a:p>
        </p:txBody>
      </p:sp>
      <p:sp>
        <p:nvSpPr>
          <p:cNvPr id="7557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sz="2800" dirty="0" err="1">
                <a:solidFill>
                  <a:srgbClr val="FFFFFF"/>
                </a:solidFill>
              </a:rPr>
              <a:t>Floorplanning</a:t>
            </a:r>
            <a:r>
              <a:rPr lang="de-DE" sz="2800" dirty="0">
                <a:solidFill>
                  <a:srgbClr val="FFFFFF"/>
                </a:solidFill>
              </a:rPr>
              <a:t> Problem</a:t>
            </a:r>
            <a:endParaRPr lang="en-US" altLang="zh-CN" dirty="0">
              <a:ea typeface="宋体" charset="0"/>
              <a:cs typeface="宋体" charset="0"/>
            </a:endParaRPr>
          </a:p>
        </p:txBody>
      </p:sp>
      <p:sp>
        <p:nvSpPr>
          <p:cNvPr id="755722" name="Rectangle 10"/>
          <p:cNvSpPr>
            <a:spLocks noChangeArrowheads="1"/>
          </p:cNvSpPr>
          <p:nvPr/>
        </p:nvSpPr>
        <p:spPr bwMode="auto">
          <a:xfrm>
            <a:off x="522288" y="2079625"/>
            <a:ext cx="7289800" cy="674688"/>
          </a:xfrm>
          <a:prstGeom prst="rect">
            <a:avLst/>
          </a:prstGeom>
          <a:solidFill>
            <a:srgbClr val="EDEDE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91084" tIns="44939" rIns="89877" bIns="67941" anchor="ctr">
            <a:spAutoFit/>
          </a:bodyPr>
          <a:lstStyle/>
          <a:p>
            <a:endParaRPr lang="en-US"/>
          </a:p>
        </p:txBody>
      </p:sp>
      <p:grpSp>
        <p:nvGrpSpPr>
          <p:cNvPr id="755723" name="Group 11"/>
          <p:cNvGrpSpPr>
            <a:grpSpLocks/>
          </p:cNvGrpSpPr>
          <p:nvPr/>
        </p:nvGrpSpPr>
        <p:grpSpPr bwMode="auto">
          <a:xfrm>
            <a:off x="971550" y="3429000"/>
            <a:ext cx="720725" cy="720725"/>
            <a:chOff x="612" y="2160"/>
            <a:chExt cx="454" cy="454"/>
          </a:xfrm>
        </p:grpSpPr>
        <p:sp>
          <p:nvSpPr>
            <p:cNvPr id="755724" name="Rectangle 12"/>
            <p:cNvSpPr>
              <a:spLocks noChangeArrowheads="1"/>
            </p:cNvSpPr>
            <p:nvPr/>
          </p:nvSpPr>
          <p:spPr bwMode="auto">
            <a:xfrm>
              <a:off x="612" y="2160"/>
              <a:ext cx="237" cy="454"/>
            </a:xfrm>
            <a:prstGeom prst="rect">
              <a:avLst/>
            </a:prstGeom>
            <a:solidFill>
              <a:srgbClr val="CC0000"/>
            </a:solidFill>
            <a:ln w="9525">
              <a:solidFill>
                <a:srgbClr val="CC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lIns="191084" tIns="44939" rIns="89877" bIns="67941" anchor="ctr">
              <a:spAutoFit/>
            </a:bodyPr>
            <a:lstStyle/>
            <a:p>
              <a:endParaRPr lang="en-US"/>
            </a:p>
          </p:txBody>
        </p:sp>
        <p:sp>
          <p:nvSpPr>
            <p:cNvPr id="755725" name="Rectangle 13"/>
            <p:cNvSpPr>
              <a:spLocks noChangeArrowheads="1"/>
            </p:cNvSpPr>
            <p:nvPr/>
          </p:nvSpPr>
          <p:spPr bwMode="auto">
            <a:xfrm>
              <a:off x="849" y="2160"/>
              <a:ext cx="217" cy="454"/>
            </a:xfrm>
            <a:prstGeom prst="rect">
              <a:avLst/>
            </a:prstGeom>
            <a:solidFill>
              <a:srgbClr val="CC0000"/>
            </a:solidFill>
            <a:ln w="9525">
              <a:solidFill>
                <a:srgbClr val="CC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lIns="191084" tIns="44939" rIns="89877" bIns="67941" anchor="ctr">
              <a:spAutoFit/>
            </a:bodyPr>
            <a:lstStyle/>
            <a:p>
              <a:endParaRPr lang="en-US"/>
            </a:p>
          </p:txBody>
        </p:sp>
      </p:grpSp>
      <p:sp>
        <p:nvSpPr>
          <p:cNvPr id="755726" name="Rectangle 14"/>
          <p:cNvSpPr>
            <a:spLocks noChangeArrowheads="1"/>
          </p:cNvSpPr>
          <p:nvPr/>
        </p:nvSpPr>
        <p:spPr bwMode="auto">
          <a:xfrm rot="5400000">
            <a:off x="1150938" y="2889250"/>
            <a:ext cx="360362" cy="719138"/>
          </a:xfrm>
          <a:prstGeom prst="rect">
            <a:avLst/>
          </a:prstGeom>
          <a:solidFill>
            <a:srgbClr val="333399"/>
          </a:solidFill>
          <a:ln w="9525">
            <a:solidFill>
              <a:srgbClr val="3333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191084" tIns="44939" rIns="89877" bIns="67941" anchor="ctr">
            <a:spAutoFit/>
          </a:bodyPr>
          <a:lstStyle/>
          <a:p>
            <a:endParaRPr lang="en-US"/>
          </a:p>
        </p:txBody>
      </p:sp>
      <p:grpSp>
        <p:nvGrpSpPr>
          <p:cNvPr id="755727" name="Group 15"/>
          <p:cNvGrpSpPr>
            <a:grpSpLocks/>
          </p:cNvGrpSpPr>
          <p:nvPr/>
        </p:nvGrpSpPr>
        <p:grpSpPr bwMode="auto">
          <a:xfrm>
            <a:off x="1692275" y="3068638"/>
            <a:ext cx="344488" cy="1081087"/>
            <a:chOff x="612" y="1706"/>
            <a:chExt cx="217" cy="908"/>
          </a:xfrm>
        </p:grpSpPr>
        <p:sp>
          <p:nvSpPr>
            <p:cNvPr id="755728" name="Rectangle 16"/>
            <p:cNvSpPr>
              <a:spLocks noChangeArrowheads="1"/>
            </p:cNvSpPr>
            <p:nvPr/>
          </p:nvSpPr>
          <p:spPr bwMode="auto">
            <a:xfrm>
              <a:off x="612" y="2160"/>
              <a:ext cx="217" cy="454"/>
            </a:xfrm>
            <a:prstGeom prst="rect">
              <a:avLst/>
            </a:prstGeom>
            <a:solidFill>
              <a:srgbClr val="006600"/>
            </a:solidFill>
            <a:ln w="9525">
              <a:solidFill>
                <a:srgbClr val="0066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lIns="191084" tIns="44939" rIns="89877" bIns="67941" anchor="ctr">
              <a:spAutoFit/>
            </a:bodyPr>
            <a:lstStyle/>
            <a:p>
              <a:endParaRPr lang="en-US"/>
            </a:p>
          </p:txBody>
        </p:sp>
        <p:sp>
          <p:nvSpPr>
            <p:cNvPr id="755729" name="Rectangle 17"/>
            <p:cNvSpPr>
              <a:spLocks noChangeArrowheads="1"/>
            </p:cNvSpPr>
            <p:nvPr/>
          </p:nvSpPr>
          <p:spPr bwMode="auto">
            <a:xfrm>
              <a:off x="612" y="1706"/>
              <a:ext cx="217" cy="454"/>
            </a:xfrm>
            <a:prstGeom prst="rect">
              <a:avLst/>
            </a:prstGeom>
            <a:solidFill>
              <a:srgbClr val="006600"/>
            </a:solidFill>
            <a:ln w="9525">
              <a:solidFill>
                <a:srgbClr val="0066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lIns="191084" tIns="44939" rIns="89877" bIns="67941" anchor="ctr">
              <a:spAutoFit/>
            </a:bodyPr>
            <a:lstStyle/>
            <a:p>
              <a:endParaRPr lang="en-US"/>
            </a:p>
          </p:txBody>
        </p:sp>
      </p:grpSp>
      <p:sp>
        <p:nvSpPr>
          <p:cNvPr id="755733" name="Text Box 21"/>
          <p:cNvSpPr txBox="1">
            <a:spLocks noChangeArrowheads="1"/>
          </p:cNvSpPr>
          <p:nvPr/>
        </p:nvSpPr>
        <p:spPr bwMode="auto">
          <a:xfrm>
            <a:off x="647700" y="4557713"/>
            <a:ext cx="7027863" cy="11763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91084" tIns="44939" rIns="89877" bIns="67941">
            <a:spAutoFit/>
          </a:bodyPr>
          <a:lstStyle>
            <a:lvl1pPr algn="l" defTabSz="89852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algn="l" defTabSz="89852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algn="l" defTabSz="89852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algn="l" defTabSz="89852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algn="l" defTabSz="89852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defTabSz="8985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defTabSz="8985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defTabSz="8985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defTabSz="8985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de-DE" sz="1400"/>
              <a:t>Solution:</a:t>
            </a:r>
          </a:p>
          <a:p>
            <a:r>
              <a:rPr lang="de-DE" sz="1400"/>
              <a:t>Aspect ratios</a:t>
            </a:r>
            <a:br>
              <a:rPr lang="de-DE" sz="1400"/>
            </a:br>
            <a:r>
              <a:rPr lang="de-DE" sz="1400">
                <a:solidFill>
                  <a:srgbClr val="CC0000"/>
                </a:solidFill>
              </a:rPr>
              <a:t>Block </a:t>
            </a:r>
            <a:r>
              <a:rPr lang="de-DE" sz="1400" i="1">
                <a:solidFill>
                  <a:srgbClr val="CC0000"/>
                </a:solidFill>
              </a:rPr>
              <a:t>A</a:t>
            </a:r>
            <a:r>
              <a:rPr lang="de-DE" sz="1400">
                <a:solidFill>
                  <a:srgbClr val="CC0000"/>
                </a:solidFill>
              </a:rPr>
              <a:t> with </a:t>
            </a:r>
            <a:r>
              <a:rPr lang="de-DE" sz="1400" i="1">
                <a:solidFill>
                  <a:srgbClr val="CC0000"/>
                </a:solidFill>
              </a:rPr>
              <a:t>w =</a:t>
            </a:r>
            <a:r>
              <a:rPr lang="de-DE" sz="1400">
                <a:solidFill>
                  <a:srgbClr val="CC0000"/>
                </a:solidFill>
              </a:rPr>
              <a:t> 2, </a:t>
            </a:r>
            <a:r>
              <a:rPr lang="de-DE" sz="1400" i="1">
                <a:solidFill>
                  <a:srgbClr val="CC0000"/>
                </a:solidFill>
              </a:rPr>
              <a:t>h </a:t>
            </a:r>
            <a:r>
              <a:rPr lang="de-DE" sz="1400">
                <a:solidFill>
                  <a:srgbClr val="CC0000"/>
                </a:solidFill>
              </a:rPr>
              <a:t>= 2</a:t>
            </a:r>
            <a:r>
              <a:rPr lang="de-DE" sz="1400"/>
              <a:t>;  </a:t>
            </a:r>
            <a:r>
              <a:rPr lang="de-DE" sz="1400">
                <a:solidFill>
                  <a:srgbClr val="333399"/>
                </a:solidFill>
              </a:rPr>
              <a:t>Block </a:t>
            </a:r>
            <a:r>
              <a:rPr lang="de-DE" sz="1400" i="1">
                <a:solidFill>
                  <a:srgbClr val="333399"/>
                </a:solidFill>
              </a:rPr>
              <a:t>B</a:t>
            </a:r>
            <a:r>
              <a:rPr lang="de-DE" sz="1400">
                <a:solidFill>
                  <a:srgbClr val="333399"/>
                </a:solidFill>
              </a:rPr>
              <a:t> with </a:t>
            </a:r>
            <a:r>
              <a:rPr lang="de-DE" sz="1400" i="1">
                <a:solidFill>
                  <a:srgbClr val="333399"/>
                </a:solidFill>
              </a:rPr>
              <a:t>w</a:t>
            </a:r>
            <a:r>
              <a:rPr lang="de-DE" sz="1400">
                <a:solidFill>
                  <a:srgbClr val="333399"/>
                </a:solidFill>
              </a:rPr>
              <a:t> = 2, </a:t>
            </a:r>
            <a:r>
              <a:rPr lang="de-DE" sz="1400" i="1">
                <a:solidFill>
                  <a:srgbClr val="333399"/>
                </a:solidFill>
              </a:rPr>
              <a:t>h </a:t>
            </a:r>
            <a:r>
              <a:rPr lang="de-DE" sz="1400">
                <a:solidFill>
                  <a:srgbClr val="333399"/>
                </a:solidFill>
              </a:rPr>
              <a:t>= 1</a:t>
            </a:r>
            <a:r>
              <a:rPr lang="de-DE" sz="1400"/>
              <a:t>;  </a:t>
            </a:r>
            <a:r>
              <a:rPr lang="de-DE" sz="1400">
                <a:solidFill>
                  <a:srgbClr val="006600"/>
                </a:solidFill>
              </a:rPr>
              <a:t>Block </a:t>
            </a:r>
            <a:r>
              <a:rPr lang="de-DE" sz="1400" i="1">
                <a:solidFill>
                  <a:srgbClr val="006600"/>
                </a:solidFill>
              </a:rPr>
              <a:t>C</a:t>
            </a:r>
            <a:r>
              <a:rPr lang="de-DE" sz="1400">
                <a:solidFill>
                  <a:srgbClr val="006600"/>
                </a:solidFill>
              </a:rPr>
              <a:t> with </a:t>
            </a:r>
            <a:r>
              <a:rPr lang="de-DE" sz="1400" i="1">
                <a:solidFill>
                  <a:srgbClr val="006600"/>
                </a:solidFill>
              </a:rPr>
              <a:t>w =</a:t>
            </a:r>
            <a:r>
              <a:rPr lang="de-DE" sz="1400">
                <a:solidFill>
                  <a:srgbClr val="006600"/>
                </a:solidFill>
              </a:rPr>
              <a:t> 1, </a:t>
            </a:r>
            <a:r>
              <a:rPr lang="de-DE" sz="1400" i="1">
                <a:solidFill>
                  <a:srgbClr val="006600"/>
                </a:solidFill>
              </a:rPr>
              <a:t>h </a:t>
            </a:r>
            <a:r>
              <a:rPr lang="de-DE" sz="1400">
                <a:solidFill>
                  <a:srgbClr val="006600"/>
                </a:solidFill>
              </a:rPr>
              <a:t>= 3</a:t>
            </a:r>
          </a:p>
          <a:p>
            <a:endParaRPr lang="de-DE" sz="1400"/>
          </a:p>
          <a:p>
            <a:r>
              <a:rPr lang="en-US" altLang="zh-CN" sz="1400">
                <a:ea typeface="宋体" charset="0"/>
                <a:cs typeface="宋体" charset="0"/>
              </a:rPr>
              <a:t>This floorplan has a global bounding box with minimum possible area (9 square units).</a:t>
            </a:r>
          </a:p>
        </p:txBody>
      </p:sp>
      <p:sp>
        <p:nvSpPr>
          <p:cNvPr id="755734" name="Text Box 22"/>
          <p:cNvSpPr txBox="1">
            <a:spLocks noChangeArrowheads="1"/>
          </p:cNvSpPr>
          <p:nvPr/>
        </p:nvSpPr>
        <p:spPr bwMode="auto">
          <a:xfrm>
            <a:off x="657225" y="1268413"/>
            <a:ext cx="5543550" cy="1601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91084" tIns="44939" rIns="89877" bIns="67941">
            <a:spAutoFit/>
          </a:bodyPr>
          <a:lstStyle>
            <a:lvl1pPr algn="l" defTabSz="89852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algn="l" defTabSz="89852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algn="l" defTabSz="89852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algn="l" defTabSz="89852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algn="l" defTabSz="89852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defTabSz="8985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defTabSz="8985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defTabSz="8985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defTabSz="8985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altLang="zh-CN" sz="1400">
                <a:ea typeface="宋体" charset="0"/>
                <a:cs typeface="宋体" charset="0"/>
              </a:rPr>
              <a:t>Example</a:t>
            </a:r>
          </a:p>
          <a:p>
            <a:r>
              <a:rPr lang="en-US" altLang="zh-CN" sz="1400">
                <a:ea typeface="宋体" charset="0"/>
                <a:cs typeface="宋体" charset="0"/>
              </a:rPr>
              <a:t>Given: Three blocks with the following potential widths and heights </a:t>
            </a:r>
          </a:p>
          <a:p>
            <a:r>
              <a:rPr lang="en-US" altLang="zh-CN" sz="1400">
                <a:solidFill>
                  <a:srgbClr val="CC0000"/>
                </a:solidFill>
                <a:ea typeface="宋体" charset="0"/>
                <a:cs typeface="宋体" charset="0"/>
              </a:rPr>
              <a:t>Block </a:t>
            </a:r>
            <a:r>
              <a:rPr lang="en-US" altLang="zh-CN" sz="1400" i="1">
                <a:solidFill>
                  <a:srgbClr val="CC0000"/>
                </a:solidFill>
                <a:ea typeface="宋体" charset="0"/>
                <a:cs typeface="宋体" charset="0"/>
              </a:rPr>
              <a:t>A</a:t>
            </a:r>
            <a:r>
              <a:rPr lang="en-US" altLang="zh-CN" sz="1400">
                <a:ea typeface="宋体" charset="0"/>
                <a:cs typeface="宋体" charset="0"/>
              </a:rPr>
              <a:t>: </a:t>
            </a:r>
            <a:r>
              <a:rPr lang="en-US" altLang="zh-CN" sz="1400" i="1">
                <a:ea typeface="宋体" charset="0"/>
                <a:cs typeface="宋体" charset="0"/>
              </a:rPr>
              <a:t>w </a:t>
            </a:r>
            <a:r>
              <a:rPr lang="en-US" altLang="zh-CN" sz="1400">
                <a:ea typeface="宋体" charset="0"/>
                <a:cs typeface="宋体" charset="0"/>
              </a:rPr>
              <a:t>= 1, </a:t>
            </a:r>
            <a:r>
              <a:rPr lang="en-US" altLang="zh-CN" sz="1400" i="1">
                <a:ea typeface="宋体" charset="0"/>
                <a:cs typeface="宋体" charset="0"/>
              </a:rPr>
              <a:t>h </a:t>
            </a:r>
            <a:r>
              <a:rPr lang="en-US" altLang="zh-CN" sz="1400">
                <a:ea typeface="宋体" charset="0"/>
                <a:cs typeface="宋体" charset="0"/>
              </a:rPr>
              <a:t>= 4  or  </a:t>
            </a:r>
            <a:r>
              <a:rPr lang="en-US" altLang="zh-CN" sz="1400" i="1">
                <a:ea typeface="宋体" charset="0"/>
                <a:cs typeface="宋体" charset="0"/>
              </a:rPr>
              <a:t>w = </a:t>
            </a:r>
            <a:r>
              <a:rPr lang="en-US" altLang="zh-CN" sz="1400">
                <a:ea typeface="宋体" charset="0"/>
                <a:cs typeface="宋体" charset="0"/>
              </a:rPr>
              <a:t> 4, </a:t>
            </a:r>
            <a:r>
              <a:rPr lang="en-US" altLang="zh-CN" sz="1400" i="1">
                <a:ea typeface="宋体" charset="0"/>
                <a:cs typeface="宋体" charset="0"/>
              </a:rPr>
              <a:t>h </a:t>
            </a:r>
            <a:r>
              <a:rPr lang="en-US" altLang="zh-CN" sz="1400">
                <a:ea typeface="宋体" charset="0"/>
                <a:cs typeface="宋体" charset="0"/>
              </a:rPr>
              <a:t>= 1  or  </a:t>
            </a:r>
            <a:r>
              <a:rPr lang="en-US" altLang="zh-CN" sz="1400" i="1">
                <a:ea typeface="宋体" charset="0"/>
                <a:cs typeface="宋体" charset="0"/>
              </a:rPr>
              <a:t>w =</a:t>
            </a:r>
            <a:r>
              <a:rPr lang="en-US" altLang="zh-CN" sz="1400">
                <a:ea typeface="宋体" charset="0"/>
                <a:cs typeface="宋体" charset="0"/>
              </a:rPr>
              <a:t> 2, </a:t>
            </a:r>
            <a:r>
              <a:rPr lang="en-US" altLang="zh-CN" sz="1400" i="1">
                <a:ea typeface="宋体" charset="0"/>
                <a:cs typeface="宋体" charset="0"/>
              </a:rPr>
              <a:t>h </a:t>
            </a:r>
            <a:r>
              <a:rPr lang="en-US" altLang="zh-CN" sz="1400">
                <a:ea typeface="宋体" charset="0"/>
                <a:cs typeface="宋体" charset="0"/>
              </a:rPr>
              <a:t>= 2</a:t>
            </a:r>
          </a:p>
          <a:p>
            <a:r>
              <a:rPr lang="en-US" altLang="zh-CN" sz="1400">
                <a:solidFill>
                  <a:srgbClr val="333399"/>
                </a:solidFill>
                <a:ea typeface="宋体" charset="0"/>
                <a:cs typeface="宋体" charset="0"/>
              </a:rPr>
              <a:t>Block </a:t>
            </a:r>
            <a:r>
              <a:rPr lang="en-US" altLang="zh-CN" sz="1400" i="1">
                <a:solidFill>
                  <a:srgbClr val="333399"/>
                </a:solidFill>
                <a:ea typeface="宋体" charset="0"/>
                <a:cs typeface="宋体" charset="0"/>
              </a:rPr>
              <a:t>B</a:t>
            </a:r>
            <a:r>
              <a:rPr lang="en-US" altLang="zh-CN" sz="1400">
                <a:ea typeface="宋体" charset="0"/>
                <a:cs typeface="宋体" charset="0"/>
              </a:rPr>
              <a:t>: </a:t>
            </a:r>
            <a:r>
              <a:rPr lang="en-US" altLang="zh-CN" sz="1400" i="1">
                <a:ea typeface="宋体" charset="0"/>
                <a:cs typeface="宋体" charset="0"/>
              </a:rPr>
              <a:t>w </a:t>
            </a:r>
            <a:r>
              <a:rPr lang="en-US" altLang="zh-CN" sz="1400">
                <a:ea typeface="宋体" charset="0"/>
                <a:cs typeface="宋体" charset="0"/>
              </a:rPr>
              <a:t>= 1, </a:t>
            </a:r>
            <a:r>
              <a:rPr lang="en-US" altLang="zh-CN" sz="1400" i="1">
                <a:ea typeface="宋体" charset="0"/>
                <a:cs typeface="宋体" charset="0"/>
              </a:rPr>
              <a:t>h </a:t>
            </a:r>
            <a:r>
              <a:rPr lang="en-US" altLang="zh-CN" sz="1400">
                <a:ea typeface="宋体" charset="0"/>
                <a:cs typeface="宋体" charset="0"/>
              </a:rPr>
              <a:t>= 2  or  </a:t>
            </a:r>
            <a:r>
              <a:rPr lang="en-US" altLang="zh-CN" sz="1400" i="1">
                <a:ea typeface="宋体" charset="0"/>
                <a:cs typeface="宋体" charset="0"/>
              </a:rPr>
              <a:t>w =</a:t>
            </a:r>
            <a:r>
              <a:rPr lang="en-US" altLang="zh-CN" sz="1400">
                <a:ea typeface="宋体" charset="0"/>
                <a:cs typeface="宋体" charset="0"/>
              </a:rPr>
              <a:t> 2,  </a:t>
            </a:r>
            <a:r>
              <a:rPr lang="en-US" altLang="zh-CN" sz="1400" i="1">
                <a:ea typeface="宋体" charset="0"/>
                <a:cs typeface="宋体" charset="0"/>
              </a:rPr>
              <a:t>h </a:t>
            </a:r>
            <a:r>
              <a:rPr lang="en-US" altLang="zh-CN" sz="1400">
                <a:ea typeface="宋体" charset="0"/>
                <a:cs typeface="宋体" charset="0"/>
              </a:rPr>
              <a:t>= 1  </a:t>
            </a:r>
          </a:p>
          <a:p>
            <a:r>
              <a:rPr lang="en-US" altLang="zh-CN" sz="1400">
                <a:solidFill>
                  <a:srgbClr val="006600"/>
                </a:solidFill>
                <a:ea typeface="宋体" charset="0"/>
                <a:cs typeface="宋体" charset="0"/>
              </a:rPr>
              <a:t>Block </a:t>
            </a:r>
            <a:r>
              <a:rPr lang="en-US" altLang="zh-CN" sz="1400" i="1">
                <a:solidFill>
                  <a:srgbClr val="006600"/>
                </a:solidFill>
                <a:ea typeface="宋体" charset="0"/>
                <a:cs typeface="宋体" charset="0"/>
              </a:rPr>
              <a:t>C</a:t>
            </a:r>
            <a:r>
              <a:rPr lang="en-US" altLang="zh-CN" sz="1400">
                <a:ea typeface="宋体" charset="0"/>
                <a:cs typeface="宋体" charset="0"/>
              </a:rPr>
              <a:t>: </a:t>
            </a:r>
            <a:r>
              <a:rPr lang="en-US" altLang="zh-CN" sz="1400" i="1">
                <a:ea typeface="宋体" charset="0"/>
                <a:cs typeface="宋体" charset="0"/>
              </a:rPr>
              <a:t>w</a:t>
            </a:r>
            <a:r>
              <a:rPr lang="en-US" altLang="zh-CN" sz="1400">
                <a:ea typeface="宋体" charset="0"/>
                <a:cs typeface="宋体" charset="0"/>
              </a:rPr>
              <a:t> = 1, </a:t>
            </a:r>
            <a:r>
              <a:rPr lang="en-US" altLang="zh-CN" sz="1400" i="1">
                <a:ea typeface="宋体" charset="0"/>
                <a:cs typeface="宋体" charset="0"/>
              </a:rPr>
              <a:t>h </a:t>
            </a:r>
            <a:r>
              <a:rPr lang="en-US" altLang="zh-CN" sz="1400">
                <a:ea typeface="宋体" charset="0"/>
                <a:cs typeface="宋体" charset="0"/>
              </a:rPr>
              <a:t>= 3  or  </a:t>
            </a:r>
            <a:r>
              <a:rPr lang="en-US" altLang="zh-CN" sz="1400" i="1">
                <a:ea typeface="宋体" charset="0"/>
                <a:cs typeface="宋体" charset="0"/>
              </a:rPr>
              <a:t>w =</a:t>
            </a:r>
            <a:r>
              <a:rPr lang="en-US" altLang="zh-CN" sz="1400">
                <a:ea typeface="宋体" charset="0"/>
                <a:cs typeface="宋体" charset="0"/>
              </a:rPr>
              <a:t> 3, </a:t>
            </a:r>
            <a:r>
              <a:rPr lang="en-US" altLang="zh-CN" sz="1400" i="1">
                <a:ea typeface="宋体" charset="0"/>
                <a:cs typeface="宋体" charset="0"/>
              </a:rPr>
              <a:t>h </a:t>
            </a:r>
            <a:r>
              <a:rPr lang="en-US" altLang="zh-CN" sz="1400">
                <a:ea typeface="宋体" charset="0"/>
                <a:cs typeface="宋体" charset="0"/>
              </a:rPr>
              <a:t>= 1</a:t>
            </a:r>
            <a:br>
              <a:rPr lang="en-US" altLang="zh-CN" sz="1400">
                <a:ea typeface="宋体" charset="0"/>
                <a:cs typeface="宋体" charset="0"/>
              </a:rPr>
            </a:br>
            <a:endParaRPr lang="en-US" altLang="zh-CN" sz="1400">
              <a:ea typeface="宋体" charset="0"/>
              <a:cs typeface="宋体" charset="0"/>
            </a:endParaRPr>
          </a:p>
          <a:p>
            <a:r>
              <a:rPr lang="en-US" altLang="zh-CN" sz="1400">
                <a:ea typeface="宋体" charset="0"/>
                <a:cs typeface="宋体" charset="0"/>
              </a:rPr>
              <a:t>Task: Floorplan with minimum total area enclosed 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990600" y="5943600"/>
            <a:ext cx="49748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000090"/>
                </a:solidFill>
              </a:rPr>
              <a:t>How to do this for 1000s of blocks?</a:t>
            </a:r>
            <a:endParaRPr lang="en-US" sz="2400" dirty="0">
              <a:solidFill>
                <a:srgbClr val="00009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149806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>
                <a:solidFill>
                  <a:srgbClr val="003366"/>
                </a:solidFill>
              </a:rPr>
              <a:t>- </a:t>
            </a:r>
            <a:fld id="{389B1F69-9B46-E044-9E13-DBE37772C985}" type="slidenum">
              <a:rPr lang="en-US">
                <a:solidFill>
                  <a:srgbClr val="003366"/>
                </a:solidFill>
              </a:rPr>
              <a:pPr/>
              <a:t>12</a:t>
            </a:fld>
            <a:r>
              <a:rPr lang="en-US">
                <a:solidFill>
                  <a:srgbClr val="003366"/>
                </a:solidFill>
              </a:rPr>
              <a:t> -</a:t>
            </a:r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Placement</a:t>
            </a:r>
          </a:p>
        </p:txBody>
      </p:sp>
      <p:sp>
        <p:nvSpPr>
          <p:cNvPr id="16387" name="AutoShape 3"/>
          <p:cNvSpPr>
            <a:spLocks noChangeArrowheads="1"/>
          </p:cNvSpPr>
          <p:nvPr/>
        </p:nvSpPr>
        <p:spPr bwMode="auto">
          <a:xfrm>
            <a:off x="2286000" y="2133600"/>
            <a:ext cx="381000" cy="457200"/>
          </a:xfrm>
          <a:prstGeom prst="flowChartDelay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3366"/>
              </a:solidFill>
              <a:latin typeface="Arial" charset="0"/>
              <a:ea typeface="ＭＳ Ｐゴシック" charset="0"/>
              <a:cs typeface="Arial" charset="0"/>
            </a:endParaRPr>
          </a:p>
        </p:txBody>
      </p:sp>
      <p:sp>
        <p:nvSpPr>
          <p:cNvPr id="16388" name="AutoShape 4"/>
          <p:cNvSpPr>
            <a:spLocks noChangeArrowheads="1"/>
          </p:cNvSpPr>
          <p:nvPr/>
        </p:nvSpPr>
        <p:spPr bwMode="auto">
          <a:xfrm>
            <a:off x="4495800" y="2590800"/>
            <a:ext cx="381000" cy="457200"/>
          </a:xfrm>
          <a:prstGeom prst="flowChartDelay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3366"/>
              </a:solidFill>
              <a:latin typeface="Arial" charset="0"/>
              <a:ea typeface="ＭＳ Ｐゴシック" charset="0"/>
              <a:cs typeface="Arial" charset="0"/>
            </a:endParaRPr>
          </a:p>
        </p:txBody>
      </p:sp>
      <p:sp>
        <p:nvSpPr>
          <p:cNvPr id="16389" name="AutoShape 5"/>
          <p:cNvSpPr>
            <a:spLocks noChangeArrowheads="1"/>
          </p:cNvSpPr>
          <p:nvPr/>
        </p:nvSpPr>
        <p:spPr bwMode="auto">
          <a:xfrm>
            <a:off x="4495800" y="1447800"/>
            <a:ext cx="381000" cy="457200"/>
          </a:xfrm>
          <a:prstGeom prst="flowChartDelay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3366"/>
              </a:solidFill>
              <a:latin typeface="Arial" charset="0"/>
              <a:ea typeface="ＭＳ Ｐゴシック" charset="0"/>
              <a:cs typeface="Arial" charset="0"/>
            </a:endParaRPr>
          </a:p>
        </p:txBody>
      </p:sp>
      <p:grpSp>
        <p:nvGrpSpPr>
          <p:cNvPr id="16390" name="Group 6"/>
          <p:cNvGrpSpPr>
            <a:grpSpLocks/>
          </p:cNvGrpSpPr>
          <p:nvPr/>
        </p:nvGrpSpPr>
        <p:grpSpPr bwMode="auto">
          <a:xfrm>
            <a:off x="936625" y="1600200"/>
            <a:ext cx="452438" cy="452438"/>
            <a:chOff x="590" y="1008"/>
            <a:chExt cx="285" cy="285"/>
          </a:xfrm>
        </p:grpSpPr>
        <p:sp>
          <p:nvSpPr>
            <p:cNvPr id="16391" name="AutoShape 7"/>
            <p:cNvSpPr>
              <a:spLocks noChangeArrowheads="1"/>
            </p:cNvSpPr>
            <p:nvPr/>
          </p:nvSpPr>
          <p:spPr bwMode="auto">
            <a:xfrm rot="5400000">
              <a:off x="586" y="1043"/>
              <a:ext cx="285" cy="215"/>
            </a:xfrm>
            <a:prstGeom prst="triangle">
              <a:avLst>
                <a:gd name="adj" fmla="val 5000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mtClean="0">
                <a:solidFill>
                  <a:srgbClr val="003366"/>
                </a:solidFill>
                <a:latin typeface="Arial" charset="0"/>
                <a:ea typeface="ＭＳ Ｐゴシック" charset="0"/>
                <a:cs typeface="Arial" charset="0"/>
              </a:endParaRPr>
            </a:p>
          </p:txBody>
        </p:sp>
        <p:sp>
          <p:nvSpPr>
            <p:cNvPr id="16392" name="Text Box 8"/>
            <p:cNvSpPr txBox="1">
              <a:spLocks noChangeArrowheads="1"/>
            </p:cNvSpPr>
            <p:nvPr/>
          </p:nvSpPr>
          <p:spPr bwMode="auto">
            <a:xfrm>
              <a:off x="590" y="1025"/>
              <a:ext cx="257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mtClean="0">
                  <a:solidFill>
                    <a:srgbClr val="003366"/>
                  </a:solidFill>
                  <a:latin typeface="Arial" charset="0"/>
                  <a:ea typeface="ＭＳ Ｐゴシック" charset="0"/>
                  <a:cs typeface="Arial" charset="0"/>
                </a:rPr>
                <a:t>A</a:t>
              </a:r>
            </a:p>
          </p:txBody>
        </p:sp>
        <p:sp>
          <p:nvSpPr>
            <p:cNvPr id="16393" name="Oval 9"/>
            <p:cNvSpPr>
              <a:spLocks noChangeArrowheads="1"/>
            </p:cNvSpPr>
            <p:nvPr/>
          </p:nvSpPr>
          <p:spPr bwMode="auto">
            <a:xfrm>
              <a:off x="839" y="1123"/>
              <a:ext cx="36" cy="4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mtClean="0">
                <a:solidFill>
                  <a:srgbClr val="003366"/>
                </a:solidFill>
                <a:latin typeface="Arial" charset="0"/>
                <a:ea typeface="ＭＳ Ｐゴシック" charset="0"/>
                <a:cs typeface="Arial" charset="0"/>
              </a:endParaRPr>
            </a:p>
          </p:txBody>
        </p:sp>
      </p:grpSp>
      <p:sp>
        <p:nvSpPr>
          <p:cNvPr id="16394" name="Oval 10"/>
          <p:cNvSpPr>
            <a:spLocks noChangeArrowheads="1"/>
          </p:cNvSpPr>
          <p:nvPr/>
        </p:nvSpPr>
        <p:spPr bwMode="auto">
          <a:xfrm>
            <a:off x="4879975" y="1636713"/>
            <a:ext cx="76200" cy="762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3366"/>
              </a:solidFill>
              <a:latin typeface="Arial" charset="0"/>
              <a:ea typeface="ＭＳ Ｐゴシック" charset="0"/>
              <a:cs typeface="Arial" charset="0"/>
            </a:endParaRPr>
          </a:p>
        </p:txBody>
      </p:sp>
      <p:sp>
        <p:nvSpPr>
          <p:cNvPr id="16395" name="Oval 11"/>
          <p:cNvSpPr>
            <a:spLocks noChangeArrowheads="1"/>
          </p:cNvSpPr>
          <p:nvPr/>
        </p:nvSpPr>
        <p:spPr bwMode="auto">
          <a:xfrm>
            <a:off x="4879975" y="2786063"/>
            <a:ext cx="76200" cy="762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3366"/>
              </a:solidFill>
              <a:latin typeface="Arial" charset="0"/>
              <a:ea typeface="ＭＳ Ｐゴシック" charset="0"/>
              <a:cs typeface="Arial" charset="0"/>
            </a:endParaRPr>
          </a:p>
        </p:txBody>
      </p:sp>
      <p:sp>
        <p:nvSpPr>
          <p:cNvPr id="16396" name="Text Box 12"/>
          <p:cNvSpPr txBox="1">
            <a:spLocks noChangeArrowheads="1"/>
          </p:cNvSpPr>
          <p:nvPr/>
        </p:nvSpPr>
        <p:spPr bwMode="auto">
          <a:xfrm>
            <a:off x="2271713" y="2181225"/>
            <a:ext cx="3492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mtClean="0">
                <a:solidFill>
                  <a:srgbClr val="003366"/>
                </a:solidFill>
                <a:latin typeface="Arial" charset="0"/>
                <a:ea typeface="ＭＳ Ｐゴシック" charset="0"/>
                <a:cs typeface="Arial" charset="0"/>
              </a:rPr>
              <a:t>C</a:t>
            </a:r>
          </a:p>
        </p:txBody>
      </p:sp>
      <p:sp>
        <p:nvSpPr>
          <p:cNvPr id="16397" name="AutoShape 13"/>
          <p:cNvSpPr>
            <a:spLocks noChangeArrowheads="1"/>
          </p:cNvSpPr>
          <p:nvPr/>
        </p:nvSpPr>
        <p:spPr bwMode="auto">
          <a:xfrm rot="5400000">
            <a:off x="908050" y="2646363"/>
            <a:ext cx="452438" cy="341312"/>
          </a:xfrm>
          <a:prstGeom prst="triangle">
            <a:avLst>
              <a:gd name="adj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3366"/>
              </a:solidFill>
              <a:latin typeface="Arial" charset="0"/>
              <a:ea typeface="ＭＳ Ｐゴシック" charset="0"/>
              <a:cs typeface="Arial" charset="0"/>
            </a:endParaRPr>
          </a:p>
        </p:txBody>
      </p:sp>
      <p:sp>
        <p:nvSpPr>
          <p:cNvPr id="16398" name="Text Box 14"/>
          <p:cNvSpPr txBox="1">
            <a:spLocks noChangeArrowheads="1"/>
          </p:cNvSpPr>
          <p:nvPr/>
        </p:nvSpPr>
        <p:spPr bwMode="auto">
          <a:xfrm>
            <a:off x="895350" y="2617788"/>
            <a:ext cx="407988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mtClean="0">
                <a:solidFill>
                  <a:srgbClr val="003366"/>
                </a:solidFill>
                <a:latin typeface="Arial" charset="0"/>
                <a:ea typeface="ＭＳ Ｐゴシック" charset="0"/>
                <a:cs typeface="Arial" charset="0"/>
              </a:rPr>
              <a:t>B</a:t>
            </a:r>
          </a:p>
        </p:txBody>
      </p:sp>
      <p:sp>
        <p:nvSpPr>
          <p:cNvPr id="16399" name="Oval 15"/>
          <p:cNvSpPr>
            <a:spLocks noChangeArrowheads="1"/>
          </p:cNvSpPr>
          <p:nvPr/>
        </p:nvSpPr>
        <p:spPr bwMode="auto">
          <a:xfrm>
            <a:off x="1309688" y="2773363"/>
            <a:ext cx="57150" cy="762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3366"/>
              </a:solidFill>
              <a:latin typeface="Arial" charset="0"/>
              <a:ea typeface="ＭＳ Ｐゴシック" charset="0"/>
              <a:cs typeface="Arial" charset="0"/>
            </a:endParaRPr>
          </a:p>
        </p:txBody>
      </p:sp>
      <p:sp>
        <p:nvSpPr>
          <p:cNvPr id="16400" name="AutoShape 16"/>
          <p:cNvSpPr>
            <a:spLocks noChangeArrowheads="1"/>
          </p:cNvSpPr>
          <p:nvPr/>
        </p:nvSpPr>
        <p:spPr bwMode="auto">
          <a:xfrm rot="5400000">
            <a:off x="3194050" y="2189163"/>
            <a:ext cx="452438" cy="341312"/>
          </a:xfrm>
          <a:prstGeom prst="triangle">
            <a:avLst>
              <a:gd name="adj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3366"/>
              </a:solidFill>
              <a:latin typeface="Arial" charset="0"/>
              <a:ea typeface="ＭＳ Ｐゴシック" charset="0"/>
              <a:cs typeface="Arial" charset="0"/>
            </a:endParaRPr>
          </a:p>
        </p:txBody>
      </p:sp>
      <p:sp>
        <p:nvSpPr>
          <p:cNvPr id="16401" name="Text Box 17"/>
          <p:cNvSpPr txBox="1">
            <a:spLocks noChangeArrowheads="1"/>
          </p:cNvSpPr>
          <p:nvPr/>
        </p:nvSpPr>
        <p:spPr bwMode="auto">
          <a:xfrm>
            <a:off x="3190875" y="2170113"/>
            <a:ext cx="407988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mtClean="0">
                <a:solidFill>
                  <a:srgbClr val="003366"/>
                </a:solidFill>
                <a:latin typeface="Arial" charset="0"/>
                <a:ea typeface="ＭＳ Ｐゴシック" charset="0"/>
                <a:cs typeface="Arial" charset="0"/>
              </a:rPr>
              <a:t>D</a:t>
            </a:r>
          </a:p>
        </p:txBody>
      </p:sp>
      <p:sp>
        <p:nvSpPr>
          <p:cNvPr id="16402" name="Oval 18"/>
          <p:cNvSpPr>
            <a:spLocks noChangeArrowheads="1"/>
          </p:cNvSpPr>
          <p:nvPr/>
        </p:nvSpPr>
        <p:spPr bwMode="auto">
          <a:xfrm>
            <a:off x="3595688" y="2316163"/>
            <a:ext cx="57150" cy="762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3366"/>
              </a:solidFill>
              <a:latin typeface="Arial" charset="0"/>
              <a:ea typeface="ＭＳ Ｐゴシック" charset="0"/>
              <a:cs typeface="Arial" charset="0"/>
            </a:endParaRPr>
          </a:p>
        </p:txBody>
      </p:sp>
      <p:sp>
        <p:nvSpPr>
          <p:cNvPr id="16403" name="Line 19"/>
          <p:cNvSpPr>
            <a:spLocks noChangeShapeType="1"/>
          </p:cNvSpPr>
          <p:nvPr/>
        </p:nvSpPr>
        <p:spPr bwMode="auto">
          <a:xfrm>
            <a:off x="542925" y="1819275"/>
            <a:ext cx="4381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3366"/>
              </a:solidFill>
              <a:latin typeface="Arial" charset="0"/>
              <a:ea typeface="ＭＳ Ｐゴシック" charset="0"/>
              <a:cs typeface="Arial" charset="0"/>
            </a:endParaRPr>
          </a:p>
        </p:txBody>
      </p:sp>
      <p:sp>
        <p:nvSpPr>
          <p:cNvPr id="16404" name="Line 20"/>
          <p:cNvSpPr>
            <a:spLocks noChangeShapeType="1"/>
          </p:cNvSpPr>
          <p:nvPr/>
        </p:nvSpPr>
        <p:spPr bwMode="auto">
          <a:xfrm>
            <a:off x="533400" y="2819400"/>
            <a:ext cx="4381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3366"/>
              </a:solidFill>
              <a:latin typeface="Arial" charset="0"/>
              <a:ea typeface="ＭＳ Ｐゴシック" charset="0"/>
              <a:cs typeface="Arial" charset="0"/>
            </a:endParaRPr>
          </a:p>
        </p:txBody>
      </p:sp>
      <p:sp>
        <p:nvSpPr>
          <p:cNvPr id="16405" name="Line 21"/>
          <p:cNvSpPr>
            <a:spLocks noChangeShapeType="1"/>
          </p:cNvSpPr>
          <p:nvPr/>
        </p:nvSpPr>
        <p:spPr bwMode="auto">
          <a:xfrm>
            <a:off x="1400175" y="1819275"/>
            <a:ext cx="4953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3366"/>
              </a:solidFill>
              <a:latin typeface="Arial" charset="0"/>
              <a:ea typeface="ＭＳ Ｐゴシック" charset="0"/>
              <a:cs typeface="Arial" charset="0"/>
            </a:endParaRPr>
          </a:p>
        </p:txBody>
      </p:sp>
      <p:sp>
        <p:nvSpPr>
          <p:cNvPr id="16406" name="Line 22"/>
          <p:cNvSpPr>
            <a:spLocks noChangeShapeType="1"/>
          </p:cNvSpPr>
          <p:nvPr/>
        </p:nvSpPr>
        <p:spPr bwMode="auto">
          <a:xfrm flipV="1">
            <a:off x="1366838" y="2809875"/>
            <a:ext cx="5143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3366"/>
              </a:solidFill>
              <a:latin typeface="Arial" charset="0"/>
              <a:ea typeface="ＭＳ Ｐゴシック" charset="0"/>
              <a:cs typeface="Arial" charset="0"/>
            </a:endParaRPr>
          </a:p>
        </p:txBody>
      </p:sp>
      <p:sp>
        <p:nvSpPr>
          <p:cNvPr id="16407" name="Line 23"/>
          <p:cNvSpPr>
            <a:spLocks noChangeShapeType="1"/>
          </p:cNvSpPr>
          <p:nvPr/>
        </p:nvSpPr>
        <p:spPr bwMode="auto">
          <a:xfrm flipH="1">
            <a:off x="1905000" y="2214563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3366"/>
              </a:solidFill>
              <a:latin typeface="Arial" charset="0"/>
              <a:ea typeface="ＭＳ Ｐゴシック" charset="0"/>
              <a:cs typeface="Arial" charset="0"/>
            </a:endParaRPr>
          </a:p>
        </p:txBody>
      </p:sp>
      <p:sp>
        <p:nvSpPr>
          <p:cNvPr id="16408" name="Line 24"/>
          <p:cNvSpPr>
            <a:spLocks noChangeShapeType="1"/>
          </p:cNvSpPr>
          <p:nvPr/>
        </p:nvSpPr>
        <p:spPr bwMode="auto">
          <a:xfrm flipH="1">
            <a:off x="1890713" y="2519363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3366"/>
              </a:solidFill>
              <a:latin typeface="Arial" charset="0"/>
              <a:ea typeface="ＭＳ Ｐゴシック" charset="0"/>
              <a:cs typeface="Arial" charset="0"/>
            </a:endParaRPr>
          </a:p>
        </p:txBody>
      </p:sp>
      <p:sp>
        <p:nvSpPr>
          <p:cNvPr id="16409" name="Line 25"/>
          <p:cNvSpPr>
            <a:spLocks noChangeShapeType="1"/>
          </p:cNvSpPr>
          <p:nvPr/>
        </p:nvSpPr>
        <p:spPr bwMode="auto">
          <a:xfrm>
            <a:off x="1895475" y="1819275"/>
            <a:ext cx="0" cy="3952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3366"/>
              </a:solidFill>
              <a:latin typeface="Arial" charset="0"/>
              <a:ea typeface="ＭＳ Ｐゴシック" charset="0"/>
              <a:cs typeface="Arial" charset="0"/>
            </a:endParaRPr>
          </a:p>
        </p:txBody>
      </p:sp>
      <p:sp>
        <p:nvSpPr>
          <p:cNvPr id="16410" name="Line 26"/>
          <p:cNvSpPr>
            <a:spLocks noChangeShapeType="1"/>
          </p:cNvSpPr>
          <p:nvPr/>
        </p:nvSpPr>
        <p:spPr bwMode="auto">
          <a:xfrm>
            <a:off x="1881188" y="2514600"/>
            <a:ext cx="0" cy="2905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3366"/>
              </a:solidFill>
              <a:latin typeface="Arial" charset="0"/>
              <a:ea typeface="ＭＳ Ｐゴシック" charset="0"/>
              <a:cs typeface="Arial" charset="0"/>
            </a:endParaRPr>
          </a:p>
        </p:txBody>
      </p:sp>
      <p:sp>
        <p:nvSpPr>
          <p:cNvPr id="16411" name="Line 27"/>
          <p:cNvSpPr>
            <a:spLocks noChangeShapeType="1"/>
          </p:cNvSpPr>
          <p:nvPr/>
        </p:nvSpPr>
        <p:spPr bwMode="auto">
          <a:xfrm flipV="1">
            <a:off x="1895475" y="1538288"/>
            <a:ext cx="0" cy="2857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3366"/>
              </a:solidFill>
              <a:latin typeface="Arial" charset="0"/>
              <a:ea typeface="ＭＳ Ｐゴシック" charset="0"/>
              <a:cs typeface="Arial" charset="0"/>
            </a:endParaRPr>
          </a:p>
        </p:txBody>
      </p:sp>
      <p:sp>
        <p:nvSpPr>
          <p:cNvPr id="16412" name="Line 28"/>
          <p:cNvSpPr>
            <a:spLocks noChangeShapeType="1"/>
          </p:cNvSpPr>
          <p:nvPr/>
        </p:nvSpPr>
        <p:spPr bwMode="auto">
          <a:xfrm flipH="1" flipV="1">
            <a:off x="1895475" y="1538288"/>
            <a:ext cx="2595563" cy="47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3366"/>
              </a:solidFill>
              <a:latin typeface="Arial" charset="0"/>
              <a:ea typeface="ＭＳ Ｐゴシック" charset="0"/>
              <a:cs typeface="Arial" charset="0"/>
            </a:endParaRPr>
          </a:p>
        </p:txBody>
      </p:sp>
      <p:sp>
        <p:nvSpPr>
          <p:cNvPr id="16413" name="Line 29"/>
          <p:cNvSpPr>
            <a:spLocks noChangeShapeType="1"/>
          </p:cNvSpPr>
          <p:nvPr/>
        </p:nvSpPr>
        <p:spPr bwMode="auto">
          <a:xfrm>
            <a:off x="2667000" y="2362200"/>
            <a:ext cx="5762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3366"/>
              </a:solidFill>
              <a:latin typeface="Arial" charset="0"/>
              <a:ea typeface="ＭＳ Ｐゴシック" charset="0"/>
              <a:cs typeface="Arial" charset="0"/>
            </a:endParaRPr>
          </a:p>
        </p:txBody>
      </p:sp>
      <p:sp>
        <p:nvSpPr>
          <p:cNvPr id="16414" name="Line 30"/>
          <p:cNvSpPr>
            <a:spLocks noChangeShapeType="1"/>
          </p:cNvSpPr>
          <p:nvPr/>
        </p:nvSpPr>
        <p:spPr bwMode="auto">
          <a:xfrm flipH="1">
            <a:off x="3990975" y="1809750"/>
            <a:ext cx="5048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3366"/>
              </a:solidFill>
              <a:latin typeface="Arial" charset="0"/>
              <a:ea typeface="ＭＳ Ｐゴシック" charset="0"/>
              <a:cs typeface="Arial" charset="0"/>
            </a:endParaRPr>
          </a:p>
        </p:txBody>
      </p:sp>
      <p:sp>
        <p:nvSpPr>
          <p:cNvPr id="16415" name="Line 31"/>
          <p:cNvSpPr>
            <a:spLocks noChangeShapeType="1"/>
          </p:cNvSpPr>
          <p:nvPr/>
        </p:nvSpPr>
        <p:spPr bwMode="auto">
          <a:xfrm flipH="1">
            <a:off x="3995738" y="2690813"/>
            <a:ext cx="4953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3366"/>
              </a:solidFill>
              <a:latin typeface="Arial" charset="0"/>
              <a:ea typeface="ＭＳ Ｐゴシック" charset="0"/>
              <a:cs typeface="Arial" charset="0"/>
            </a:endParaRPr>
          </a:p>
        </p:txBody>
      </p:sp>
      <p:sp>
        <p:nvSpPr>
          <p:cNvPr id="16416" name="Line 32"/>
          <p:cNvSpPr>
            <a:spLocks noChangeShapeType="1"/>
          </p:cNvSpPr>
          <p:nvPr/>
        </p:nvSpPr>
        <p:spPr bwMode="auto">
          <a:xfrm flipV="1">
            <a:off x="3657600" y="2357438"/>
            <a:ext cx="3190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3366"/>
              </a:solidFill>
              <a:latin typeface="Arial" charset="0"/>
              <a:ea typeface="ＭＳ Ｐゴシック" charset="0"/>
              <a:cs typeface="Arial" charset="0"/>
            </a:endParaRPr>
          </a:p>
        </p:txBody>
      </p:sp>
      <p:sp>
        <p:nvSpPr>
          <p:cNvPr id="16417" name="Line 33"/>
          <p:cNvSpPr>
            <a:spLocks noChangeShapeType="1"/>
          </p:cNvSpPr>
          <p:nvPr/>
        </p:nvSpPr>
        <p:spPr bwMode="auto">
          <a:xfrm>
            <a:off x="3986213" y="1809750"/>
            <a:ext cx="9525" cy="8763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3366"/>
              </a:solidFill>
              <a:latin typeface="Arial" charset="0"/>
              <a:ea typeface="ＭＳ Ｐゴシック" charset="0"/>
              <a:cs typeface="Arial" charset="0"/>
            </a:endParaRPr>
          </a:p>
        </p:txBody>
      </p:sp>
      <p:sp>
        <p:nvSpPr>
          <p:cNvPr id="16418" name="Line 34"/>
          <p:cNvSpPr>
            <a:spLocks noChangeShapeType="1"/>
          </p:cNvSpPr>
          <p:nvPr/>
        </p:nvSpPr>
        <p:spPr bwMode="auto">
          <a:xfrm>
            <a:off x="2924175" y="2366963"/>
            <a:ext cx="0" cy="5857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3366"/>
              </a:solidFill>
              <a:latin typeface="Arial" charset="0"/>
              <a:ea typeface="ＭＳ Ｐゴシック" charset="0"/>
              <a:cs typeface="Arial" charset="0"/>
            </a:endParaRPr>
          </a:p>
        </p:txBody>
      </p:sp>
      <p:sp>
        <p:nvSpPr>
          <p:cNvPr id="16419" name="Line 35"/>
          <p:cNvSpPr>
            <a:spLocks noChangeShapeType="1"/>
          </p:cNvSpPr>
          <p:nvPr/>
        </p:nvSpPr>
        <p:spPr bwMode="auto">
          <a:xfrm flipH="1" flipV="1">
            <a:off x="2924175" y="2957513"/>
            <a:ext cx="1562100" cy="95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3366"/>
              </a:solidFill>
              <a:latin typeface="Arial" charset="0"/>
              <a:ea typeface="ＭＳ Ｐゴシック" charset="0"/>
              <a:cs typeface="Arial" charset="0"/>
            </a:endParaRPr>
          </a:p>
        </p:txBody>
      </p:sp>
      <p:sp>
        <p:nvSpPr>
          <p:cNvPr id="16420" name="Text Box 36"/>
          <p:cNvSpPr txBox="1">
            <a:spLocks noChangeArrowheads="1"/>
          </p:cNvSpPr>
          <p:nvPr/>
        </p:nvSpPr>
        <p:spPr bwMode="auto">
          <a:xfrm>
            <a:off x="4491038" y="1485900"/>
            <a:ext cx="3365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mtClean="0">
                <a:solidFill>
                  <a:srgbClr val="003366"/>
                </a:solidFill>
                <a:latin typeface="Arial" charset="0"/>
                <a:ea typeface="ＭＳ Ｐゴシック" charset="0"/>
                <a:cs typeface="Arial" charset="0"/>
              </a:rPr>
              <a:t>E</a:t>
            </a:r>
          </a:p>
        </p:txBody>
      </p:sp>
      <p:sp>
        <p:nvSpPr>
          <p:cNvPr id="16421" name="Text Box 37"/>
          <p:cNvSpPr txBox="1">
            <a:spLocks noChangeArrowheads="1"/>
          </p:cNvSpPr>
          <p:nvPr/>
        </p:nvSpPr>
        <p:spPr bwMode="auto">
          <a:xfrm>
            <a:off x="4495800" y="2628900"/>
            <a:ext cx="3238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mtClean="0">
                <a:solidFill>
                  <a:srgbClr val="003366"/>
                </a:solidFill>
                <a:latin typeface="Arial" charset="0"/>
                <a:ea typeface="ＭＳ Ｐゴシック" charset="0"/>
                <a:cs typeface="Arial" charset="0"/>
              </a:rPr>
              <a:t>F</a:t>
            </a:r>
          </a:p>
        </p:txBody>
      </p:sp>
      <p:sp>
        <p:nvSpPr>
          <p:cNvPr id="16422" name="Line 38"/>
          <p:cNvSpPr>
            <a:spLocks noChangeShapeType="1"/>
          </p:cNvSpPr>
          <p:nvPr/>
        </p:nvSpPr>
        <p:spPr bwMode="auto">
          <a:xfrm>
            <a:off x="4962525" y="1671638"/>
            <a:ext cx="40481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3366"/>
              </a:solidFill>
              <a:latin typeface="Arial" charset="0"/>
              <a:ea typeface="ＭＳ Ｐゴシック" charset="0"/>
              <a:cs typeface="Arial" charset="0"/>
            </a:endParaRPr>
          </a:p>
        </p:txBody>
      </p:sp>
      <p:sp>
        <p:nvSpPr>
          <p:cNvPr id="16423" name="Line 39"/>
          <p:cNvSpPr>
            <a:spLocks noChangeShapeType="1"/>
          </p:cNvSpPr>
          <p:nvPr/>
        </p:nvSpPr>
        <p:spPr bwMode="auto">
          <a:xfrm>
            <a:off x="4957763" y="2824163"/>
            <a:ext cx="40481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3366"/>
              </a:solidFill>
              <a:latin typeface="Arial" charset="0"/>
              <a:ea typeface="ＭＳ Ｐゴシック" charset="0"/>
              <a:cs typeface="Arial" charset="0"/>
            </a:endParaRPr>
          </a:p>
        </p:txBody>
      </p:sp>
      <p:grpSp>
        <p:nvGrpSpPr>
          <p:cNvPr id="16441" name="Group 57"/>
          <p:cNvGrpSpPr>
            <a:grpSpLocks/>
          </p:cNvGrpSpPr>
          <p:nvPr/>
        </p:nvGrpSpPr>
        <p:grpSpPr bwMode="auto">
          <a:xfrm>
            <a:off x="428625" y="4257675"/>
            <a:ext cx="2914650" cy="1600200"/>
            <a:chOff x="168" y="2994"/>
            <a:chExt cx="1836" cy="1008"/>
          </a:xfrm>
        </p:grpSpPr>
        <p:sp>
          <p:nvSpPr>
            <p:cNvPr id="16425" name="AutoShape 41"/>
            <p:cNvSpPr>
              <a:spLocks noChangeArrowheads="1"/>
            </p:cNvSpPr>
            <p:nvPr/>
          </p:nvSpPr>
          <p:spPr bwMode="auto">
            <a:xfrm>
              <a:off x="180" y="2994"/>
              <a:ext cx="1824" cy="768"/>
            </a:xfrm>
            <a:prstGeom prst="parallelogram">
              <a:avLst>
                <a:gd name="adj" fmla="val 59375"/>
              </a:avLst>
            </a:prstGeom>
            <a:solidFill>
              <a:srgbClr val="00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mtClean="0">
                <a:solidFill>
                  <a:srgbClr val="003366"/>
                </a:solidFill>
                <a:latin typeface="Arial" charset="0"/>
                <a:ea typeface="ＭＳ Ｐゴシック" charset="0"/>
                <a:cs typeface="Arial" charset="0"/>
              </a:endParaRPr>
            </a:p>
          </p:txBody>
        </p:sp>
        <p:sp>
          <p:nvSpPr>
            <p:cNvPr id="16426" name="Line 42"/>
            <p:cNvSpPr>
              <a:spLocks noChangeShapeType="1"/>
            </p:cNvSpPr>
            <p:nvPr/>
          </p:nvSpPr>
          <p:spPr bwMode="auto">
            <a:xfrm>
              <a:off x="174" y="3762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mtClean="0">
                <a:solidFill>
                  <a:srgbClr val="003366"/>
                </a:solidFill>
                <a:latin typeface="Arial" charset="0"/>
                <a:ea typeface="ＭＳ Ｐゴシック" charset="0"/>
                <a:cs typeface="Arial" charset="0"/>
              </a:endParaRPr>
            </a:p>
          </p:txBody>
        </p:sp>
        <p:sp>
          <p:nvSpPr>
            <p:cNvPr id="16427" name="Line 43"/>
            <p:cNvSpPr>
              <a:spLocks noChangeShapeType="1"/>
            </p:cNvSpPr>
            <p:nvPr/>
          </p:nvSpPr>
          <p:spPr bwMode="auto">
            <a:xfrm>
              <a:off x="1998" y="299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mtClean="0">
                <a:solidFill>
                  <a:srgbClr val="003366"/>
                </a:solidFill>
                <a:latin typeface="Arial" charset="0"/>
                <a:ea typeface="ＭＳ Ｐゴシック" charset="0"/>
                <a:cs typeface="Arial" charset="0"/>
              </a:endParaRPr>
            </a:p>
          </p:txBody>
        </p:sp>
        <p:sp>
          <p:nvSpPr>
            <p:cNvPr id="16428" name="Line 44"/>
            <p:cNvSpPr>
              <a:spLocks noChangeShapeType="1"/>
            </p:cNvSpPr>
            <p:nvPr/>
          </p:nvSpPr>
          <p:spPr bwMode="auto">
            <a:xfrm>
              <a:off x="1548" y="3762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mtClean="0">
                <a:solidFill>
                  <a:srgbClr val="003366"/>
                </a:solidFill>
                <a:latin typeface="Arial" charset="0"/>
                <a:ea typeface="ＭＳ Ｐゴシック" charset="0"/>
                <a:cs typeface="Arial" charset="0"/>
              </a:endParaRPr>
            </a:p>
          </p:txBody>
        </p:sp>
        <p:sp>
          <p:nvSpPr>
            <p:cNvPr id="16429" name="Line 45"/>
            <p:cNvSpPr>
              <a:spLocks noChangeShapeType="1"/>
            </p:cNvSpPr>
            <p:nvPr/>
          </p:nvSpPr>
          <p:spPr bwMode="auto">
            <a:xfrm>
              <a:off x="174" y="3996"/>
              <a:ext cx="137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mtClean="0">
                <a:solidFill>
                  <a:srgbClr val="003366"/>
                </a:solidFill>
                <a:latin typeface="Arial" charset="0"/>
                <a:ea typeface="ＭＳ Ｐゴシック" charset="0"/>
                <a:cs typeface="Arial" charset="0"/>
              </a:endParaRPr>
            </a:p>
          </p:txBody>
        </p:sp>
        <p:sp>
          <p:nvSpPr>
            <p:cNvPr id="16430" name="Line 46"/>
            <p:cNvSpPr>
              <a:spLocks noChangeShapeType="1"/>
            </p:cNvSpPr>
            <p:nvPr/>
          </p:nvSpPr>
          <p:spPr bwMode="auto">
            <a:xfrm flipV="1">
              <a:off x="1548" y="3222"/>
              <a:ext cx="456" cy="78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mtClean="0">
                <a:solidFill>
                  <a:srgbClr val="003366"/>
                </a:solidFill>
                <a:latin typeface="Arial" charset="0"/>
                <a:ea typeface="ＭＳ Ｐゴシック" charset="0"/>
                <a:cs typeface="Arial" charset="0"/>
              </a:endParaRPr>
            </a:p>
          </p:txBody>
        </p:sp>
        <p:sp>
          <p:nvSpPr>
            <p:cNvPr id="16431" name="Line 47"/>
            <p:cNvSpPr>
              <a:spLocks noChangeShapeType="1"/>
            </p:cNvSpPr>
            <p:nvPr/>
          </p:nvSpPr>
          <p:spPr bwMode="auto">
            <a:xfrm>
              <a:off x="168" y="3828"/>
              <a:ext cx="137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mtClean="0">
                <a:solidFill>
                  <a:srgbClr val="003366"/>
                </a:solidFill>
                <a:latin typeface="Arial" charset="0"/>
                <a:ea typeface="ＭＳ Ｐゴシック" charset="0"/>
                <a:cs typeface="Arial" charset="0"/>
              </a:endParaRPr>
            </a:p>
          </p:txBody>
        </p:sp>
        <p:sp>
          <p:nvSpPr>
            <p:cNvPr id="16432" name="Line 48"/>
            <p:cNvSpPr>
              <a:spLocks noChangeShapeType="1"/>
            </p:cNvSpPr>
            <p:nvPr/>
          </p:nvSpPr>
          <p:spPr bwMode="auto">
            <a:xfrm>
              <a:off x="174" y="3912"/>
              <a:ext cx="137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mtClean="0">
                <a:solidFill>
                  <a:srgbClr val="003366"/>
                </a:solidFill>
                <a:latin typeface="Arial" charset="0"/>
                <a:ea typeface="ＭＳ Ｐゴシック" charset="0"/>
                <a:cs typeface="Arial" charset="0"/>
              </a:endParaRPr>
            </a:p>
          </p:txBody>
        </p:sp>
        <p:sp>
          <p:nvSpPr>
            <p:cNvPr id="16433" name="Line 49"/>
            <p:cNvSpPr>
              <a:spLocks noChangeShapeType="1"/>
            </p:cNvSpPr>
            <p:nvPr/>
          </p:nvSpPr>
          <p:spPr bwMode="auto">
            <a:xfrm flipV="1">
              <a:off x="1548" y="3048"/>
              <a:ext cx="456" cy="78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mtClean="0">
                <a:solidFill>
                  <a:srgbClr val="003366"/>
                </a:solidFill>
                <a:latin typeface="Arial" charset="0"/>
                <a:ea typeface="ＭＳ Ｐゴシック" charset="0"/>
                <a:cs typeface="Arial" charset="0"/>
              </a:endParaRPr>
            </a:p>
          </p:txBody>
        </p:sp>
        <p:sp>
          <p:nvSpPr>
            <p:cNvPr id="16434" name="Line 50"/>
            <p:cNvSpPr>
              <a:spLocks noChangeShapeType="1"/>
            </p:cNvSpPr>
            <p:nvPr/>
          </p:nvSpPr>
          <p:spPr bwMode="auto">
            <a:xfrm flipV="1">
              <a:off x="1554" y="3126"/>
              <a:ext cx="450" cy="77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mtClean="0">
                <a:solidFill>
                  <a:srgbClr val="003366"/>
                </a:solidFill>
                <a:latin typeface="Arial" charset="0"/>
                <a:ea typeface="ＭＳ Ｐゴシック" charset="0"/>
                <a:cs typeface="Arial" charset="0"/>
              </a:endParaRPr>
            </a:p>
          </p:txBody>
        </p:sp>
      </p:grpSp>
      <p:sp>
        <p:nvSpPr>
          <p:cNvPr id="16435" name="AutoShape 51"/>
          <p:cNvSpPr>
            <a:spLocks noChangeArrowheads="1"/>
          </p:cNvSpPr>
          <p:nvPr/>
        </p:nvSpPr>
        <p:spPr bwMode="auto">
          <a:xfrm rot="2553384">
            <a:off x="2286000" y="3276600"/>
            <a:ext cx="485775" cy="762000"/>
          </a:xfrm>
          <a:prstGeom prst="downArrow">
            <a:avLst>
              <a:gd name="adj1" fmla="val 50000"/>
              <a:gd name="adj2" fmla="val 39216"/>
            </a:avLst>
          </a:prstGeom>
          <a:solidFill>
            <a:srgbClr val="96969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eaVert"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3366"/>
              </a:solidFill>
              <a:latin typeface="Arial" charset="0"/>
              <a:ea typeface="ＭＳ Ｐゴシック" charset="0"/>
              <a:cs typeface="Arial" charset="0"/>
            </a:endParaRPr>
          </a:p>
        </p:txBody>
      </p:sp>
      <p:sp>
        <p:nvSpPr>
          <p:cNvPr id="16438" name="Text Box 54"/>
          <p:cNvSpPr txBox="1">
            <a:spLocks noChangeArrowheads="1"/>
          </p:cNvSpPr>
          <p:nvPr/>
        </p:nvSpPr>
        <p:spPr bwMode="auto">
          <a:xfrm>
            <a:off x="6356350" y="1465263"/>
            <a:ext cx="184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3366"/>
              </a:solidFill>
              <a:latin typeface="Arial" charset="0"/>
              <a:ea typeface="ＭＳ Ｐゴシック" charset="0"/>
              <a:cs typeface="Arial" charset="0"/>
            </a:endParaRPr>
          </a:p>
        </p:txBody>
      </p:sp>
      <p:sp>
        <p:nvSpPr>
          <p:cNvPr id="16440" name="AutoShape 56"/>
          <p:cNvSpPr>
            <a:spLocks noChangeArrowheads="1"/>
          </p:cNvSpPr>
          <p:nvPr/>
        </p:nvSpPr>
        <p:spPr bwMode="auto">
          <a:xfrm rot="-2030760">
            <a:off x="5410200" y="3276600"/>
            <a:ext cx="485775" cy="762000"/>
          </a:xfrm>
          <a:prstGeom prst="downArrow">
            <a:avLst>
              <a:gd name="adj1" fmla="val 50000"/>
              <a:gd name="adj2" fmla="val 39216"/>
            </a:avLst>
          </a:prstGeom>
          <a:solidFill>
            <a:srgbClr val="96969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eaVert"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3366"/>
              </a:solidFill>
              <a:latin typeface="Arial" charset="0"/>
              <a:ea typeface="ＭＳ Ｐゴシック" charset="0"/>
              <a:cs typeface="Arial" charset="0"/>
            </a:endParaRPr>
          </a:p>
        </p:txBody>
      </p:sp>
      <p:sp>
        <p:nvSpPr>
          <p:cNvPr id="16442" name="AutoShape 58"/>
          <p:cNvSpPr>
            <a:spLocks noChangeArrowheads="1"/>
          </p:cNvSpPr>
          <p:nvPr/>
        </p:nvSpPr>
        <p:spPr bwMode="auto">
          <a:xfrm>
            <a:off x="762000" y="4953000"/>
            <a:ext cx="604838" cy="276225"/>
          </a:xfrm>
          <a:prstGeom prst="parallelogram">
            <a:avLst>
              <a:gd name="adj" fmla="val 54741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mtClean="0">
                <a:solidFill>
                  <a:srgbClr val="CCECFF"/>
                </a:solidFill>
                <a:latin typeface="Arial" charset="0"/>
                <a:ea typeface="ＭＳ Ｐゴシック" charset="0"/>
                <a:cs typeface="Arial" charset="0"/>
              </a:rPr>
              <a:t>B</a:t>
            </a:r>
          </a:p>
        </p:txBody>
      </p:sp>
      <p:sp>
        <p:nvSpPr>
          <p:cNvPr id="16448" name="AutoShape 64"/>
          <p:cNvSpPr>
            <a:spLocks noChangeArrowheads="1"/>
          </p:cNvSpPr>
          <p:nvPr/>
        </p:nvSpPr>
        <p:spPr bwMode="auto">
          <a:xfrm>
            <a:off x="1447800" y="4953000"/>
            <a:ext cx="604838" cy="276225"/>
          </a:xfrm>
          <a:prstGeom prst="parallelogram">
            <a:avLst>
              <a:gd name="adj" fmla="val 54741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mtClean="0">
                <a:solidFill>
                  <a:srgbClr val="CCECFF"/>
                </a:solidFill>
                <a:latin typeface="Arial" charset="0"/>
                <a:ea typeface="ＭＳ Ｐゴシック" charset="0"/>
                <a:cs typeface="Arial" charset="0"/>
              </a:rPr>
              <a:t>D</a:t>
            </a:r>
          </a:p>
        </p:txBody>
      </p:sp>
      <p:sp>
        <p:nvSpPr>
          <p:cNvPr id="16449" name="AutoShape 65"/>
          <p:cNvSpPr>
            <a:spLocks noChangeArrowheads="1"/>
          </p:cNvSpPr>
          <p:nvPr/>
        </p:nvSpPr>
        <p:spPr bwMode="auto">
          <a:xfrm>
            <a:off x="2133600" y="4953000"/>
            <a:ext cx="604838" cy="276225"/>
          </a:xfrm>
          <a:prstGeom prst="parallelogram">
            <a:avLst>
              <a:gd name="adj" fmla="val 54741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mtClean="0">
                <a:solidFill>
                  <a:srgbClr val="CCECFF"/>
                </a:solidFill>
                <a:latin typeface="Arial" charset="0"/>
                <a:ea typeface="ＭＳ Ｐゴシック" charset="0"/>
                <a:cs typeface="Arial" charset="0"/>
              </a:rPr>
              <a:t>F</a:t>
            </a:r>
          </a:p>
        </p:txBody>
      </p:sp>
      <p:sp>
        <p:nvSpPr>
          <p:cNvPr id="16450" name="AutoShape 66"/>
          <p:cNvSpPr>
            <a:spLocks noChangeArrowheads="1"/>
          </p:cNvSpPr>
          <p:nvPr/>
        </p:nvSpPr>
        <p:spPr bwMode="auto">
          <a:xfrm>
            <a:off x="1066800" y="4419600"/>
            <a:ext cx="604838" cy="276225"/>
          </a:xfrm>
          <a:prstGeom prst="parallelogram">
            <a:avLst>
              <a:gd name="adj" fmla="val 54741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mtClean="0">
                <a:solidFill>
                  <a:srgbClr val="CCECFF"/>
                </a:solidFill>
                <a:latin typeface="Arial" charset="0"/>
                <a:ea typeface="ＭＳ Ｐゴシック" charset="0"/>
                <a:cs typeface="Arial" charset="0"/>
              </a:rPr>
              <a:t>A</a:t>
            </a:r>
          </a:p>
        </p:txBody>
      </p:sp>
      <p:sp>
        <p:nvSpPr>
          <p:cNvPr id="16451" name="AutoShape 67"/>
          <p:cNvSpPr>
            <a:spLocks noChangeArrowheads="1"/>
          </p:cNvSpPr>
          <p:nvPr/>
        </p:nvSpPr>
        <p:spPr bwMode="auto">
          <a:xfrm>
            <a:off x="1752600" y="4419600"/>
            <a:ext cx="604838" cy="276225"/>
          </a:xfrm>
          <a:prstGeom prst="parallelogram">
            <a:avLst>
              <a:gd name="adj" fmla="val 54741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mtClean="0">
                <a:solidFill>
                  <a:srgbClr val="CCECFF"/>
                </a:solidFill>
                <a:latin typeface="Arial" charset="0"/>
                <a:ea typeface="ＭＳ Ｐゴシック" charset="0"/>
                <a:cs typeface="Arial" charset="0"/>
              </a:rPr>
              <a:t>C</a:t>
            </a:r>
          </a:p>
        </p:txBody>
      </p:sp>
      <p:sp>
        <p:nvSpPr>
          <p:cNvPr id="16452" name="AutoShape 68"/>
          <p:cNvSpPr>
            <a:spLocks noChangeArrowheads="1"/>
          </p:cNvSpPr>
          <p:nvPr/>
        </p:nvSpPr>
        <p:spPr bwMode="auto">
          <a:xfrm>
            <a:off x="2438400" y="4419600"/>
            <a:ext cx="604838" cy="276225"/>
          </a:xfrm>
          <a:prstGeom prst="parallelogram">
            <a:avLst>
              <a:gd name="adj" fmla="val 54741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mtClean="0">
                <a:solidFill>
                  <a:srgbClr val="CCECFF"/>
                </a:solidFill>
                <a:latin typeface="Arial" charset="0"/>
                <a:ea typeface="ＭＳ Ｐゴシック" charset="0"/>
                <a:cs typeface="Arial" charset="0"/>
              </a:rPr>
              <a:t>E</a:t>
            </a:r>
          </a:p>
        </p:txBody>
      </p:sp>
      <p:grpSp>
        <p:nvGrpSpPr>
          <p:cNvPr id="16453" name="Group 69"/>
          <p:cNvGrpSpPr>
            <a:grpSpLocks/>
          </p:cNvGrpSpPr>
          <p:nvPr/>
        </p:nvGrpSpPr>
        <p:grpSpPr bwMode="auto">
          <a:xfrm>
            <a:off x="4848225" y="4257675"/>
            <a:ext cx="2914650" cy="1600200"/>
            <a:chOff x="168" y="2994"/>
            <a:chExt cx="1836" cy="1008"/>
          </a:xfrm>
        </p:grpSpPr>
        <p:sp>
          <p:nvSpPr>
            <p:cNvPr id="16454" name="AutoShape 70"/>
            <p:cNvSpPr>
              <a:spLocks noChangeArrowheads="1"/>
            </p:cNvSpPr>
            <p:nvPr/>
          </p:nvSpPr>
          <p:spPr bwMode="auto">
            <a:xfrm>
              <a:off x="180" y="2994"/>
              <a:ext cx="1824" cy="768"/>
            </a:xfrm>
            <a:prstGeom prst="parallelogram">
              <a:avLst>
                <a:gd name="adj" fmla="val 59375"/>
              </a:avLst>
            </a:prstGeom>
            <a:solidFill>
              <a:srgbClr val="00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mtClean="0">
                <a:solidFill>
                  <a:srgbClr val="003366"/>
                </a:solidFill>
                <a:latin typeface="Arial" charset="0"/>
                <a:ea typeface="ＭＳ Ｐゴシック" charset="0"/>
                <a:cs typeface="Arial" charset="0"/>
              </a:endParaRPr>
            </a:p>
          </p:txBody>
        </p:sp>
        <p:sp>
          <p:nvSpPr>
            <p:cNvPr id="16455" name="Line 71"/>
            <p:cNvSpPr>
              <a:spLocks noChangeShapeType="1"/>
            </p:cNvSpPr>
            <p:nvPr/>
          </p:nvSpPr>
          <p:spPr bwMode="auto">
            <a:xfrm>
              <a:off x="174" y="3762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mtClean="0">
                <a:solidFill>
                  <a:srgbClr val="003366"/>
                </a:solidFill>
                <a:latin typeface="Arial" charset="0"/>
                <a:ea typeface="ＭＳ Ｐゴシック" charset="0"/>
                <a:cs typeface="Arial" charset="0"/>
              </a:endParaRPr>
            </a:p>
          </p:txBody>
        </p:sp>
        <p:sp>
          <p:nvSpPr>
            <p:cNvPr id="16456" name="Line 72"/>
            <p:cNvSpPr>
              <a:spLocks noChangeShapeType="1"/>
            </p:cNvSpPr>
            <p:nvPr/>
          </p:nvSpPr>
          <p:spPr bwMode="auto">
            <a:xfrm>
              <a:off x="1998" y="299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mtClean="0">
                <a:solidFill>
                  <a:srgbClr val="003366"/>
                </a:solidFill>
                <a:latin typeface="Arial" charset="0"/>
                <a:ea typeface="ＭＳ Ｐゴシック" charset="0"/>
                <a:cs typeface="Arial" charset="0"/>
              </a:endParaRPr>
            </a:p>
          </p:txBody>
        </p:sp>
        <p:sp>
          <p:nvSpPr>
            <p:cNvPr id="16457" name="Line 73"/>
            <p:cNvSpPr>
              <a:spLocks noChangeShapeType="1"/>
            </p:cNvSpPr>
            <p:nvPr/>
          </p:nvSpPr>
          <p:spPr bwMode="auto">
            <a:xfrm>
              <a:off x="1548" y="3762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mtClean="0">
                <a:solidFill>
                  <a:srgbClr val="003366"/>
                </a:solidFill>
                <a:latin typeface="Arial" charset="0"/>
                <a:ea typeface="ＭＳ Ｐゴシック" charset="0"/>
                <a:cs typeface="Arial" charset="0"/>
              </a:endParaRPr>
            </a:p>
          </p:txBody>
        </p:sp>
        <p:sp>
          <p:nvSpPr>
            <p:cNvPr id="16458" name="Line 74"/>
            <p:cNvSpPr>
              <a:spLocks noChangeShapeType="1"/>
            </p:cNvSpPr>
            <p:nvPr/>
          </p:nvSpPr>
          <p:spPr bwMode="auto">
            <a:xfrm>
              <a:off x="174" y="3996"/>
              <a:ext cx="137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mtClean="0">
                <a:solidFill>
                  <a:srgbClr val="003366"/>
                </a:solidFill>
                <a:latin typeface="Arial" charset="0"/>
                <a:ea typeface="ＭＳ Ｐゴシック" charset="0"/>
                <a:cs typeface="Arial" charset="0"/>
              </a:endParaRPr>
            </a:p>
          </p:txBody>
        </p:sp>
        <p:sp>
          <p:nvSpPr>
            <p:cNvPr id="16459" name="Line 75"/>
            <p:cNvSpPr>
              <a:spLocks noChangeShapeType="1"/>
            </p:cNvSpPr>
            <p:nvPr/>
          </p:nvSpPr>
          <p:spPr bwMode="auto">
            <a:xfrm flipV="1">
              <a:off x="1548" y="3222"/>
              <a:ext cx="456" cy="78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mtClean="0">
                <a:solidFill>
                  <a:srgbClr val="003366"/>
                </a:solidFill>
                <a:latin typeface="Arial" charset="0"/>
                <a:ea typeface="ＭＳ Ｐゴシック" charset="0"/>
                <a:cs typeface="Arial" charset="0"/>
              </a:endParaRPr>
            </a:p>
          </p:txBody>
        </p:sp>
        <p:sp>
          <p:nvSpPr>
            <p:cNvPr id="16460" name="Line 76"/>
            <p:cNvSpPr>
              <a:spLocks noChangeShapeType="1"/>
            </p:cNvSpPr>
            <p:nvPr/>
          </p:nvSpPr>
          <p:spPr bwMode="auto">
            <a:xfrm>
              <a:off x="168" y="3828"/>
              <a:ext cx="137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mtClean="0">
                <a:solidFill>
                  <a:srgbClr val="003366"/>
                </a:solidFill>
                <a:latin typeface="Arial" charset="0"/>
                <a:ea typeface="ＭＳ Ｐゴシック" charset="0"/>
                <a:cs typeface="Arial" charset="0"/>
              </a:endParaRPr>
            </a:p>
          </p:txBody>
        </p:sp>
        <p:sp>
          <p:nvSpPr>
            <p:cNvPr id="16461" name="Line 77"/>
            <p:cNvSpPr>
              <a:spLocks noChangeShapeType="1"/>
            </p:cNvSpPr>
            <p:nvPr/>
          </p:nvSpPr>
          <p:spPr bwMode="auto">
            <a:xfrm>
              <a:off x="174" y="3912"/>
              <a:ext cx="137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mtClean="0">
                <a:solidFill>
                  <a:srgbClr val="003366"/>
                </a:solidFill>
                <a:latin typeface="Arial" charset="0"/>
                <a:ea typeface="ＭＳ Ｐゴシック" charset="0"/>
                <a:cs typeface="Arial" charset="0"/>
              </a:endParaRPr>
            </a:p>
          </p:txBody>
        </p:sp>
        <p:sp>
          <p:nvSpPr>
            <p:cNvPr id="16462" name="Line 78"/>
            <p:cNvSpPr>
              <a:spLocks noChangeShapeType="1"/>
            </p:cNvSpPr>
            <p:nvPr/>
          </p:nvSpPr>
          <p:spPr bwMode="auto">
            <a:xfrm flipV="1">
              <a:off x="1548" y="3048"/>
              <a:ext cx="456" cy="78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mtClean="0">
                <a:solidFill>
                  <a:srgbClr val="003366"/>
                </a:solidFill>
                <a:latin typeface="Arial" charset="0"/>
                <a:ea typeface="ＭＳ Ｐゴシック" charset="0"/>
                <a:cs typeface="Arial" charset="0"/>
              </a:endParaRPr>
            </a:p>
          </p:txBody>
        </p:sp>
        <p:sp>
          <p:nvSpPr>
            <p:cNvPr id="16463" name="Line 79"/>
            <p:cNvSpPr>
              <a:spLocks noChangeShapeType="1"/>
            </p:cNvSpPr>
            <p:nvPr/>
          </p:nvSpPr>
          <p:spPr bwMode="auto">
            <a:xfrm flipV="1">
              <a:off x="1554" y="3126"/>
              <a:ext cx="450" cy="77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mtClean="0">
                <a:solidFill>
                  <a:srgbClr val="003366"/>
                </a:solidFill>
                <a:latin typeface="Arial" charset="0"/>
                <a:ea typeface="ＭＳ Ｐゴシック" charset="0"/>
                <a:cs typeface="Arial" charset="0"/>
              </a:endParaRPr>
            </a:p>
          </p:txBody>
        </p:sp>
      </p:grpSp>
      <p:sp>
        <p:nvSpPr>
          <p:cNvPr id="16464" name="AutoShape 80"/>
          <p:cNvSpPr>
            <a:spLocks noChangeArrowheads="1"/>
          </p:cNvSpPr>
          <p:nvPr/>
        </p:nvSpPr>
        <p:spPr bwMode="auto">
          <a:xfrm>
            <a:off x="5181600" y="4953000"/>
            <a:ext cx="604838" cy="276225"/>
          </a:xfrm>
          <a:prstGeom prst="parallelogram">
            <a:avLst>
              <a:gd name="adj" fmla="val 54741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mtClean="0">
                <a:solidFill>
                  <a:srgbClr val="CCECFF"/>
                </a:solidFill>
                <a:latin typeface="Arial" charset="0"/>
                <a:ea typeface="ＭＳ Ｐゴシック" charset="0"/>
                <a:cs typeface="Arial" charset="0"/>
              </a:rPr>
              <a:t>A</a:t>
            </a:r>
          </a:p>
        </p:txBody>
      </p:sp>
      <p:sp>
        <p:nvSpPr>
          <p:cNvPr id="16465" name="AutoShape 81"/>
          <p:cNvSpPr>
            <a:spLocks noChangeArrowheads="1"/>
          </p:cNvSpPr>
          <p:nvPr/>
        </p:nvSpPr>
        <p:spPr bwMode="auto">
          <a:xfrm>
            <a:off x="5867400" y="4953000"/>
            <a:ext cx="604838" cy="276225"/>
          </a:xfrm>
          <a:prstGeom prst="parallelogram">
            <a:avLst>
              <a:gd name="adj" fmla="val 54741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mtClean="0">
                <a:solidFill>
                  <a:srgbClr val="CCECFF"/>
                </a:solidFill>
                <a:latin typeface="Arial" charset="0"/>
                <a:ea typeface="ＭＳ Ｐゴシック" charset="0"/>
                <a:cs typeface="Arial" charset="0"/>
              </a:rPr>
              <a:t>C</a:t>
            </a:r>
          </a:p>
        </p:txBody>
      </p:sp>
      <p:sp>
        <p:nvSpPr>
          <p:cNvPr id="16466" name="AutoShape 82"/>
          <p:cNvSpPr>
            <a:spLocks noChangeArrowheads="1"/>
          </p:cNvSpPr>
          <p:nvPr/>
        </p:nvSpPr>
        <p:spPr bwMode="auto">
          <a:xfrm>
            <a:off x="6553200" y="4953000"/>
            <a:ext cx="604838" cy="276225"/>
          </a:xfrm>
          <a:prstGeom prst="parallelogram">
            <a:avLst>
              <a:gd name="adj" fmla="val 54741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mtClean="0">
                <a:solidFill>
                  <a:srgbClr val="CCECFF"/>
                </a:solidFill>
                <a:latin typeface="Arial" charset="0"/>
                <a:ea typeface="ＭＳ Ｐゴシック" charset="0"/>
                <a:cs typeface="Arial" charset="0"/>
              </a:rPr>
              <a:t>B</a:t>
            </a:r>
          </a:p>
        </p:txBody>
      </p:sp>
      <p:sp>
        <p:nvSpPr>
          <p:cNvPr id="16467" name="AutoShape 83"/>
          <p:cNvSpPr>
            <a:spLocks noChangeArrowheads="1"/>
          </p:cNvSpPr>
          <p:nvPr/>
        </p:nvSpPr>
        <p:spPr bwMode="auto">
          <a:xfrm>
            <a:off x="5486400" y="4419600"/>
            <a:ext cx="604838" cy="276225"/>
          </a:xfrm>
          <a:prstGeom prst="parallelogram">
            <a:avLst>
              <a:gd name="adj" fmla="val 54741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mtClean="0">
                <a:solidFill>
                  <a:srgbClr val="CCECFF"/>
                </a:solidFill>
                <a:latin typeface="Arial" charset="0"/>
                <a:ea typeface="ＭＳ Ｐゴシック" charset="0"/>
                <a:cs typeface="Arial" charset="0"/>
              </a:rPr>
              <a:t>E</a:t>
            </a:r>
          </a:p>
        </p:txBody>
      </p:sp>
      <p:sp>
        <p:nvSpPr>
          <p:cNvPr id="16468" name="AutoShape 84"/>
          <p:cNvSpPr>
            <a:spLocks noChangeArrowheads="1"/>
          </p:cNvSpPr>
          <p:nvPr/>
        </p:nvSpPr>
        <p:spPr bwMode="auto">
          <a:xfrm>
            <a:off x="6172200" y="4419600"/>
            <a:ext cx="604838" cy="276225"/>
          </a:xfrm>
          <a:prstGeom prst="parallelogram">
            <a:avLst>
              <a:gd name="adj" fmla="val 54741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mtClean="0">
                <a:solidFill>
                  <a:srgbClr val="CCECFF"/>
                </a:solidFill>
                <a:latin typeface="Arial" charset="0"/>
                <a:ea typeface="ＭＳ Ｐゴシック" charset="0"/>
                <a:cs typeface="Arial" charset="0"/>
              </a:rPr>
              <a:t>D</a:t>
            </a:r>
          </a:p>
        </p:txBody>
      </p:sp>
      <p:sp>
        <p:nvSpPr>
          <p:cNvPr id="16469" name="AutoShape 85"/>
          <p:cNvSpPr>
            <a:spLocks noChangeArrowheads="1"/>
          </p:cNvSpPr>
          <p:nvPr/>
        </p:nvSpPr>
        <p:spPr bwMode="auto">
          <a:xfrm>
            <a:off x="6858000" y="4419600"/>
            <a:ext cx="604838" cy="276225"/>
          </a:xfrm>
          <a:prstGeom prst="parallelogram">
            <a:avLst>
              <a:gd name="adj" fmla="val 54741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mtClean="0">
                <a:solidFill>
                  <a:srgbClr val="CCECFF"/>
                </a:solidFill>
                <a:latin typeface="Arial" charset="0"/>
                <a:ea typeface="ＭＳ Ｐゴシック" charset="0"/>
                <a:cs typeface="Arial" charset="0"/>
              </a:rPr>
              <a:t>F</a:t>
            </a:r>
          </a:p>
        </p:txBody>
      </p:sp>
      <p:sp>
        <p:nvSpPr>
          <p:cNvPr id="16470" name="Text Box 86"/>
          <p:cNvSpPr txBox="1">
            <a:spLocks noChangeArrowheads="1"/>
          </p:cNvSpPr>
          <p:nvPr/>
        </p:nvSpPr>
        <p:spPr bwMode="auto">
          <a:xfrm>
            <a:off x="3260725" y="3389313"/>
            <a:ext cx="18224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mtClean="0">
                <a:solidFill>
                  <a:srgbClr val="003366"/>
                </a:solidFill>
                <a:latin typeface="Arial" charset="0"/>
                <a:ea typeface="ＭＳ Ｐゴシック" charset="0"/>
                <a:cs typeface="Arial" charset="0"/>
              </a:rPr>
              <a:t>Which is better?</a:t>
            </a:r>
          </a:p>
        </p:txBody>
      </p:sp>
      <p:sp>
        <p:nvSpPr>
          <p:cNvPr id="16486" name="Freeform 102"/>
          <p:cNvSpPr>
            <a:spLocks/>
          </p:cNvSpPr>
          <p:nvPr/>
        </p:nvSpPr>
        <p:spPr bwMode="auto">
          <a:xfrm>
            <a:off x="1447800" y="4102100"/>
            <a:ext cx="1219200" cy="469900"/>
          </a:xfrm>
          <a:custGeom>
            <a:avLst/>
            <a:gdLst>
              <a:gd name="T0" fmla="*/ 0 w 768"/>
              <a:gd name="T1" fmla="*/ 248 h 296"/>
              <a:gd name="T2" fmla="*/ 480 w 768"/>
              <a:gd name="T3" fmla="*/ 8 h 296"/>
              <a:gd name="T4" fmla="*/ 768 w 768"/>
              <a:gd name="T5" fmla="*/ 296 h 2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768" h="296">
                <a:moveTo>
                  <a:pt x="0" y="248"/>
                </a:moveTo>
                <a:cubicBezTo>
                  <a:pt x="176" y="124"/>
                  <a:pt x="352" y="0"/>
                  <a:pt x="480" y="8"/>
                </a:cubicBezTo>
                <a:cubicBezTo>
                  <a:pt x="608" y="16"/>
                  <a:pt x="688" y="156"/>
                  <a:pt x="768" y="296"/>
                </a:cubicBezTo>
              </a:path>
            </a:pathLst>
          </a:custGeom>
          <a:noFill/>
          <a:ln w="38100">
            <a:solidFill>
              <a:srgbClr val="00008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3366"/>
              </a:solidFill>
              <a:latin typeface="Arial" charset="0"/>
              <a:ea typeface="ＭＳ Ｐゴシック" charset="0"/>
              <a:cs typeface="Arial" charset="0"/>
            </a:endParaRPr>
          </a:p>
        </p:txBody>
      </p:sp>
      <p:sp>
        <p:nvSpPr>
          <p:cNvPr id="16487" name="Line 103"/>
          <p:cNvSpPr>
            <a:spLocks noChangeShapeType="1"/>
          </p:cNvSpPr>
          <p:nvPr/>
        </p:nvSpPr>
        <p:spPr bwMode="auto">
          <a:xfrm>
            <a:off x="1447800" y="4572000"/>
            <a:ext cx="533400" cy="0"/>
          </a:xfrm>
          <a:prstGeom prst="line">
            <a:avLst/>
          </a:prstGeom>
          <a:noFill/>
          <a:ln w="38100">
            <a:solidFill>
              <a:srgbClr val="00008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3366"/>
              </a:solidFill>
              <a:latin typeface="Arial" charset="0"/>
              <a:ea typeface="ＭＳ Ｐゴシック" charset="0"/>
              <a:cs typeface="Arial" charset="0"/>
            </a:endParaRPr>
          </a:p>
        </p:txBody>
      </p:sp>
      <p:sp>
        <p:nvSpPr>
          <p:cNvPr id="16488" name="Line 104"/>
          <p:cNvSpPr>
            <a:spLocks noChangeShapeType="1"/>
          </p:cNvSpPr>
          <p:nvPr/>
        </p:nvSpPr>
        <p:spPr bwMode="auto">
          <a:xfrm flipV="1">
            <a:off x="1143000" y="4572000"/>
            <a:ext cx="838200" cy="533400"/>
          </a:xfrm>
          <a:prstGeom prst="line">
            <a:avLst/>
          </a:prstGeom>
          <a:noFill/>
          <a:ln w="38100">
            <a:solidFill>
              <a:srgbClr val="00008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3366"/>
              </a:solidFill>
              <a:latin typeface="Arial" charset="0"/>
              <a:ea typeface="ＭＳ Ｐゴシック" charset="0"/>
              <a:cs typeface="Arial" charset="0"/>
            </a:endParaRPr>
          </a:p>
        </p:txBody>
      </p:sp>
      <p:sp>
        <p:nvSpPr>
          <p:cNvPr id="16489" name="Line 105"/>
          <p:cNvSpPr>
            <a:spLocks noChangeShapeType="1"/>
          </p:cNvSpPr>
          <p:nvPr/>
        </p:nvSpPr>
        <p:spPr bwMode="auto">
          <a:xfrm>
            <a:off x="2133600" y="4572000"/>
            <a:ext cx="228600" cy="457200"/>
          </a:xfrm>
          <a:prstGeom prst="line">
            <a:avLst/>
          </a:prstGeom>
          <a:noFill/>
          <a:ln w="38100">
            <a:solidFill>
              <a:srgbClr val="00008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3366"/>
              </a:solidFill>
              <a:latin typeface="Arial" charset="0"/>
              <a:ea typeface="ＭＳ Ｐゴシック" charset="0"/>
              <a:cs typeface="Arial" charset="0"/>
            </a:endParaRPr>
          </a:p>
        </p:txBody>
      </p:sp>
      <p:sp>
        <p:nvSpPr>
          <p:cNvPr id="16490" name="Line 106"/>
          <p:cNvSpPr>
            <a:spLocks noChangeShapeType="1"/>
          </p:cNvSpPr>
          <p:nvPr/>
        </p:nvSpPr>
        <p:spPr bwMode="auto">
          <a:xfrm flipH="1">
            <a:off x="1828800" y="4648200"/>
            <a:ext cx="228600" cy="381000"/>
          </a:xfrm>
          <a:prstGeom prst="line">
            <a:avLst/>
          </a:prstGeom>
          <a:noFill/>
          <a:ln w="38100">
            <a:solidFill>
              <a:srgbClr val="00008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3366"/>
              </a:solidFill>
              <a:latin typeface="Arial" charset="0"/>
              <a:ea typeface="ＭＳ Ｐゴシック" charset="0"/>
              <a:cs typeface="Arial" charset="0"/>
            </a:endParaRPr>
          </a:p>
        </p:txBody>
      </p:sp>
      <p:sp>
        <p:nvSpPr>
          <p:cNvPr id="16492" name="Line 108"/>
          <p:cNvSpPr>
            <a:spLocks noChangeShapeType="1"/>
          </p:cNvSpPr>
          <p:nvPr/>
        </p:nvSpPr>
        <p:spPr bwMode="auto">
          <a:xfrm flipH="1">
            <a:off x="1905000" y="4648200"/>
            <a:ext cx="685800" cy="381000"/>
          </a:xfrm>
          <a:prstGeom prst="line">
            <a:avLst/>
          </a:prstGeom>
          <a:noFill/>
          <a:ln w="38100">
            <a:solidFill>
              <a:srgbClr val="00008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3366"/>
              </a:solidFill>
              <a:latin typeface="Arial" charset="0"/>
              <a:ea typeface="ＭＳ Ｐゴシック" charset="0"/>
              <a:cs typeface="Arial" charset="0"/>
            </a:endParaRPr>
          </a:p>
        </p:txBody>
      </p:sp>
      <p:sp>
        <p:nvSpPr>
          <p:cNvPr id="16493" name="Line 109"/>
          <p:cNvSpPr>
            <a:spLocks noChangeShapeType="1"/>
          </p:cNvSpPr>
          <p:nvPr/>
        </p:nvSpPr>
        <p:spPr bwMode="auto">
          <a:xfrm>
            <a:off x="1828800" y="5105400"/>
            <a:ext cx="533400" cy="0"/>
          </a:xfrm>
          <a:prstGeom prst="line">
            <a:avLst/>
          </a:prstGeom>
          <a:noFill/>
          <a:ln w="38100">
            <a:solidFill>
              <a:srgbClr val="00008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3366"/>
              </a:solidFill>
              <a:latin typeface="Arial" charset="0"/>
              <a:ea typeface="ＭＳ Ｐゴシック" charset="0"/>
              <a:cs typeface="Arial" charset="0"/>
            </a:endParaRPr>
          </a:p>
        </p:txBody>
      </p:sp>
      <p:sp>
        <p:nvSpPr>
          <p:cNvPr id="16494" name="Line 110"/>
          <p:cNvSpPr>
            <a:spLocks noChangeShapeType="1"/>
          </p:cNvSpPr>
          <p:nvPr/>
        </p:nvSpPr>
        <p:spPr bwMode="auto">
          <a:xfrm flipH="1">
            <a:off x="5562600" y="4648200"/>
            <a:ext cx="228600" cy="381000"/>
          </a:xfrm>
          <a:prstGeom prst="line">
            <a:avLst/>
          </a:prstGeom>
          <a:noFill/>
          <a:ln w="38100">
            <a:solidFill>
              <a:srgbClr val="00008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3366"/>
              </a:solidFill>
              <a:latin typeface="Arial" charset="0"/>
              <a:ea typeface="ＭＳ Ｐゴシック" charset="0"/>
              <a:cs typeface="Arial" charset="0"/>
            </a:endParaRPr>
          </a:p>
        </p:txBody>
      </p:sp>
      <p:sp>
        <p:nvSpPr>
          <p:cNvPr id="16495" name="Line 111"/>
          <p:cNvSpPr>
            <a:spLocks noChangeShapeType="1"/>
          </p:cNvSpPr>
          <p:nvPr/>
        </p:nvSpPr>
        <p:spPr bwMode="auto">
          <a:xfrm flipH="1">
            <a:off x="6248400" y="4648200"/>
            <a:ext cx="228600" cy="381000"/>
          </a:xfrm>
          <a:prstGeom prst="line">
            <a:avLst/>
          </a:prstGeom>
          <a:noFill/>
          <a:ln w="38100">
            <a:solidFill>
              <a:srgbClr val="00008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3366"/>
              </a:solidFill>
              <a:latin typeface="Arial" charset="0"/>
              <a:ea typeface="ＭＳ Ｐゴシック" charset="0"/>
              <a:cs typeface="Arial" charset="0"/>
            </a:endParaRPr>
          </a:p>
        </p:txBody>
      </p:sp>
      <p:sp>
        <p:nvSpPr>
          <p:cNvPr id="16496" name="Line 112"/>
          <p:cNvSpPr>
            <a:spLocks noChangeShapeType="1"/>
          </p:cNvSpPr>
          <p:nvPr/>
        </p:nvSpPr>
        <p:spPr bwMode="auto">
          <a:xfrm>
            <a:off x="5562600" y="5105400"/>
            <a:ext cx="457200" cy="0"/>
          </a:xfrm>
          <a:prstGeom prst="line">
            <a:avLst/>
          </a:prstGeom>
          <a:noFill/>
          <a:ln w="38100">
            <a:solidFill>
              <a:srgbClr val="00008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3366"/>
              </a:solidFill>
              <a:latin typeface="Arial" charset="0"/>
              <a:ea typeface="ＭＳ Ｐゴシック" charset="0"/>
              <a:cs typeface="Arial" charset="0"/>
            </a:endParaRPr>
          </a:p>
        </p:txBody>
      </p:sp>
      <p:sp>
        <p:nvSpPr>
          <p:cNvPr id="16497" name="Line 113"/>
          <p:cNvSpPr>
            <a:spLocks noChangeShapeType="1"/>
          </p:cNvSpPr>
          <p:nvPr/>
        </p:nvSpPr>
        <p:spPr bwMode="auto">
          <a:xfrm>
            <a:off x="5867400" y="4572000"/>
            <a:ext cx="457200" cy="0"/>
          </a:xfrm>
          <a:prstGeom prst="line">
            <a:avLst/>
          </a:prstGeom>
          <a:noFill/>
          <a:ln w="38100">
            <a:solidFill>
              <a:srgbClr val="00008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3366"/>
              </a:solidFill>
              <a:latin typeface="Arial" charset="0"/>
              <a:ea typeface="ＭＳ Ｐゴシック" charset="0"/>
              <a:cs typeface="Arial" charset="0"/>
            </a:endParaRPr>
          </a:p>
        </p:txBody>
      </p:sp>
      <p:sp>
        <p:nvSpPr>
          <p:cNvPr id="16498" name="Line 114"/>
          <p:cNvSpPr>
            <a:spLocks noChangeShapeType="1"/>
          </p:cNvSpPr>
          <p:nvPr/>
        </p:nvSpPr>
        <p:spPr bwMode="auto">
          <a:xfrm flipH="1">
            <a:off x="6324600" y="4648200"/>
            <a:ext cx="685800" cy="381000"/>
          </a:xfrm>
          <a:prstGeom prst="line">
            <a:avLst/>
          </a:prstGeom>
          <a:noFill/>
          <a:ln w="38100">
            <a:solidFill>
              <a:srgbClr val="00008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3366"/>
              </a:solidFill>
              <a:latin typeface="Arial" charset="0"/>
              <a:ea typeface="ＭＳ Ｐゴシック" charset="0"/>
              <a:cs typeface="Arial" charset="0"/>
            </a:endParaRPr>
          </a:p>
        </p:txBody>
      </p:sp>
      <p:sp>
        <p:nvSpPr>
          <p:cNvPr id="16499" name="Line 115"/>
          <p:cNvSpPr>
            <a:spLocks noChangeShapeType="1"/>
          </p:cNvSpPr>
          <p:nvPr/>
        </p:nvSpPr>
        <p:spPr bwMode="auto">
          <a:xfrm>
            <a:off x="6553200" y="4572000"/>
            <a:ext cx="457200" cy="0"/>
          </a:xfrm>
          <a:prstGeom prst="line">
            <a:avLst/>
          </a:prstGeom>
          <a:noFill/>
          <a:ln w="38100">
            <a:solidFill>
              <a:srgbClr val="00008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3366"/>
              </a:solidFill>
              <a:latin typeface="Arial" charset="0"/>
              <a:ea typeface="ＭＳ Ｐゴシック" charset="0"/>
              <a:cs typeface="Arial" charset="0"/>
            </a:endParaRPr>
          </a:p>
        </p:txBody>
      </p:sp>
      <p:sp>
        <p:nvSpPr>
          <p:cNvPr id="16500" name="Line 116"/>
          <p:cNvSpPr>
            <a:spLocks noChangeShapeType="1"/>
          </p:cNvSpPr>
          <p:nvPr/>
        </p:nvSpPr>
        <p:spPr bwMode="auto">
          <a:xfrm>
            <a:off x="6324600" y="5105400"/>
            <a:ext cx="381000" cy="0"/>
          </a:xfrm>
          <a:prstGeom prst="line">
            <a:avLst/>
          </a:prstGeom>
          <a:noFill/>
          <a:ln w="38100">
            <a:solidFill>
              <a:srgbClr val="00008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3366"/>
              </a:solidFill>
              <a:latin typeface="Arial" charset="0"/>
              <a:ea typeface="ＭＳ Ｐゴシック" charset="0"/>
              <a:cs typeface="Arial" charset="0"/>
            </a:endParaRPr>
          </a:p>
        </p:txBody>
      </p:sp>
      <p:sp>
        <p:nvSpPr>
          <p:cNvPr id="16501" name="Text Box 117"/>
          <p:cNvSpPr txBox="1">
            <a:spLocks noChangeArrowheads="1"/>
          </p:cNvSpPr>
          <p:nvPr/>
        </p:nvSpPr>
        <p:spPr bwMode="auto">
          <a:xfrm>
            <a:off x="533400" y="5943600"/>
            <a:ext cx="18097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mtClean="0">
                <a:solidFill>
                  <a:srgbClr val="003366"/>
                </a:solidFill>
                <a:latin typeface="Arial" charset="0"/>
                <a:ea typeface="ＭＳ Ｐゴシック" charset="0"/>
                <a:cs typeface="Arial" charset="0"/>
              </a:rPr>
              <a:t>More wirelength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mtClean="0">
                <a:solidFill>
                  <a:srgbClr val="003366"/>
                </a:solidFill>
                <a:latin typeface="Arial" charset="0"/>
                <a:ea typeface="ＭＳ Ｐゴシック" charset="0"/>
                <a:cs typeface="Arial" charset="0"/>
              </a:rPr>
              <a:t>Harder routing</a:t>
            </a:r>
          </a:p>
        </p:txBody>
      </p:sp>
      <p:sp>
        <p:nvSpPr>
          <p:cNvPr id="16502" name="Text Box 118"/>
          <p:cNvSpPr txBox="1">
            <a:spLocks noChangeArrowheads="1"/>
          </p:cNvSpPr>
          <p:nvPr/>
        </p:nvSpPr>
        <p:spPr bwMode="auto">
          <a:xfrm>
            <a:off x="5029200" y="5943600"/>
            <a:ext cx="17716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mtClean="0">
                <a:solidFill>
                  <a:srgbClr val="003366"/>
                </a:solidFill>
                <a:latin typeface="Arial" charset="0"/>
                <a:ea typeface="ＭＳ Ｐゴシック" charset="0"/>
                <a:cs typeface="Arial" charset="0"/>
              </a:rPr>
              <a:t>Less wirelength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mtClean="0">
                <a:solidFill>
                  <a:srgbClr val="003366"/>
                </a:solidFill>
                <a:latin typeface="Arial" charset="0"/>
                <a:ea typeface="ＭＳ Ｐゴシック" charset="0"/>
                <a:cs typeface="Arial" charset="0"/>
              </a:rPr>
              <a:t>Easier routing</a:t>
            </a:r>
          </a:p>
        </p:txBody>
      </p:sp>
    </p:spTree>
    <p:extLst>
      <p:ext uri="{BB962C8B-B14F-4D97-AF65-F5344CB8AC3E}">
        <p14:creationId xmlns:p14="http://schemas.microsoft.com/office/powerpoint/2010/main" val="19860688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486" grpId="0" animBg="1"/>
      <p:bldP spid="16487" grpId="0" animBg="1"/>
      <p:bldP spid="16488" grpId="0" animBg="1"/>
      <p:bldP spid="16489" grpId="0" animBg="1"/>
      <p:bldP spid="16490" grpId="0" animBg="1"/>
      <p:bldP spid="16492" grpId="0" animBg="1"/>
      <p:bldP spid="16493" grpId="0" animBg="1"/>
      <p:bldP spid="16494" grpId="0" animBg="1"/>
      <p:bldP spid="16495" grpId="0" animBg="1"/>
      <p:bldP spid="16496" grpId="0" animBg="1"/>
      <p:bldP spid="16497" grpId="0" animBg="1"/>
      <p:bldP spid="16498" grpId="0" animBg="1"/>
      <p:bldP spid="16499" grpId="0" animBg="1"/>
      <p:bldP spid="16500" grpId="0" animBg="1"/>
      <p:bldP spid="16501" grpId="0"/>
      <p:bldP spid="1650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>
                <a:solidFill>
                  <a:srgbClr val="003366"/>
                </a:solidFill>
              </a:rPr>
              <a:t>- </a:t>
            </a:r>
            <a:fld id="{8688E107-1446-434C-81CA-D3C476D92C6D}" type="slidenum">
              <a:rPr lang="en-US">
                <a:solidFill>
                  <a:srgbClr val="003366"/>
                </a:solidFill>
              </a:rPr>
              <a:pPr/>
              <a:t>13</a:t>
            </a:fld>
            <a:r>
              <a:rPr lang="en-US">
                <a:solidFill>
                  <a:srgbClr val="003366"/>
                </a:solidFill>
              </a:rPr>
              <a:t> -</a:t>
            </a:r>
          </a:p>
        </p:txBody>
      </p:sp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Placement as an Optimization Problem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Place all cells in the netlist such that:</a:t>
            </a:r>
          </a:p>
          <a:p>
            <a:pPr lvl="1"/>
            <a:r>
              <a:rPr lang="en-US"/>
              <a:t>Minimize chip area</a:t>
            </a:r>
          </a:p>
          <a:p>
            <a:pPr lvl="1"/>
            <a:r>
              <a:rPr lang="en-US"/>
              <a:t>Minimize wire length</a:t>
            </a:r>
          </a:p>
          <a:p>
            <a:pPr lvl="1"/>
            <a:r>
              <a:rPr lang="en-US"/>
              <a:t>Make routing easy</a:t>
            </a:r>
          </a:p>
          <a:p>
            <a:pPr lvl="1"/>
            <a:r>
              <a:rPr lang="en-US"/>
              <a:t>Satisfy timing constraints </a:t>
            </a:r>
          </a:p>
          <a:p>
            <a:pPr lvl="2"/>
            <a:r>
              <a:rPr lang="en-US"/>
              <a:t>Keep cells on critical paths closer</a:t>
            </a:r>
          </a:p>
          <a:p>
            <a:pPr lvl="1"/>
            <a:r>
              <a:rPr lang="en-US"/>
              <a:t>Satisfy various other design constraints</a:t>
            </a:r>
          </a:p>
          <a:p>
            <a:endParaRPr lang="en-US"/>
          </a:p>
          <a:p>
            <a:r>
              <a:rPr lang="en-US"/>
              <a:t>A typical design can have &gt; 1M cells</a:t>
            </a:r>
          </a:p>
          <a:p>
            <a:r>
              <a:rPr lang="en-US"/>
              <a:t>NP-complete problem</a:t>
            </a:r>
          </a:p>
          <a:p>
            <a:pPr>
              <a:buFont typeface="Wingdings" charset="0"/>
              <a:buNone/>
            </a:pPr>
            <a:endParaRPr lang="en-US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579610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15A9E1-933C-4143-8BD8-0163B98B2305}" type="slidenum">
              <a:rPr lang="en-US"/>
              <a:pPr/>
              <a:t>14</a:t>
            </a:fld>
            <a:endParaRPr lang="en-US"/>
          </a:p>
        </p:txBody>
      </p:sp>
      <p:sp>
        <p:nvSpPr>
          <p:cNvPr id="1192962" name="Rectangle 2"/>
          <p:cNvSpPr>
            <a:spLocks noChangeArrowheads="1"/>
          </p:cNvSpPr>
          <p:nvPr/>
        </p:nvSpPr>
        <p:spPr bwMode="auto">
          <a:xfrm>
            <a:off x="3141663" y="1998663"/>
            <a:ext cx="3657600" cy="2808287"/>
          </a:xfrm>
          <a:prstGeom prst="rect">
            <a:avLst/>
          </a:prstGeom>
          <a:solidFill>
            <a:srgbClr val="DDDDDD"/>
          </a:solidFill>
          <a:ln w="9525">
            <a:solidFill>
              <a:srgbClr val="96969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1192963" name="Rectangle 3"/>
          <p:cNvSpPr>
            <a:spLocks noChangeArrowheads="1"/>
          </p:cNvSpPr>
          <p:nvPr/>
        </p:nvSpPr>
        <p:spPr bwMode="auto">
          <a:xfrm flipH="1">
            <a:off x="3141663" y="1998663"/>
            <a:ext cx="3657600" cy="2808287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1192965" name="Rectangle 5"/>
          <p:cNvSpPr>
            <a:spLocks noChangeArrowheads="1"/>
          </p:cNvSpPr>
          <p:nvPr/>
        </p:nvSpPr>
        <p:spPr bwMode="auto">
          <a:xfrm rot="16200000">
            <a:off x="5632450" y="3675063"/>
            <a:ext cx="630237" cy="1182688"/>
          </a:xfrm>
          <a:prstGeom prst="rect">
            <a:avLst/>
          </a:prstGeom>
          <a:solidFill>
            <a:srgbClr val="B2B2B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1192966" name="Rectangle 6"/>
          <p:cNvSpPr>
            <a:spLocks noChangeArrowheads="1"/>
          </p:cNvSpPr>
          <p:nvPr/>
        </p:nvSpPr>
        <p:spPr bwMode="auto">
          <a:xfrm rot="16200000">
            <a:off x="5457032" y="2377281"/>
            <a:ext cx="628650" cy="830263"/>
          </a:xfrm>
          <a:prstGeom prst="rect">
            <a:avLst/>
          </a:prstGeom>
          <a:solidFill>
            <a:srgbClr val="B2B2B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1192967" name="Rectangle 7"/>
          <p:cNvSpPr>
            <a:spLocks noChangeArrowheads="1"/>
          </p:cNvSpPr>
          <p:nvPr/>
        </p:nvSpPr>
        <p:spPr bwMode="auto">
          <a:xfrm>
            <a:off x="3871913" y="3587750"/>
            <a:ext cx="628650" cy="830263"/>
          </a:xfrm>
          <a:prstGeom prst="rect">
            <a:avLst/>
          </a:prstGeom>
          <a:solidFill>
            <a:srgbClr val="B2B2B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1192968" name="Rectangle 8"/>
          <p:cNvSpPr>
            <a:spLocks noChangeArrowheads="1"/>
          </p:cNvSpPr>
          <p:nvPr/>
        </p:nvSpPr>
        <p:spPr bwMode="auto">
          <a:xfrm>
            <a:off x="3871913" y="2633663"/>
            <a:ext cx="628650" cy="830262"/>
          </a:xfrm>
          <a:prstGeom prst="rect">
            <a:avLst/>
          </a:prstGeom>
          <a:solidFill>
            <a:srgbClr val="B2B2B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1192969" name="Rectangle 9"/>
          <p:cNvSpPr>
            <a:spLocks noChangeArrowheads="1"/>
          </p:cNvSpPr>
          <p:nvPr/>
        </p:nvSpPr>
        <p:spPr bwMode="auto">
          <a:xfrm flipH="1">
            <a:off x="5351463" y="2609850"/>
            <a:ext cx="833437" cy="307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6808" tIns="48404" rIns="96808" bIns="48404" anchor="ctr"/>
          <a:lstStyle/>
          <a:p>
            <a:pPr algn="ctr" defTabSz="968375" fontAlgn="base">
              <a:spcBef>
                <a:spcPct val="0"/>
              </a:spcBef>
              <a:spcAft>
                <a:spcPct val="0"/>
              </a:spcAft>
            </a:pPr>
            <a:r>
              <a:rPr lang="de-DE" i="1" smtClean="0">
                <a:solidFill>
                  <a:srgbClr val="000000"/>
                </a:solidFill>
                <a:latin typeface="Arial" charset="0"/>
                <a:ea typeface="ＭＳ Ｐゴシック" charset="0"/>
              </a:rPr>
              <a:t>C</a:t>
            </a:r>
            <a:endParaRPr lang="en-US" altLang="zh-CN" i="1" smtClean="0">
              <a:solidFill>
                <a:srgbClr val="000000"/>
              </a:solidFill>
              <a:latin typeface="Arial" charset="0"/>
              <a:ea typeface="宋体" charset="0"/>
              <a:cs typeface="宋体" charset="0"/>
            </a:endParaRPr>
          </a:p>
        </p:txBody>
      </p:sp>
      <p:sp>
        <p:nvSpPr>
          <p:cNvPr id="1192970" name="Rectangle 10"/>
          <p:cNvSpPr>
            <a:spLocks noChangeArrowheads="1"/>
          </p:cNvSpPr>
          <p:nvPr/>
        </p:nvSpPr>
        <p:spPr bwMode="auto">
          <a:xfrm flipH="1">
            <a:off x="5351463" y="4111625"/>
            <a:ext cx="1184275" cy="309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6808" tIns="48404" rIns="96808" bIns="48404" anchor="ctr"/>
          <a:lstStyle/>
          <a:p>
            <a:pPr algn="ctr" defTabSz="968375" fontAlgn="base">
              <a:spcBef>
                <a:spcPct val="0"/>
              </a:spcBef>
              <a:spcAft>
                <a:spcPct val="0"/>
              </a:spcAft>
            </a:pPr>
            <a:r>
              <a:rPr lang="de-DE" i="1" smtClean="0">
                <a:solidFill>
                  <a:srgbClr val="000000"/>
                </a:solidFill>
                <a:latin typeface="Arial" charset="0"/>
                <a:ea typeface="ＭＳ Ｐゴシック" charset="0"/>
              </a:rPr>
              <a:t>D</a:t>
            </a:r>
            <a:endParaRPr lang="en-US" altLang="zh-CN" i="1" smtClean="0">
              <a:solidFill>
                <a:srgbClr val="000000"/>
              </a:solidFill>
              <a:latin typeface="Arial" charset="0"/>
              <a:ea typeface="宋体" charset="0"/>
              <a:cs typeface="宋体" charset="0"/>
            </a:endParaRPr>
          </a:p>
        </p:txBody>
      </p:sp>
      <p:sp>
        <p:nvSpPr>
          <p:cNvPr id="1192971" name="Rectangle 11"/>
          <p:cNvSpPr>
            <a:spLocks noChangeArrowheads="1"/>
          </p:cNvSpPr>
          <p:nvPr/>
        </p:nvSpPr>
        <p:spPr bwMode="auto">
          <a:xfrm rot="16200000" flipH="1">
            <a:off x="3771107" y="2894806"/>
            <a:ext cx="831850" cy="306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eaVert" wrap="none" lIns="96808" tIns="48404" rIns="96808" bIns="48404" anchor="ctr"/>
          <a:lstStyle/>
          <a:p>
            <a:pPr algn="ctr" defTabSz="968375" fontAlgn="base">
              <a:spcBef>
                <a:spcPct val="0"/>
              </a:spcBef>
              <a:spcAft>
                <a:spcPct val="0"/>
              </a:spcAft>
            </a:pPr>
            <a:r>
              <a:rPr lang="de-DE" i="1" smtClean="0">
                <a:solidFill>
                  <a:srgbClr val="000000"/>
                </a:solidFill>
                <a:latin typeface="Arial" charset="0"/>
                <a:ea typeface="ＭＳ Ｐゴシック" charset="0"/>
              </a:rPr>
              <a:t>A</a:t>
            </a:r>
            <a:endParaRPr lang="en-US" altLang="zh-CN" i="1" smtClean="0">
              <a:solidFill>
                <a:srgbClr val="000000"/>
              </a:solidFill>
              <a:latin typeface="Arial" charset="0"/>
              <a:ea typeface="宋体" charset="0"/>
              <a:cs typeface="宋体" charset="0"/>
            </a:endParaRPr>
          </a:p>
        </p:txBody>
      </p:sp>
      <p:sp>
        <p:nvSpPr>
          <p:cNvPr id="1192972" name="Rectangle 12"/>
          <p:cNvSpPr>
            <a:spLocks noChangeArrowheads="1"/>
          </p:cNvSpPr>
          <p:nvPr/>
        </p:nvSpPr>
        <p:spPr bwMode="auto">
          <a:xfrm rot="16200000" flipH="1">
            <a:off x="3771107" y="3809206"/>
            <a:ext cx="831850" cy="306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eaVert" wrap="none" lIns="96808" tIns="48404" rIns="96808" bIns="48404" anchor="ctr"/>
          <a:lstStyle/>
          <a:p>
            <a:pPr algn="ctr" defTabSz="968375" fontAlgn="base">
              <a:spcBef>
                <a:spcPct val="0"/>
              </a:spcBef>
              <a:spcAft>
                <a:spcPct val="0"/>
              </a:spcAft>
            </a:pPr>
            <a:r>
              <a:rPr lang="de-DE" i="1" smtClean="0">
                <a:solidFill>
                  <a:srgbClr val="000000"/>
                </a:solidFill>
                <a:latin typeface="Arial" charset="0"/>
                <a:ea typeface="ＭＳ Ｐゴシック" charset="0"/>
              </a:rPr>
              <a:t>B</a:t>
            </a:r>
            <a:endParaRPr lang="en-US" altLang="zh-CN" i="1" smtClean="0">
              <a:solidFill>
                <a:srgbClr val="000000"/>
              </a:solidFill>
              <a:latin typeface="Arial" charset="0"/>
              <a:ea typeface="宋体" charset="0"/>
              <a:cs typeface="宋体" charset="0"/>
            </a:endParaRPr>
          </a:p>
        </p:txBody>
      </p:sp>
      <p:sp>
        <p:nvSpPr>
          <p:cNvPr id="1192973" name="Rectangle 13"/>
          <p:cNvSpPr>
            <a:spLocks noChangeArrowheads="1"/>
          </p:cNvSpPr>
          <p:nvPr/>
        </p:nvSpPr>
        <p:spPr bwMode="auto">
          <a:xfrm flipH="1">
            <a:off x="5899150" y="2482850"/>
            <a:ext cx="153988" cy="1524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1192974" name="Rectangle 14"/>
          <p:cNvSpPr>
            <a:spLocks noChangeArrowheads="1"/>
          </p:cNvSpPr>
          <p:nvPr/>
        </p:nvSpPr>
        <p:spPr bwMode="auto">
          <a:xfrm flipH="1">
            <a:off x="5527675" y="2482850"/>
            <a:ext cx="152400" cy="1524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1192975" name="Rectangle 15"/>
          <p:cNvSpPr>
            <a:spLocks noChangeArrowheads="1"/>
          </p:cNvSpPr>
          <p:nvPr/>
        </p:nvSpPr>
        <p:spPr bwMode="auto">
          <a:xfrm flipH="1">
            <a:off x="5899150" y="2943225"/>
            <a:ext cx="153988" cy="153988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1192976" name="Rectangle 16"/>
          <p:cNvSpPr>
            <a:spLocks noChangeArrowheads="1"/>
          </p:cNvSpPr>
          <p:nvPr/>
        </p:nvSpPr>
        <p:spPr bwMode="auto">
          <a:xfrm flipH="1">
            <a:off x="5527675" y="2943225"/>
            <a:ext cx="152400" cy="153988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1192977" name="Rectangle 17"/>
          <p:cNvSpPr>
            <a:spLocks noChangeArrowheads="1"/>
          </p:cNvSpPr>
          <p:nvPr/>
        </p:nvSpPr>
        <p:spPr bwMode="auto">
          <a:xfrm flipH="1">
            <a:off x="6296025" y="4416425"/>
            <a:ext cx="152400" cy="1524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1192978" name="Rectangle 18"/>
          <p:cNvSpPr>
            <a:spLocks noChangeArrowheads="1"/>
          </p:cNvSpPr>
          <p:nvPr/>
        </p:nvSpPr>
        <p:spPr bwMode="auto">
          <a:xfrm flipH="1">
            <a:off x="5895975" y="4416425"/>
            <a:ext cx="153988" cy="1524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1192979" name="Rectangle 19"/>
          <p:cNvSpPr>
            <a:spLocks noChangeArrowheads="1"/>
          </p:cNvSpPr>
          <p:nvPr/>
        </p:nvSpPr>
        <p:spPr bwMode="auto">
          <a:xfrm flipH="1">
            <a:off x="5522913" y="4416425"/>
            <a:ext cx="153987" cy="1524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1192980" name="Rectangle 20"/>
          <p:cNvSpPr>
            <a:spLocks noChangeArrowheads="1"/>
          </p:cNvSpPr>
          <p:nvPr/>
        </p:nvSpPr>
        <p:spPr bwMode="auto">
          <a:xfrm flipH="1">
            <a:off x="4340225" y="2789238"/>
            <a:ext cx="155575" cy="153987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1192981" name="Rectangle 21"/>
          <p:cNvSpPr>
            <a:spLocks noChangeArrowheads="1"/>
          </p:cNvSpPr>
          <p:nvPr/>
        </p:nvSpPr>
        <p:spPr bwMode="auto">
          <a:xfrm flipH="1">
            <a:off x="4340225" y="3205163"/>
            <a:ext cx="155575" cy="155575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1192982" name="Rectangle 22"/>
          <p:cNvSpPr>
            <a:spLocks noChangeArrowheads="1"/>
          </p:cNvSpPr>
          <p:nvPr/>
        </p:nvSpPr>
        <p:spPr bwMode="auto">
          <a:xfrm flipH="1">
            <a:off x="3879850" y="2789238"/>
            <a:ext cx="153988" cy="153987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1192983" name="Rectangle 23"/>
          <p:cNvSpPr>
            <a:spLocks noChangeArrowheads="1"/>
          </p:cNvSpPr>
          <p:nvPr/>
        </p:nvSpPr>
        <p:spPr bwMode="auto">
          <a:xfrm flipH="1">
            <a:off x="3879850" y="3205163"/>
            <a:ext cx="153988" cy="155575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1192984" name="Rectangle 24"/>
          <p:cNvSpPr>
            <a:spLocks noChangeArrowheads="1"/>
          </p:cNvSpPr>
          <p:nvPr/>
        </p:nvSpPr>
        <p:spPr bwMode="auto">
          <a:xfrm flipH="1">
            <a:off x="4340225" y="3732213"/>
            <a:ext cx="155575" cy="1524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1192985" name="Rectangle 25"/>
          <p:cNvSpPr>
            <a:spLocks noChangeArrowheads="1"/>
          </p:cNvSpPr>
          <p:nvPr/>
        </p:nvSpPr>
        <p:spPr bwMode="auto">
          <a:xfrm flipH="1">
            <a:off x="4340225" y="4125913"/>
            <a:ext cx="155575" cy="153987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1192986" name="Rectangle 26"/>
          <p:cNvSpPr>
            <a:spLocks noChangeArrowheads="1"/>
          </p:cNvSpPr>
          <p:nvPr/>
        </p:nvSpPr>
        <p:spPr bwMode="auto">
          <a:xfrm flipH="1">
            <a:off x="3879850" y="3732213"/>
            <a:ext cx="153988" cy="1524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1192987" name="Rectangle 27"/>
          <p:cNvSpPr>
            <a:spLocks noChangeArrowheads="1"/>
          </p:cNvSpPr>
          <p:nvPr/>
        </p:nvSpPr>
        <p:spPr bwMode="auto">
          <a:xfrm flipH="1">
            <a:off x="3879850" y="4125913"/>
            <a:ext cx="153988" cy="153987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1192988" name="Text Box 28"/>
          <p:cNvSpPr txBox="1">
            <a:spLocks noChangeArrowheads="1"/>
          </p:cNvSpPr>
          <p:nvPr/>
        </p:nvSpPr>
        <p:spPr bwMode="auto">
          <a:xfrm flipH="1">
            <a:off x="5927725" y="2460625"/>
            <a:ext cx="158750" cy="193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 defTabSz="968375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484188" defTabSz="968375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968375" defTabSz="968375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452563" defTabSz="968375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36750" defTabSz="968375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3939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511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3083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7655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de-DE" sz="1300" smtClean="0">
                <a:solidFill>
                  <a:srgbClr val="000000"/>
                </a:solidFill>
              </a:rPr>
              <a:t>4</a:t>
            </a:r>
          </a:p>
        </p:txBody>
      </p:sp>
      <p:sp>
        <p:nvSpPr>
          <p:cNvPr id="1192989" name="Text Box 29"/>
          <p:cNvSpPr txBox="1">
            <a:spLocks noChangeArrowheads="1"/>
          </p:cNvSpPr>
          <p:nvPr/>
        </p:nvSpPr>
        <p:spPr bwMode="auto">
          <a:xfrm flipH="1">
            <a:off x="5549900" y="2460625"/>
            <a:ext cx="157163" cy="193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 defTabSz="968375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484188" defTabSz="968375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968375" defTabSz="968375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452563" defTabSz="968375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36750" defTabSz="968375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3939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511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3083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7655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de-DE" sz="1300" smtClean="0">
                <a:solidFill>
                  <a:srgbClr val="000000"/>
                </a:solidFill>
              </a:rPr>
              <a:t>3</a:t>
            </a:r>
          </a:p>
        </p:txBody>
      </p:sp>
      <p:sp>
        <p:nvSpPr>
          <p:cNvPr id="1192990" name="Text Box 30"/>
          <p:cNvSpPr txBox="1">
            <a:spLocks noChangeArrowheads="1"/>
          </p:cNvSpPr>
          <p:nvPr/>
        </p:nvSpPr>
        <p:spPr bwMode="auto">
          <a:xfrm flipH="1">
            <a:off x="5927725" y="2917825"/>
            <a:ext cx="158750" cy="193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 defTabSz="968375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484188" defTabSz="968375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968375" defTabSz="968375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452563" defTabSz="968375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36750" defTabSz="968375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3939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511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3083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7655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de-DE" sz="1300" smtClean="0">
                <a:solidFill>
                  <a:srgbClr val="000000"/>
                </a:solidFill>
              </a:rPr>
              <a:t>2</a:t>
            </a:r>
          </a:p>
        </p:txBody>
      </p:sp>
      <p:sp>
        <p:nvSpPr>
          <p:cNvPr id="1192991" name="Text Box 31"/>
          <p:cNvSpPr txBox="1">
            <a:spLocks noChangeArrowheads="1"/>
          </p:cNvSpPr>
          <p:nvPr/>
        </p:nvSpPr>
        <p:spPr bwMode="auto">
          <a:xfrm flipH="1">
            <a:off x="5549900" y="2917825"/>
            <a:ext cx="157163" cy="193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 defTabSz="968375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484188" defTabSz="968375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968375" defTabSz="968375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452563" defTabSz="968375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36750" defTabSz="968375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3939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511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3083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7655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de-DE" sz="1300" smtClean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1192992" name="Text Box 32"/>
          <p:cNvSpPr txBox="1">
            <a:spLocks noChangeArrowheads="1"/>
          </p:cNvSpPr>
          <p:nvPr/>
        </p:nvSpPr>
        <p:spPr bwMode="auto">
          <a:xfrm flipH="1">
            <a:off x="4368800" y="3182938"/>
            <a:ext cx="160338" cy="193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 defTabSz="968375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484188" defTabSz="968375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968375" defTabSz="968375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452563" defTabSz="968375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36750" defTabSz="968375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3939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511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3083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7655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de-DE" sz="1300" smtClean="0">
                <a:solidFill>
                  <a:srgbClr val="000000"/>
                </a:solidFill>
              </a:rPr>
              <a:t>4</a:t>
            </a:r>
          </a:p>
        </p:txBody>
      </p:sp>
      <p:sp>
        <p:nvSpPr>
          <p:cNvPr id="1192993" name="Text Box 33"/>
          <p:cNvSpPr txBox="1">
            <a:spLocks noChangeArrowheads="1"/>
          </p:cNvSpPr>
          <p:nvPr/>
        </p:nvSpPr>
        <p:spPr bwMode="auto">
          <a:xfrm flipH="1">
            <a:off x="4368800" y="3716338"/>
            <a:ext cx="160338" cy="193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 defTabSz="968375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484188" defTabSz="968375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968375" defTabSz="968375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452563" defTabSz="968375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36750" defTabSz="968375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3939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511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3083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7655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de-DE" sz="1300" smtClean="0">
                <a:solidFill>
                  <a:srgbClr val="000000"/>
                </a:solidFill>
              </a:rPr>
              <a:t>3</a:t>
            </a:r>
          </a:p>
        </p:txBody>
      </p:sp>
      <p:sp>
        <p:nvSpPr>
          <p:cNvPr id="1192994" name="Text Box 34"/>
          <p:cNvSpPr txBox="1">
            <a:spLocks noChangeArrowheads="1"/>
          </p:cNvSpPr>
          <p:nvPr/>
        </p:nvSpPr>
        <p:spPr bwMode="auto">
          <a:xfrm flipH="1">
            <a:off x="4368800" y="4108450"/>
            <a:ext cx="160338" cy="193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 defTabSz="968375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484188" defTabSz="968375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968375" defTabSz="968375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452563" defTabSz="968375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36750" defTabSz="968375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3939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511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3083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7655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de-DE" sz="1300" smtClean="0">
                <a:solidFill>
                  <a:srgbClr val="000000"/>
                </a:solidFill>
              </a:rPr>
              <a:t>4</a:t>
            </a:r>
          </a:p>
        </p:txBody>
      </p:sp>
      <p:sp>
        <p:nvSpPr>
          <p:cNvPr id="1192995" name="Text Box 35"/>
          <p:cNvSpPr txBox="1">
            <a:spLocks noChangeArrowheads="1"/>
          </p:cNvSpPr>
          <p:nvPr/>
        </p:nvSpPr>
        <p:spPr bwMode="auto">
          <a:xfrm flipH="1">
            <a:off x="3919538" y="3706813"/>
            <a:ext cx="157162" cy="192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 defTabSz="968375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484188" defTabSz="968375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968375" defTabSz="968375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452563" defTabSz="968375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36750" defTabSz="968375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3939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511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3083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7655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de-DE" sz="1300" smtClean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1192996" name="Text Box 36"/>
          <p:cNvSpPr txBox="1">
            <a:spLocks noChangeArrowheads="1"/>
          </p:cNvSpPr>
          <p:nvPr/>
        </p:nvSpPr>
        <p:spPr bwMode="auto">
          <a:xfrm flipH="1">
            <a:off x="3919538" y="2754313"/>
            <a:ext cx="157162" cy="193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 defTabSz="968375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484188" defTabSz="968375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968375" defTabSz="968375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452563" defTabSz="968375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36750" defTabSz="968375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3939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511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3083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7655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de-DE" sz="1300" smtClean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1192997" name="Rectangle 37"/>
          <p:cNvSpPr>
            <a:spLocks noChangeArrowheads="1"/>
          </p:cNvSpPr>
          <p:nvPr/>
        </p:nvSpPr>
        <p:spPr bwMode="auto">
          <a:xfrm flipH="1">
            <a:off x="6296025" y="3952875"/>
            <a:ext cx="152400" cy="155575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1192998" name="Rectangle 38"/>
          <p:cNvSpPr>
            <a:spLocks noChangeArrowheads="1"/>
          </p:cNvSpPr>
          <p:nvPr/>
        </p:nvSpPr>
        <p:spPr bwMode="auto">
          <a:xfrm flipH="1">
            <a:off x="5899150" y="3952875"/>
            <a:ext cx="153988" cy="155575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1192999" name="Rectangle 39"/>
          <p:cNvSpPr>
            <a:spLocks noChangeArrowheads="1"/>
          </p:cNvSpPr>
          <p:nvPr/>
        </p:nvSpPr>
        <p:spPr bwMode="auto">
          <a:xfrm flipH="1">
            <a:off x="5522913" y="3952875"/>
            <a:ext cx="153987" cy="155575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1193000" name="Text Box 40"/>
          <p:cNvSpPr txBox="1">
            <a:spLocks noChangeArrowheads="1"/>
          </p:cNvSpPr>
          <p:nvPr/>
        </p:nvSpPr>
        <p:spPr bwMode="auto">
          <a:xfrm flipH="1">
            <a:off x="6308725" y="3935413"/>
            <a:ext cx="160338" cy="192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 defTabSz="968375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484188" defTabSz="968375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968375" defTabSz="968375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452563" defTabSz="968375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36750" defTabSz="968375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3939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511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3083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7655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de-DE" sz="1300" smtClean="0">
                <a:solidFill>
                  <a:srgbClr val="000000"/>
                </a:solidFill>
              </a:rPr>
              <a:t>6</a:t>
            </a:r>
          </a:p>
        </p:txBody>
      </p:sp>
      <p:sp>
        <p:nvSpPr>
          <p:cNvPr id="1193001" name="Text Box 41"/>
          <p:cNvSpPr txBox="1">
            <a:spLocks noChangeArrowheads="1"/>
          </p:cNvSpPr>
          <p:nvPr/>
        </p:nvSpPr>
        <p:spPr bwMode="auto">
          <a:xfrm flipH="1">
            <a:off x="5927725" y="3935413"/>
            <a:ext cx="158750" cy="192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 defTabSz="968375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484188" defTabSz="968375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968375" defTabSz="968375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452563" defTabSz="968375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36750" defTabSz="968375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3939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511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3083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7655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de-DE" sz="1300" smtClean="0">
                <a:solidFill>
                  <a:srgbClr val="000000"/>
                </a:solidFill>
              </a:rPr>
              <a:t>5</a:t>
            </a:r>
          </a:p>
        </p:txBody>
      </p:sp>
      <p:sp>
        <p:nvSpPr>
          <p:cNvPr id="1193002" name="Text Box 42"/>
          <p:cNvSpPr txBox="1">
            <a:spLocks noChangeArrowheads="1"/>
          </p:cNvSpPr>
          <p:nvPr/>
        </p:nvSpPr>
        <p:spPr bwMode="auto">
          <a:xfrm flipH="1">
            <a:off x="5548313" y="3935413"/>
            <a:ext cx="158750" cy="192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 defTabSz="968375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484188" defTabSz="968375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968375" defTabSz="968375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452563" defTabSz="968375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36750" defTabSz="968375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3939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511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3083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7655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de-DE" sz="1300" smtClean="0">
                <a:solidFill>
                  <a:srgbClr val="000000"/>
                </a:solidFill>
              </a:rPr>
              <a:t>4</a:t>
            </a:r>
          </a:p>
        </p:txBody>
      </p:sp>
      <p:sp>
        <p:nvSpPr>
          <p:cNvPr id="1193003" name="Text Box 43"/>
          <p:cNvSpPr txBox="1">
            <a:spLocks noChangeArrowheads="1"/>
          </p:cNvSpPr>
          <p:nvPr/>
        </p:nvSpPr>
        <p:spPr bwMode="auto">
          <a:xfrm>
            <a:off x="395288" y="1412875"/>
            <a:ext cx="2257425" cy="1871663"/>
          </a:xfrm>
          <a:prstGeom prst="rect">
            <a:avLst/>
          </a:prstGeom>
          <a:solidFill>
            <a:srgbClr val="CC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bg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6808" tIns="48404" rIns="96808" bIns="48404"/>
          <a:lstStyle>
            <a:lvl1pPr defTabSz="968375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484188" defTabSz="968375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968375" defTabSz="968375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452563" defTabSz="968375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36750" defTabSz="968375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3939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511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3083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7655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fontAlgn="base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</a:pPr>
            <a:r>
              <a:rPr lang="de-DE" sz="1500" smtClean="0">
                <a:solidFill>
                  <a:srgbClr val="000000"/>
                </a:solidFill>
                <a:latin typeface="Times New Roman" charset="0"/>
              </a:rPr>
              <a:t/>
            </a:r>
            <a:br>
              <a:rPr lang="de-DE" sz="1500" smtClean="0">
                <a:solidFill>
                  <a:srgbClr val="000000"/>
                </a:solidFill>
                <a:latin typeface="Times New Roman" charset="0"/>
              </a:rPr>
            </a:br>
            <a:r>
              <a:rPr lang="de-DE" sz="1500" smtClean="0">
                <a:solidFill>
                  <a:srgbClr val="000000"/>
                </a:solidFill>
              </a:rPr>
              <a:t>Netlist:</a:t>
            </a:r>
          </a:p>
          <a:p>
            <a:pPr fontAlgn="base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</a:pPr>
            <a:endParaRPr lang="de-DE" sz="1500" smtClean="0">
              <a:solidFill>
                <a:srgbClr val="000000"/>
              </a:solidFill>
            </a:endParaRPr>
          </a:p>
        </p:txBody>
      </p:sp>
      <p:sp>
        <p:nvSpPr>
          <p:cNvPr id="1193004" name="Text Box 44"/>
          <p:cNvSpPr txBox="1">
            <a:spLocks noChangeArrowheads="1"/>
          </p:cNvSpPr>
          <p:nvPr/>
        </p:nvSpPr>
        <p:spPr bwMode="auto">
          <a:xfrm>
            <a:off x="468313" y="1989138"/>
            <a:ext cx="2560637" cy="1168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6808" tIns="48404" rIns="96808" bIns="48404">
            <a:spAutoFit/>
          </a:bodyPr>
          <a:lstStyle>
            <a:lvl1pPr defTabSz="968375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484188" defTabSz="968375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968375" defTabSz="968375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452563" defTabSz="968375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36750" defTabSz="968375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3939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511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3083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7655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fontAlgn="base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</a:pPr>
            <a:r>
              <a:rPr lang="de-DE" sz="1500" i="1" smtClean="0">
                <a:solidFill>
                  <a:srgbClr val="000000"/>
                </a:solidFill>
              </a:rPr>
              <a:t>N</a:t>
            </a:r>
            <a:r>
              <a:rPr lang="de-DE" sz="1500" baseline="-25000" smtClean="0">
                <a:solidFill>
                  <a:srgbClr val="000000"/>
                </a:solidFill>
              </a:rPr>
              <a:t>1</a:t>
            </a:r>
            <a:r>
              <a:rPr lang="de-DE" sz="1500" smtClean="0">
                <a:solidFill>
                  <a:srgbClr val="000000"/>
                </a:solidFill>
              </a:rPr>
              <a:t> = {</a:t>
            </a:r>
            <a:r>
              <a:rPr lang="de-DE" sz="1500" i="1" smtClean="0">
                <a:solidFill>
                  <a:srgbClr val="000000"/>
                </a:solidFill>
              </a:rPr>
              <a:t>C</a:t>
            </a:r>
            <a:r>
              <a:rPr lang="de-DE" sz="1500" baseline="-25000" smtClean="0">
                <a:solidFill>
                  <a:srgbClr val="000000"/>
                </a:solidFill>
              </a:rPr>
              <a:t>4</a:t>
            </a:r>
            <a:r>
              <a:rPr lang="de-DE" sz="1500" smtClean="0">
                <a:solidFill>
                  <a:srgbClr val="000000"/>
                </a:solidFill>
              </a:rPr>
              <a:t>, </a:t>
            </a:r>
            <a:r>
              <a:rPr lang="de-DE" sz="1500" i="1" smtClean="0">
                <a:solidFill>
                  <a:srgbClr val="000000"/>
                </a:solidFill>
              </a:rPr>
              <a:t>D</a:t>
            </a:r>
            <a:r>
              <a:rPr lang="de-DE" sz="1500" baseline="-25000" smtClean="0">
                <a:solidFill>
                  <a:srgbClr val="000000"/>
                </a:solidFill>
              </a:rPr>
              <a:t>6</a:t>
            </a:r>
            <a:r>
              <a:rPr lang="de-DE" sz="1500" smtClean="0">
                <a:solidFill>
                  <a:srgbClr val="000000"/>
                </a:solidFill>
              </a:rPr>
              <a:t>, </a:t>
            </a:r>
            <a:r>
              <a:rPr lang="de-DE" sz="1500" i="1" smtClean="0">
                <a:solidFill>
                  <a:srgbClr val="000000"/>
                </a:solidFill>
              </a:rPr>
              <a:t>B</a:t>
            </a:r>
            <a:r>
              <a:rPr lang="de-DE" sz="1500" baseline="-25000" smtClean="0">
                <a:solidFill>
                  <a:srgbClr val="000000"/>
                </a:solidFill>
              </a:rPr>
              <a:t>3</a:t>
            </a:r>
            <a:r>
              <a:rPr lang="de-DE" sz="1500" smtClean="0">
                <a:solidFill>
                  <a:srgbClr val="000000"/>
                </a:solidFill>
              </a:rPr>
              <a:t>} </a:t>
            </a:r>
          </a:p>
          <a:p>
            <a:pPr fontAlgn="base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</a:pPr>
            <a:r>
              <a:rPr lang="de-DE" sz="1500" i="1" smtClean="0">
                <a:solidFill>
                  <a:srgbClr val="000000"/>
                </a:solidFill>
              </a:rPr>
              <a:t>N</a:t>
            </a:r>
            <a:r>
              <a:rPr lang="de-DE" sz="1500" baseline="-25000" smtClean="0">
                <a:solidFill>
                  <a:srgbClr val="000000"/>
                </a:solidFill>
              </a:rPr>
              <a:t>2</a:t>
            </a:r>
            <a:r>
              <a:rPr lang="de-DE" sz="1500" smtClean="0">
                <a:solidFill>
                  <a:srgbClr val="000000"/>
                </a:solidFill>
              </a:rPr>
              <a:t> = {</a:t>
            </a:r>
            <a:r>
              <a:rPr lang="de-DE" sz="1500" i="1" smtClean="0">
                <a:solidFill>
                  <a:srgbClr val="000000"/>
                </a:solidFill>
              </a:rPr>
              <a:t>D</a:t>
            </a:r>
            <a:r>
              <a:rPr lang="de-DE" sz="1500" baseline="-25000" smtClean="0">
                <a:solidFill>
                  <a:srgbClr val="000000"/>
                </a:solidFill>
              </a:rPr>
              <a:t>4</a:t>
            </a:r>
            <a:r>
              <a:rPr lang="de-DE" sz="1500" smtClean="0">
                <a:solidFill>
                  <a:srgbClr val="000000"/>
                </a:solidFill>
              </a:rPr>
              <a:t>, </a:t>
            </a:r>
            <a:r>
              <a:rPr lang="de-DE" sz="1500" i="1" smtClean="0">
                <a:solidFill>
                  <a:srgbClr val="000000"/>
                </a:solidFill>
              </a:rPr>
              <a:t>B</a:t>
            </a:r>
            <a:r>
              <a:rPr lang="de-DE" sz="1500" baseline="-25000" smtClean="0">
                <a:solidFill>
                  <a:srgbClr val="000000"/>
                </a:solidFill>
              </a:rPr>
              <a:t>4</a:t>
            </a:r>
            <a:r>
              <a:rPr lang="de-DE" sz="1500" smtClean="0">
                <a:solidFill>
                  <a:srgbClr val="000000"/>
                </a:solidFill>
              </a:rPr>
              <a:t>, </a:t>
            </a:r>
            <a:r>
              <a:rPr lang="de-DE" sz="1500" i="1" smtClean="0">
                <a:solidFill>
                  <a:srgbClr val="000000"/>
                </a:solidFill>
              </a:rPr>
              <a:t>C</a:t>
            </a:r>
            <a:r>
              <a:rPr lang="de-DE" sz="1500" baseline="-25000" smtClean="0">
                <a:solidFill>
                  <a:srgbClr val="000000"/>
                </a:solidFill>
              </a:rPr>
              <a:t>1</a:t>
            </a:r>
            <a:r>
              <a:rPr lang="de-DE" sz="1500" smtClean="0">
                <a:solidFill>
                  <a:srgbClr val="000000"/>
                </a:solidFill>
              </a:rPr>
              <a:t>, </a:t>
            </a:r>
            <a:r>
              <a:rPr lang="de-DE" sz="1500" i="1" smtClean="0">
                <a:solidFill>
                  <a:srgbClr val="000000"/>
                </a:solidFill>
              </a:rPr>
              <a:t>A</a:t>
            </a:r>
            <a:r>
              <a:rPr lang="de-DE" sz="1500" baseline="-25000" smtClean="0">
                <a:solidFill>
                  <a:srgbClr val="000000"/>
                </a:solidFill>
              </a:rPr>
              <a:t>4</a:t>
            </a:r>
            <a:r>
              <a:rPr lang="de-DE" sz="1500" smtClean="0">
                <a:solidFill>
                  <a:srgbClr val="000000"/>
                </a:solidFill>
              </a:rPr>
              <a:t>}</a:t>
            </a:r>
          </a:p>
          <a:p>
            <a:pPr fontAlgn="base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</a:pPr>
            <a:r>
              <a:rPr lang="de-DE" sz="1500" i="1" smtClean="0">
                <a:solidFill>
                  <a:srgbClr val="000000"/>
                </a:solidFill>
              </a:rPr>
              <a:t>N</a:t>
            </a:r>
            <a:r>
              <a:rPr lang="de-DE" sz="1500" baseline="-25000" smtClean="0">
                <a:solidFill>
                  <a:srgbClr val="000000"/>
                </a:solidFill>
              </a:rPr>
              <a:t>3</a:t>
            </a:r>
            <a:r>
              <a:rPr lang="de-DE" sz="1500" smtClean="0">
                <a:solidFill>
                  <a:srgbClr val="000000"/>
                </a:solidFill>
              </a:rPr>
              <a:t> = {</a:t>
            </a:r>
            <a:r>
              <a:rPr lang="de-DE" sz="1500" i="1" smtClean="0">
                <a:solidFill>
                  <a:srgbClr val="000000"/>
                </a:solidFill>
              </a:rPr>
              <a:t>C</a:t>
            </a:r>
            <a:r>
              <a:rPr lang="de-DE" sz="1500" baseline="-25000" smtClean="0">
                <a:solidFill>
                  <a:srgbClr val="000000"/>
                </a:solidFill>
              </a:rPr>
              <a:t>2</a:t>
            </a:r>
            <a:r>
              <a:rPr lang="de-DE" sz="1500" smtClean="0">
                <a:solidFill>
                  <a:srgbClr val="000000"/>
                </a:solidFill>
              </a:rPr>
              <a:t>, </a:t>
            </a:r>
            <a:r>
              <a:rPr lang="de-DE" sz="1500" i="1" smtClean="0">
                <a:solidFill>
                  <a:srgbClr val="000000"/>
                </a:solidFill>
              </a:rPr>
              <a:t>D</a:t>
            </a:r>
            <a:r>
              <a:rPr lang="de-DE" sz="1500" baseline="-25000" smtClean="0">
                <a:solidFill>
                  <a:srgbClr val="000000"/>
                </a:solidFill>
              </a:rPr>
              <a:t>5</a:t>
            </a:r>
            <a:r>
              <a:rPr lang="de-DE" sz="1500" smtClean="0">
                <a:solidFill>
                  <a:srgbClr val="000000"/>
                </a:solidFill>
              </a:rPr>
              <a:t>}</a:t>
            </a:r>
          </a:p>
          <a:p>
            <a:pPr fontAlgn="base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</a:pPr>
            <a:r>
              <a:rPr lang="de-DE" sz="1500" i="1" smtClean="0">
                <a:solidFill>
                  <a:srgbClr val="000000"/>
                </a:solidFill>
              </a:rPr>
              <a:t>N</a:t>
            </a:r>
            <a:r>
              <a:rPr lang="de-DE" sz="1500" baseline="-25000" smtClean="0">
                <a:solidFill>
                  <a:srgbClr val="000000"/>
                </a:solidFill>
              </a:rPr>
              <a:t>4</a:t>
            </a:r>
            <a:r>
              <a:rPr lang="de-DE" sz="1500" smtClean="0">
                <a:solidFill>
                  <a:srgbClr val="000000"/>
                </a:solidFill>
              </a:rPr>
              <a:t> = {</a:t>
            </a:r>
            <a:r>
              <a:rPr lang="de-DE" sz="1500" i="1" smtClean="0">
                <a:solidFill>
                  <a:srgbClr val="000000"/>
                </a:solidFill>
              </a:rPr>
              <a:t>B</a:t>
            </a:r>
            <a:r>
              <a:rPr lang="de-DE" sz="1500" baseline="-25000" smtClean="0">
                <a:solidFill>
                  <a:srgbClr val="000000"/>
                </a:solidFill>
              </a:rPr>
              <a:t>1</a:t>
            </a:r>
            <a:r>
              <a:rPr lang="de-DE" sz="1500" smtClean="0">
                <a:solidFill>
                  <a:srgbClr val="000000"/>
                </a:solidFill>
              </a:rPr>
              <a:t>, </a:t>
            </a:r>
            <a:r>
              <a:rPr lang="de-DE" sz="1500" i="1" smtClean="0">
                <a:solidFill>
                  <a:srgbClr val="000000"/>
                </a:solidFill>
              </a:rPr>
              <a:t>A</a:t>
            </a:r>
            <a:r>
              <a:rPr lang="de-DE" sz="1500" baseline="-25000" smtClean="0">
                <a:solidFill>
                  <a:srgbClr val="000000"/>
                </a:solidFill>
              </a:rPr>
              <a:t>1</a:t>
            </a:r>
            <a:r>
              <a:rPr lang="de-DE" sz="1500" smtClean="0">
                <a:solidFill>
                  <a:srgbClr val="000000"/>
                </a:solidFill>
              </a:rPr>
              <a:t>, </a:t>
            </a:r>
            <a:r>
              <a:rPr lang="de-DE" sz="1500" i="1" smtClean="0">
                <a:solidFill>
                  <a:srgbClr val="000000"/>
                </a:solidFill>
              </a:rPr>
              <a:t>C</a:t>
            </a:r>
            <a:r>
              <a:rPr lang="de-DE" sz="1500" baseline="-25000" smtClean="0">
                <a:solidFill>
                  <a:srgbClr val="000000"/>
                </a:solidFill>
              </a:rPr>
              <a:t>3</a:t>
            </a:r>
            <a:r>
              <a:rPr lang="de-DE" sz="1500" smtClean="0">
                <a:solidFill>
                  <a:srgbClr val="000000"/>
                </a:solidFill>
              </a:rPr>
              <a:t>}</a:t>
            </a:r>
          </a:p>
        </p:txBody>
      </p:sp>
      <p:sp>
        <p:nvSpPr>
          <p:cNvPr id="1193005" name="AutoShape 45"/>
          <p:cNvSpPr>
            <a:spLocks noChangeArrowheads="1"/>
          </p:cNvSpPr>
          <p:nvPr/>
        </p:nvSpPr>
        <p:spPr bwMode="auto">
          <a:xfrm>
            <a:off x="2713038" y="2276475"/>
            <a:ext cx="304800" cy="611188"/>
          </a:xfrm>
          <a:prstGeom prst="rightArrow">
            <a:avLst>
              <a:gd name="adj1" fmla="val 50000"/>
              <a:gd name="adj2" fmla="val 25000"/>
            </a:avLst>
          </a:prstGeom>
          <a:gradFill rotWithShape="1">
            <a:gsLst>
              <a:gs pos="0">
                <a:srgbClr val="EAEAEA"/>
              </a:gs>
              <a:gs pos="100000">
                <a:schemeClr val="tx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1193006" name="Text Box 46"/>
          <p:cNvSpPr txBox="1">
            <a:spLocks noChangeArrowheads="1"/>
          </p:cNvSpPr>
          <p:nvPr/>
        </p:nvSpPr>
        <p:spPr bwMode="auto">
          <a:xfrm>
            <a:off x="395288" y="3779838"/>
            <a:ext cx="2257425" cy="1017587"/>
          </a:xfrm>
          <a:prstGeom prst="rect">
            <a:avLst/>
          </a:prstGeom>
          <a:solidFill>
            <a:srgbClr val="CC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bg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6808" tIns="48404" rIns="96808" bIns="48404"/>
          <a:lstStyle>
            <a:lvl1pPr defTabSz="968375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484188" defTabSz="968375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968375" defTabSz="968375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452563" defTabSz="968375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36750" defTabSz="968375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3939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511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3083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7655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fontAlgn="base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</a:pPr>
            <a:r>
              <a:rPr lang="de-DE" sz="1500" smtClean="0">
                <a:solidFill>
                  <a:srgbClr val="000000"/>
                </a:solidFill>
                <a:latin typeface="Times New Roman" charset="0"/>
              </a:rPr>
              <a:t/>
            </a:r>
            <a:br>
              <a:rPr lang="de-DE" sz="1500" smtClean="0">
                <a:solidFill>
                  <a:srgbClr val="000000"/>
                </a:solidFill>
                <a:latin typeface="Times New Roman" charset="0"/>
              </a:rPr>
            </a:br>
            <a:r>
              <a:rPr lang="de-DE" sz="1500" smtClean="0">
                <a:solidFill>
                  <a:srgbClr val="000000"/>
                </a:solidFill>
              </a:rPr>
              <a:t>Technology Information </a:t>
            </a:r>
            <a:br>
              <a:rPr lang="de-DE" sz="1500" smtClean="0">
                <a:solidFill>
                  <a:srgbClr val="000000"/>
                </a:solidFill>
              </a:rPr>
            </a:br>
            <a:r>
              <a:rPr lang="de-DE" sz="1500" smtClean="0">
                <a:solidFill>
                  <a:srgbClr val="000000"/>
                </a:solidFill>
              </a:rPr>
              <a:t>(Design Rules)</a:t>
            </a:r>
          </a:p>
        </p:txBody>
      </p:sp>
      <p:sp>
        <p:nvSpPr>
          <p:cNvPr id="1193007" name="Text Box 47"/>
          <p:cNvSpPr txBox="1">
            <a:spLocks noChangeArrowheads="1"/>
          </p:cNvSpPr>
          <p:nvPr/>
        </p:nvSpPr>
        <p:spPr bwMode="auto">
          <a:xfrm>
            <a:off x="3141663" y="1412875"/>
            <a:ext cx="2006600" cy="314325"/>
          </a:xfrm>
          <a:prstGeom prst="rect">
            <a:avLst/>
          </a:prstGeom>
          <a:solidFill>
            <a:srgbClr val="CC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bg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6808" tIns="48404" rIns="96808" bIns="48404"/>
          <a:lstStyle>
            <a:lvl1pPr defTabSz="968375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484188" defTabSz="968375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968375" defTabSz="968375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452563" defTabSz="968375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36750" defTabSz="968375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3939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511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3083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7655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fontAlgn="base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</a:pPr>
            <a:r>
              <a:rPr lang="de-DE" sz="1500" smtClean="0">
                <a:solidFill>
                  <a:srgbClr val="000000"/>
                </a:solidFill>
              </a:rPr>
              <a:t>Placement result</a:t>
            </a:r>
          </a:p>
        </p:txBody>
      </p:sp>
      <p:sp>
        <p:nvSpPr>
          <p:cNvPr id="1193009" name="Rectangle 49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defTabSz="914400"/>
            <a:r>
              <a:rPr lang="en-US" altLang="zh-CN" sz="2400" dirty="0" smtClean="0">
                <a:ea typeface="宋体" charset="0"/>
                <a:cs typeface="宋体" charset="0"/>
              </a:rPr>
              <a:t>Routing Problem</a:t>
            </a:r>
            <a:endParaRPr lang="en-US" altLang="zh-CN" sz="2400" dirty="0">
              <a:ea typeface="宋体" charset="0"/>
              <a:cs typeface="宋体" charset="0"/>
            </a:endParaRPr>
          </a:p>
        </p:txBody>
      </p:sp>
      <p:sp>
        <p:nvSpPr>
          <p:cNvPr id="1193010" name="AutoShape 50"/>
          <p:cNvSpPr>
            <a:spLocks noChangeArrowheads="1"/>
          </p:cNvSpPr>
          <p:nvPr/>
        </p:nvSpPr>
        <p:spPr bwMode="auto">
          <a:xfrm>
            <a:off x="2700338" y="4005263"/>
            <a:ext cx="304800" cy="611187"/>
          </a:xfrm>
          <a:prstGeom prst="rightArrow">
            <a:avLst>
              <a:gd name="adj1" fmla="val 50000"/>
              <a:gd name="adj2" fmla="val 25000"/>
            </a:avLst>
          </a:prstGeom>
          <a:gradFill rotWithShape="1">
            <a:gsLst>
              <a:gs pos="0">
                <a:srgbClr val="EAEAEA"/>
              </a:gs>
              <a:gs pos="100000">
                <a:schemeClr val="tx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1193011" name="AutoShape 51"/>
          <p:cNvSpPr>
            <a:spLocks noChangeArrowheads="1"/>
          </p:cNvSpPr>
          <p:nvPr/>
        </p:nvSpPr>
        <p:spPr bwMode="auto">
          <a:xfrm rot="5400000">
            <a:off x="4013994" y="1575594"/>
            <a:ext cx="215900" cy="611188"/>
          </a:xfrm>
          <a:prstGeom prst="rightArrow">
            <a:avLst>
              <a:gd name="adj1" fmla="val 50000"/>
              <a:gd name="adj2" fmla="val 25000"/>
            </a:avLst>
          </a:prstGeom>
          <a:gradFill rotWithShape="1">
            <a:gsLst>
              <a:gs pos="0">
                <a:srgbClr val="EAEAEA"/>
              </a:gs>
              <a:gs pos="100000">
                <a:schemeClr val="tx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884450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30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1930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30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1930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30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11930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30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11930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30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11930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93003" grpId="0" animBg="1"/>
      <p:bldP spid="1193004" grpId="0"/>
      <p:bldP spid="1193005" grpId="0" animBg="1"/>
      <p:bldP spid="1193006" grpId="0" animBg="1"/>
      <p:bldP spid="1193010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6F32A7-DC11-074D-A650-97894A862133}" type="slidenum">
              <a:rPr lang="en-US"/>
              <a:pPr/>
              <a:t>15</a:t>
            </a:fld>
            <a:endParaRPr lang="en-US"/>
          </a:p>
        </p:txBody>
      </p:sp>
      <p:sp>
        <p:nvSpPr>
          <p:cNvPr id="1224746" name="Text Box 42"/>
          <p:cNvSpPr txBox="1">
            <a:spLocks noChangeArrowheads="1"/>
          </p:cNvSpPr>
          <p:nvPr/>
        </p:nvSpPr>
        <p:spPr bwMode="auto">
          <a:xfrm>
            <a:off x="395288" y="1412875"/>
            <a:ext cx="2257425" cy="1871663"/>
          </a:xfrm>
          <a:prstGeom prst="rect">
            <a:avLst/>
          </a:prstGeom>
          <a:solidFill>
            <a:srgbClr val="CC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bg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6808" tIns="48404" rIns="96808" bIns="48404"/>
          <a:lstStyle>
            <a:lvl1pPr defTabSz="968375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484188" defTabSz="968375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968375" defTabSz="968375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452563" defTabSz="968375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36750" defTabSz="968375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3939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511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3083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7655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fontAlgn="base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</a:pPr>
            <a:r>
              <a:rPr lang="de-DE" sz="1500" smtClean="0">
                <a:solidFill>
                  <a:srgbClr val="000000"/>
                </a:solidFill>
                <a:latin typeface="Times New Roman" charset="0"/>
              </a:rPr>
              <a:t/>
            </a:r>
            <a:br>
              <a:rPr lang="de-DE" sz="1500" smtClean="0">
                <a:solidFill>
                  <a:srgbClr val="000000"/>
                </a:solidFill>
                <a:latin typeface="Times New Roman" charset="0"/>
              </a:rPr>
            </a:br>
            <a:r>
              <a:rPr lang="de-DE" sz="1500" smtClean="0">
                <a:solidFill>
                  <a:srgbClr val="000000"/>
                </a:solidFill>
              </a:rPr>
              <a:t>Netlist:</a:t>
            </a:r>
          </a:p>
          <a:p>
            <a:pPr fontAlgn="base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</a:pPr>
            <a:endParaRPr lang="de-DE" sz="1500" smtClean="0">
              <a:solidFill>
                <a:srgbClr val="000000"/>
              </a:solidFill>
            </a:endParaRPr>
          </a:p>
        </p:txBody>
      </p:sp>
      <p:sp>
        <p:nvSpPr>
          <p:cNvPr id="1224747" name="Text Box 43"/>
          <p:cNvSpPr txBox="1">
            <a:spLocks noChangeArrowheads="1"/>
          </p:cNvSpPr>
          <p:nvPr/>
        </p:nvSpPr>
        <p:spPr bwMode="auto">
          <a:xfrm>
            <a:off x="468313" y="1989138"/>
            <a:ext cx="2560637" cy="1168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6808" tIns="48404" rIns="96808" bIns="48404">
            <a:spAutoFit/>
          </a:bodyPr>
          <a:lstStyle>
            <a:lvl1pPr defTabSz="968375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484188" defTabSz="968375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968375" defTabSz="968375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452563" defTabSz="968375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36750" defTabSz="968375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3939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511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3083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7655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fontAlgn="base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</a:pPr>
            <a:r>
              <a:rPr lang="de-DE" sz="1500" i="1" smtClean="0">
                <a:solidFill>
                  <a:srgbClr val="CC0000"/>
                </a:solidFill>
              </a:rPr>
              <a:t>N</a:t>
            </a:r>
            <a:r>
              <a:rPr lang="de-DE" sz="1500" baseline="-25000" smtClean="0">
                <a:solidFill>
                  <a:srgbClr val="CC0000"/>
                </a:solidFill>
              </a:rPr>
              <a:t>1</a:t>
            </a:r>
            <a:r>
              <a:rPr lang="de-DE" sz="1500" smtClean="0">
                <a:solidFill>
                  <a:srgbClr val="CC0000"/>
                </a:solidFill>
              </a:rPr>
              <a:t> = {</a:t>
            </a:r>
            <a:r>
              <a:rPr lang="de-DE" sz="1500" i="1" smtClean="0">
                <a:solidFill>
                  <a:srgbClr val="CC0000"/>
                </a:solidFill>
              </a:rPr>
              <a:t>C</a:t>
            </a:r>
            <a:r>
              <a:rPr lang="de-DE" sz="1500" baseline="-25000" smtClean="0">
                <a:solidFill>
                  <a:srgbClr val="CC0000"/>
                </a:solidFill>
              </a:rPr>
              <a:t>4</a:t>
            </a:r>
            <a:r>
              <a:rPr lang="de-DE" sz="1500" smtClean="0">
                <a:solidFill>
                  <a:srgbClr val="CC0000"/>
                </a:solidFill>
              </a:rPr>
              <a:t>, </a:t>
            </a:r>
            <a:r>
              <a:rPr lang="de-DE" sz="1500" i="1" smtClean="0">
                <a:solidFill>
                  <a:srgbClr val="CC0000"/>
                </a:solidFill>
              </a:rPr>
              <a:t>D</a:t>
            </a:r>
            <a:r>
              <a:rPr lang="de-DE" sz="1500" baseline="-25000" smtClean="0">
                <a:solidFill>
                  <a:srgbClr val="CC0000"/>
                </a:solidFill>
              </a:rPr>
              <a:t>6</a:t>
            </a:r>
            <a:r>
              <a:rPr lang="de-DE" sz="1500" smtClean="0">
                <a:solidFill>
                  <a:srgbClr val="CC0000"/>
                </a:solidFill>
              </a:rPr>
              <a:t>, </a:t>
            </a:r>
            <a:r>
              <a:rPr lang="de-DE" sz="1500" i="1" smtClean="0">
                <a:solidFill>
                  <a:srgbClr val="CC0000"/>
                </a:solidFill>
              </a:rPr>
              <a:t>B</a:t>
            </a:r>
            <a:r>
              <a:rPr lang="de-DE" sz="1500" baseline="-25000" smtClean="0">
                <a:solidFill>
                  <a:srgbClr val="CC0000"/>
                </a:solidFill>
              </a:rPr>
              <a:t>3</a:t>
            </a:r>
            <a:r>
              <a:rPr lang="de-DE" sz="1500" smtClean="0">
                <a:solidFill>
                  <a:srgbClr val="CC0000"/>
                </a:solidFill>
              </a:rPr>
              <a:t>}</a:t>
            </a:r>
            <a:r>
              <a:rPr lang="de-DE" sz="1500" smtClean="0">
                <a:solidFill>
                  <a:srgbClr val="000000"/>
                </a:solidFill>
              </a:rPr>
              <a:t> </a:t>
            </a:r>
          </a:p>
          <a:p>
            <a:pPr fontAlgn="base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</a:pPr>
            <a:r>
              <a:rPr lang="de-DE" sz="1500" i="1" smtClean="0">
                <a:solidFill>
                  <a:srgbClr val="B2B2B2"/>
                </a:solidFill>
              </a:rPr>
              <a:t>N</a:t>
            </a:r>
            <a:r>
              <a:rPr lang="de-DE" sz="1500" baseline="-25000" smtClean="0">
                <a:solidFill>
                  <a:srgbClr val="B2B2B2"/>
                </a:solidFill>
              </a:rPr>
              <a:t>2</a:t>
            </a:r>
            <a:r>
              <a:rPr lang="de-DE" sz="1500" smtClean="0">
                <a:solidFill>
                  <a:srgbClr val="B2B2B2"/>
                </a:solidFill>
              </a:rPr>
              <a:t> = {</a:t>
            </a:r>
            <a:r>
              <a:rPr lang="de-DE" sz="1500" i="1" smtClean="0">
                <a:solidFill>
                  <a:srgbClr val="B2B2B2"/>
                </a:solidFill>
              </a:rPr>
              <a:t>D</a:t>
            </a:r>
            <a:r>
              <a:rPr lang="de-DE" sz="1500" baseline="-25000" smtClean="0">
                <a:solidFill>
                  <a:srgbClr val="B2B2B2"/>
                </a:solidFill>
              </a:rPr>
              <a:t>4</a:t>
            </a:r>
            <a:r>
              <a:rPr lang="de-DE" sz="1500" smtClean="0">
                <a:solidFill>
                  <a:srgbClr val="B2B2B2"/>
                </a:solidFill>
              </a:rPr>
              <a:t>, </a:t>
            </a:r>
            <a:r>
              <a:rPr lang="de-DE" sz="1500" i="1" smtClean="0">
                <a:solidFill>
                  <a:srgbClr val="B2B2B2"/>
                </a:solidFill>
              </a:rPr>
              <a:t>B</a:t>
            </a:r>
            <a:r>
              <a:rPr lang="de-DE" sz="1500" baseline="-25000" smtClean="0">
                <a:solidFill>
                  <a:srgbClr val="B2B2B2"/>
                </a:solidFill>
              </a:rPr>
              <a:t>4</a:t>
            </a:r>
            <a:r>
              <a:rPr lang="de-DE" sz="1500" smtClean="0">
                <a:solidFill>
                  <a:srgbClr val="B2B2B2"/>
                </a:solidFill>
              </a:rPr>
              <a:t>, </a:t>
            </a:r>
            <a:r>
              <a:rPr lang="de-DE" sz="1500" i="1" smtClean="0">
                <a:solidFill>
                  <a:srgbClr val="B2B2B2"/>
                </a:solidFill>
              </a:rPr>
              <a:t>C</a:t>
            </a:r>
            <a:r>
              <a:rPr lang="de-DE" sz="1500" baseline="-25000" smtClean="0">
                <a:solidFill>
                  <a:srgbClr val="B2B2B2"/>
                </a:solidFill>
              </a:rPr>
              <a:t>1</a:t>
            </a:r>
            <a:r>
              <a:rPr lang="de-DE" sz="1500" smtClean="0">
                <a:solidFill>
                  <a:srgbClr val="B2B2B2"/>
                </a:solidFill>
              </a:rPr>
              <a:t>, </a:t>
            </a:r>
            <a:r>
              <a:rPr lang="de-DE" sz="1500" i="1" smtClean="0">
                <a:solidFill>
                  <a:srgbClr val="B2B2B2"/>
                </a:solidFill>
              </a:rPr>
              <a:t>A</a:t>
            </a:r>
            <a:r>
              <a:rPr lang="de-DE" sz="1500" baseline="-25000" smtClean="0">
                <a:solidFill>
                  <a:srgbClr val="B2B2B2"/>
                </a:solidFill>
              </a:rPr>
              <a:t>4</a:t>
            </a:r>
            <a:r>
              <a:rPr lang="de-DE" sz="1500" smtClean="0">
                <a:solidFill>
                  <a:srgbClr val="B2B2B2"/>
                </a:solidFill>
              </a:rPr>
              <a:t>}</a:t>
            </a:r>
          </a:p>
          <a:p>
            <a:pPr fontAlgn="base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</a:pPr>
            <a:r>
              <a:rPr lang="de-DE" sz="1500" i="1" smtClean="0">
                <a:solidFill>
                  <a:srgbClr val="B2B2B2"/>
                </a:solidFill>
              </a:rPr>
              <a:t>N</a:t>
            </a:r>
            <a:r>
              <a:rPr lang="de-DE" sz="1500" baseline="-25000" smtClean="0">
                <a:solidFill>
                  <a:srgbClr val="B2B2B2"/>
                </a:solidFill>
              </a:rPr>
              <a:t>3</a:t>
            </a:r>
            <a:r>
              <a:rPr lang="de-DE" sz="1500" smtClean="0">
                <a:solidFill>
                  <a:srgbClr val="B2B2B2"/>
                </a:solidFill>
              </a:rPr>
              <a:t> = {</a:t>
            </a:r>
            <a:r>
              <a:rPr lang="de-DE" sz="1500" i="1" smtClean="0">
                <a:solidFill>
                  <a:srgbClr val="B2B2B2"/>
                </a:solidFill>
              </a:rPr>
              <a:t>C</a:t>
            </a:r>
            <a:r>
              <a:rPr lang="de-DE" sz="1500" baseline="-25000" smtClean="0">
                <a:solidFill>
                  <a:srgbClr val="B2B2B2"/>
                </a:solidFill>
              </a:rPr>
              <a:t>2</a:t>
            </a:r>
            <a:r>
              <a:rPr lang="de-DE" sz="1500" smtClean="0">
                <a:solidFill>
                  <a:srgbClr val="B2B2B2"/>
                </a:solidFill>
              </a:rPr>
              <a:t>, </a:t>
            </a:r>
            <a:r>
              <a:rPr lang="de-DE" sz="1500" i="1" smtClean="0">
                <a:solidFill>
                  <a:srgbClr val="B2B2B2"/>
                </a:solidFill>
              </a:rPr>
              <a:t>D</a:t>
            </a:r>
            <a:r>
              <a:rPr lang="de-DE" sz="1500" baseline="-25000" smtClean="0">
                <a:solidFill>
                  <a:srgbClr val="B2B2B2"/>
                </a:solidFill>
              </a:rPr>
              <a:t>5</a:t>
            </a:r>
            <a:r>
              <a:rPr lang="de-DE" sz="1500" smtClean="0">
                <a:solidFill>
                  <a:srgbClr val="B2B2B2"/>
                </a:solidFill>
              </a:rPr>
              <a:t>}</a:t>
            </a:r>
          </a:p>
          <a:p>
            <a:pPr fontAlgn="base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</a:pPr>
            <a:r>
              <a:rPr lang="de-DE" sz="1500" i="1" smtClean="0">
                <a:solidFill>
                  <a:srgbClr val="B2B2B2"/>
                </a:solidFill>
              </a:rPr>
              <a:t>N</a:t>
            </a:r>
            <a:r>
              <a:rPr lang="de-DE" sz="1500" baseline="-25000" smtClean="0">
                <a:solidFill>
                  <a:srgbClr val="B2B2B2"/>
                </a:solidFill>
              </a:rPr>
              <a:t>4</a:t>
            </a:r>
            <a:r>
              <a:rPr lang="de-DE" sz="1500" smtClean="0">
                <a:solidFill>
                  <a:srgbClr val="B2B2B2"/>
                </a:solidFill>
              </a:rPr>
              <a:t> = {</a:t>
            </a:r>
            <a:r>
              <a:rPr lang="de-DE" sz="1500" i="1" smtClean="0">
                <a:solidFill>
                  <a:srgbClr val="B2B2B2"/>
                </a:solidFill>
              </a:rPr>
              <a:t>B</a:t>
            </a:r>
            <a:r>
              <a:rPr lang="de-DE" sz="1500" baseline="-25000" smtClean="0">
                <a:solidFill>
                  <a:srgbClr val="B2B2B2"/>
                </a:solidFill>
              </a:rPr>
              <a:t>1</a:t>
            </a:r>
            <a:r>
              <a:rPr lang="de-DE" sz="1500" smtClean="0">
                <a:solidFill>
                  <a:srgbClr val="B2B2B2"/>
                </a:solidFill>
              </a:rPr>
              <a:t>, </a:t>
            </a:r>
            <a:r>
              <a:rPr lang="de-DE" sz="1500" i="1" smtClean="0">
                <a:solidFill>
                  <a:srgbClr val="B2B2B2"/>
                </a:solidFill>
              </a:rPr>
              <a:t>A</a:t>
            </a:r>
            <a:r>
              <a:rPr lang="de-DE" sz="1500" baseline="-25000" smtClean="0">
                <a:solidFill>
                  <a:srgbClr val="B2B2B2"/>
                </a:solidFill>
              </a:rPr>
              <a:t>1</a:t>
            </a:r>
            <a:r>
              <a:rPr lang="de-DE" sz="1500" smtClean="0">
                <a:solidFill>
                  <a:srgbClr val="B2B2B2"/>
                </a:solidFill>
              </a:rPr>
              <a:t>, </a:t>
            </a:r>
            <a:r>
              <a:rPr lang="de-DE" sz="1500" i="1" smtClean="0">
                <a:solidFill>
                  <a:srgbClr val="B2B2B2"/>
                </a:solidFill>
              </a:rPr>
              <a:t>C</a:t>
            </a:r>
            <a:r>
              <a:rPr lang="de-DE" sz="1500" baseline="-25000" smtClean="0">
                <a:solidFill>
                  <a:srgbClr val="B2B2B2"/>
                </a:solidFill>
              </a:rPr>
              <a:t>3</a:t>
            </a:r>
            <a:r>
              <a:rPr lang="de-DE" sz="1500" smtClean="0">
                <a:solidFill>
                  <a:srgbClr val="B2B2B2"/>
                </a:solidFill>
              </a:rPr>
              <a:t>}</a:t>
            </a:r>
          </a:p>
        </p:txBody>
      </p:sp>
      <p:sp>
        <p:nvSpPr>
          <p:cNvPr id="1224748" name="AutoShape 44"/>
          <p:cNvSpPr>
            <a:spLocks noChangeArrowheads="1"/>
          </p:cNvSpPr>
          <p:nvPr/>
        </p:nvSpPr>
        <p:spPr bwMode="auto">
          <a:xfrm>
            <a:off x="2713038" y="2276475"/>
            <a:ext cx="304800" cy="611188"/>
          </a:xfrm>
          <a:prstGeom prst="rightArrow">
            <a:avLst>
              <a:gd name="adj1" fmla="val 50000"/>
              <a:gd name="adj2" fmla="val 25000"/>
            </a:avLst>
          </a:prstGeom>
          <a:gradFill rotWithShape="1">
            <a:gsLst>
              <a:gs pos="0">
                <a:srgbClr val="EAEAEA"/>
              </a:gs>
              <a:gs pos="100000">
                <a:schemeClr val="tx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1224749" name="Text Box 45"/>
          <p:cNvSpPr txBox="1">
            <a:spLocks noChangeArrowheads="1"/>
          </p:cNvSpPr>
          <p:nvPr/>
        </p:nvSpPr>
        <p:spPr bwMode="auto">
          <a:xfrm>
            <a:off x="395288" y="3779838"/>
            <a:ext cx="2257425" cy="1017587"/>
          </a:xfrm>
          <a:prstGeom prst="rect">
            <a:avLst/>
          </a:prstGeom>
          <a:solidFill>
            <a:srgbClr val="CC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bg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6808" tIns="48404" rIns="96808" bIns="48404"/>
          <a:lstStyle>
            <a:lvl1pPr defTabSz="968375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484188" defTabSz="968375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968375" defTabSz="968375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452563" defTabSz="968375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36750" defTabSz="968375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3939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511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3083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7655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fontAlgn="base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</a:pPr>
            <a:r>
              <a:rPr lang="de-DE" sz="1500" smtClean="0">
                <a:solidFill>
                  <a:srgbClr val="000000"/>
                </a:solidFill>
                <a:latin typeface="Times New Roman" charset="0"/>
              </a:rPr>
              <a:t/>
            </a:r>
            <a:br>
              <a:rPr lang="de-DE" sz="1500" smtClean="0">
                <a:solidFill>
                  <a:srgbClr val="000000"/>
                </a:solidFill>
                <a:latin typeface="Times New Roman" charset="0"/>
              </a:rPr>
            </a:br>
            <a:r>
              <a:rPr lang="de-DE" sz="1500" smtClean="0">
                <a:solidFill>
                  <a:srgbClr val="000000"/>
                </a:solidFill>
              </a:rPr>
              <a:t>Technology Information </a:t>
            </a:r>
            <a:br>
              <a:rPr lang="de-DE" sz="1500" smtClean="0">
                <a:solidFill>
                  <a:srgbClr val="000000"/>
                </a:solidFill>
              </a:rPr>
            </a:br>
            <a:r>
              <a:rPr lang="de-DE" sz="1500" smtClean="0">
                <a:solidFill>
                  <a:srgbClr val="000000"/>
                </a:solidFill>
              </a:rPr>
              <a:t>(Design Rules)</a:t>
            </a:r>
          </a:p>
        </p:txBody>
      </p:sp>
      <p:sp>
        <p:nvSpPr>
          <p:cNvPr id="1224751" name="Rectangle 47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defTabSz="914400"/>
            <a:r>
              <a:rPr lang="en-US" altLang="zh-CN" sz="2400" dirty="0" smtClean="0">
                <a:ea typeface="宋体" charset="0"/>
                <a:cs typeface="宋体" charset="0"/>
              </a:rPr>
              <a:t>Routing </a:t>
            </a:r>
            <a:r>
              <a:rPr lang="en-US" altLang="zh-CN" sz="2400" dirty="0">
                <a:ea typeface="宋体" charset="0"/>
                <a:cs typeface="宋体" charset="0"/>
              </a:rPr>
              <a:t>Problem</a:t>
            </a:r>
          </a:p>
        </p:txBody>
      </p:sp>
      <p:sp>
        <p:nvSpPr>
          <p:cNvPr id="1224752" name="AutoShape 48"/>
          <p:cNvSpPr>
            <a:spLocks noChangeArrowheads="1"/>
          </p:cNvSpPr>
          <p:nvPr/>
        </p:nvSpPr>
        <p:spPr bwMode="auto">
          <a:xfrm>
            <a:off x="2700338" y="4005263"/>
            <a:ext cx="304800" cy="611187"/>
          </a:xfrm>
          <a:prstGeom prst="rightArrow">
            <a:avLst>
              <a:gd name="adj1" fmla="val 50000"/>
              <a:gd name="adj2" fmla="val 25000"/>
            </a:avLst>
          </a:prstGeom>
          <a:gradFill rotWithShape="1">
            <a:gsLst>
              <a:gs pos="0">
                <a:srgbClr val="EAEAEA"/>
              </a:gs>
              <a:gs pos="100000">
                <a:schemeClr val="tx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1224753" name="Rectangle 49"/>
          <p:cNvSpPr>
            <a:spLocks noChangeArrowheads="1"/>
          </p:cNvSpPr>
          <p:nvPr/>
        </p:nvSpPr>
        <p:spPr bwMode="auto">
          <a:xfrm>
            <a:off x="3141663" y="1998663"/>
            <a:ext cx="3657600" cy="2808287"/>
          </a:xfrm>
          <a:prstGeom prst="rect">
            <a:avLst/>
          </a:prstGeom>
          <a:solidFill>
            <a:srgbClr val="DDDDDD"/>
          </a:solidFill>
          <a:ln w="9525">
            <a:solidFill>
              <a:srgbClr val="96969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1224754" name="Rectangle 50"/>
          <p:cNvSpPr>
            <a:spLocks noChangeArrowheads="1"/>
          </p:cNvSpPr>
          <p:nvPr/>
        </p:nvSpPr>
        <p:spPr bwMode="auto">
          <a:xfrm flipH="1">
            <a:off x="3141663" y="1998663"/>
            <a:ext cx="3657600" cy="2808287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1224755" name="Rectangle 51"/>
          <p:cNvSpPr>
            <a:spLocks noChangeArrowheads="1"/>
          </p:cNvSpPr>
          <p:nvPr/>
        </p:nvSpPr>
        <p:spPr bwMode="auto">
          <a:xfrm rot="16200000">
            <a:off x="5632450" y="3675063"/>
            <a:ext cx="630237" cy="1182688"/>
          </a:xfrm>
          <a:prstGeom prst="rect">
            <a:avLst/>
          </a:prstGeom>
          <a:solidFill>
            <a:srgbClr val="B2B2B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1224756" name="Rectangle 52"/>
          <p:cNvSpPr>
            <a:spLocks noChangeArrowheads="1"/>
          </p:cNvSpPr>
          <p:nvPr/>
        </p:nvSpPr>
        <p:spPr bwMode="auto">
          <a:xfrm rot="16200000">
            <a:off x="5457032" y="2377281"/>
            <a:ext cx="628650" cy="830263"/>
          </a:xfrm>
          <a:prstGeom prst="rect">
            <a:avLst/>
          </a:prstGeom>
          <a:solidFill>
            <a:srgbClr val="B2B2B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1224757" name="Rectangle 53"/>
          <p:cNvSpPr>
            <a:spLocks noChangeArrowheads="1"/>
          </p:cNvSpPr>
          <p:nvPr/>
        </p:nvSpPr>
        <p:spPr bwMode="auto">
          <a:xfrm>
            <a:off x="3871913" y="3587750"/>
            <a:ext cx="628650" cy="830263"/>
          </a:xfrm>
          <a:prstGeom prst="rect">
            <a:avLst/>
          </a:prstGeom>
          <a:solidFill>
            <a:srgbClr val="B2B2B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1224758" name="Rectangle 54"/>
          <p:cNvSpPr>
            <a:spLocks noChangeArrowheads="1"/>
          </p:cNvSpPr>
          <p:nvPr/>
        </p:nvSpPr>
        <p:spPr bwMode="auto">
          <a:xfrm>
            <a:off x="3871913" y="2633663"/>
            <a:ext cx="628650" cy="830262"/>
          </a:xfrm>
          <a:prstGeom prst="rect">
            <a:avLst/>
          </a:prstGeom>
          <a:solidFill>
            <a:srgbClr val="B2B2B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1224759" name="Rectangle 55"/>
          <p:cNvSpPr>
            <a:spLocks noChangeArrowheads="1"/>
          </p:cNvSpPr>
          <p:nvPr/>
        </p:nvSpPr>
        <p:spPr bwMode="auto">
          <a:xfrm flipH="1">
            <a:off x="5351463" y="2609850"/>
            <a:ext cx="833437" cy="307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6808" tIns="48404" rIns="96808" bIns="48404" anchor="ctr"/>
          <a:lstStyle/>
          <a:p>
            <a:pPr algn="ctr" defTabSz="968375" fontAlgn="base">
              <a:spcBef>
                <a:spcPct val="0"/>
              </a:spcBef>
              <a:spcAft>
                <a:spcPct val="0"/>
              </a:spcAft>
            </a:pPr>
            <a:r>
              <a:rPr lang="de-DE" i="1" smtClean="0">
                <a:solidFill>
                  <a:srgbClr val="000000"/>
                </a:solidFill>
                <a:latin typeface="Arial" charset="0"/>
                <a:ea typeface="ＭＳ Ｐゴシック" charset="0"/>
              </a:rPr>
              <a:t>C</a:t>
            </a:r>
            <a:endParaRPr lang="en-US" altLang="zh-CN" i="1" smtClean="0">
              <a:solidFill>
                <a:srgbClr val="000000"/>
              </a:solidFill>
              <a:latin typeface="Arial" charset="0"/>
              <a:ea typeface="宋体" charset="0"/>
              <a:cs typeface="宋体" charset="0"/>
            </a:endParaRPr>
          </a:p>
        </p:txBody>
      </p:sp>
      <p:sp>
        <p:nvSpPr>
          <p:cNvPr id="1224760" name="Rectangle 56"/>
          <p:cNvSpPr>
            <a:spLocks noChangeArrowheads="1"/>
          </p:cNvSpPr>
          <p:nvPr/>
        </p:nvSpPr>
        <p:spPr bwMode="auto">
          <a:xfrm flipH="1">
            <a:off x="5351463" y="4111625"/>
            <a:ext cx="1184275" cy="309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6808" tIns="48404" rIns="96808" bIns="48404" anchor="ctr"/>
          <a:lstStyle/>
          <a:p>
            <a:pPr algn="ctr" defTabSz="968375" fontAlgn="base">
              <a:spcBef>
                <a:spcPct val="0"/>
              </a:spcBef>
              <a:spcAft>
                <a:spcPct val="0"/>
              </a:spcAft>
            </a:pPr>
            <a:r>
              <a:rPr lang="de-DE" i="1" smtClean="0">
                <a:solidFill>
                  <a:srgbClr val="000000"/>
                </a:solidFill>
                <a:latin typeface="Arial" charset="0"/>
                <a:ea typeface="ＭＳ Ｐゴシック" charset="0"/>
              </a:rPr>
              <a:t>D</a:t>
            </a:r>
            <a:endParaRPr lang="en-US" altLang="zh-CN" i="1" smtClean="0">
              <a:solidFill>
                <a:srgbClr val="000000"/>
              </a:solidFill>
              <a:latin typeface="Arial" charset="0"/>
              <a:ea typeface="宋体" charset="0"/>
              <a:cs typeface="宋体" charset="0"/>
            </a:endParaRPr>
          </a:p>
        </p:txBody>
      </p:sp>
      <p:sp>
        <p:nvSpPr>
          <p:cNvPr id="1224761" name="Rectangle 57"/>
          <p:cNvSpPr>
            <a:spLocks noChangeArrowheads="1"/>
          </p:cNvSpPr>
          <p:nvPr/>
        </p:nvSpPr>
        <p:spPr bwMode="auto">
          <a:xfrm rot="16200000" flipH="1">
            <a:off x="3771107" y="2894806"/>
            <a:ext cx="831850" cy="306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eaVert" wrap="none" lIns="96808" tIns="48404" rIns="96808" bIns="48404" anchor="ctr"/>
          <a:lstStyle/>
          <a:p>
            <a:pPr algn="ctr" defTabSz="968375" fontAlgn="base">
              <a:spcBef>
                <a:spcPct val="0"/>
              </a:spcBef>
              <a:spcAft>
                <a:spcPct val="0"/>
              </a:spcAft>
            </a:pPr>
            <a:r>
              <a:rPr lang="de-DE" i="1" smtClean="0">
                <a:solidFill>
                  <a:srgbClr val="000000"/>
                </a:solidFill>
                <a:latin typeface="Arial" charset="0"/>
                <a:ea typeface="ＭＳ Ｐゴシック" charset="0"/>
              </a:rPr>
              <a:t>A</a:t>
            </a:r>
            <a:endParaRPr lang="en-US" altLang="zh-CN" i="1" smtClean="0">
              <a:solidFill>
                <a:srgbClr val="000000"/>
              </a:solidFill>
              <a:latin typeface="Arial" charset="0"/>
              <a:ea typeface="宋体" charset="0"/>
              <a:cs typeface="宋体" charset="0"/>
            </a:endParaRPr>
          </a:p>
        </p:txBody>
      </p:sp>
      <p:sp>
        <p:nvSpPr>
          <p:cNvPr id="1224762" name="Rectangle 58"/>
          <p:cNvSpPr>
            <a:spLocks noChangeArrowheads="1"/>
          </p:cNvSpPr>
          <p:nvPr/>
        </p:nvSpPr>
        <p:spPr bwMode="auto">
          <a:xfrm rot="16200000" flipH="1">
            <a:off x="3771107" y="3809206"/>
            <a:ext cx="831850" cy="306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eaVert" wrap="none" lIns="96808" tIns="48404" rIns="96808" bIns="48404" anchor="ctr"/>
          <a:lstStyle/>
          <a:p>
            <a:pPr algn="ctr" defTabSz="968375" fontAlgn="base">
              <a:spcBef>
                <a:spcPct val="0"/>
              </a:spcBef>
              <a:spcAft>
                <a:spcPct val="0"/>
              </a:spcAft>
            </a:pPr>
            <a:r>
              <a:rPr lang="de-DE" i="1" smtClean="0">
                <a:solidFill>
                  <a:srgbClr val="000000"/>
                </a:solidFill>
                <a:latin typeface="Arial" charset="0"/>
                <a:ea typeface="ＭＳ Ｐゴシック" charset="0"/>
              </a:rPr>
              <a:t>B</a:t>
            </a:r>
            <a:endParaRPr lang="en-US" altLang="zh-CN" i="1" smtClean="0">
              <a:solidFill>
                <a:srgbClr val="000000"/>
              </a:solidFill>
              <a:latin typeface="Arial" charset="0"/>
              <a:ea typeface="宋体" charset="0"/>
              <a:cs typeface="宋体" charset="0"/>
            </a:endParaRPr>
          </a:p>
        </p:txBody>
      </p:sp>
      <p:sp>
        <p:nvSpPr>
          <p:cNvPr id="1224763" name="Rectangle 59"/>
          <p:cNvSpPr>
            <a:spLocks noChangeArrowheads="1"/>
          </p:cNvSpPr>
          <p:nvPr/>
        </p:nvSpPr>
        <p:spPr bwMode="auto">
          <a:xfrm flipH="1">
            <a:off x="5899150" y="2482850"/>
            <a:ext cx="153988" cy="1524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1224764" name="Rectangle 60"/>
          <p:cNvSpPr>
            <a:spLocks noChangeArrowheads="1"/>
          </p:cNvSpPr>
          <p:nvPr/>
        </p:nvSpPr>
        <p:spPr bwMode="auto">
          <a:xfrm flipH="1">
            <a:off x="5527675" y="2482850"/>
            <a:ext cx="152400" cy="1524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1224765" name="Rectangle 61"/>
          <p:cNvSpPr>
            <a:spLocks noChangeArrowheads="1"/>
          </p:cNvSpPr>
          <p:nvPr/>
        </p:nvSpPr>
        <p:spPr bwMode="auto">
          <a:xfrm flipH="1">
            <a:off x="5899150" y="2943225"/>
            <a:ext cx="153988" cy="153988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1224766" name="Rectangle 62"/>
          <p:cNvSpPr>
            <a:spLocks noChangeArrowheads="1"/>
          </p:cNvSpPr>
          <p:nvPr/>
        </p:nvSpPr>
        <p:spPr bwMode="auto">
          <a:xfrm flipH="1">
            <a:off x="5527675" y="2943225"/>
            <a:ext cx="152400" cy="153988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1224767" name="Rectangle 63"/>
          <p:cNvSpPr>
            <a:spLocks noChangeArrowheads="1"/>
          </p:cNvSpPr>
          <p:nvPr/>
        </p:nvSpPr>
        <p:spPr bwMode="auto">
          <a:xfrm flipH="1">
            <a:off x="6296025" y="4416425"/>
            <a:ext cx="152400" cy="1524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1224768" name="Rectangle 64"/>
          <p:cNvSpPr>
            <a:spLocks noChangeArrowheads="1"/>
          </p:cNvSpPr>
          <p:nvPr/>
        </p:nvSpPr>
        <p:spPr bwMode="auto">
          <a:xfrm flipH="1">
            <a:off x="5895975" y="4416425"/>
            <a:ext cx="153988" cy="1524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1224769" name="Rectangle 65"/>
          <p:cNvSpPr>
            <a:spLocks noChangeArrowheads="1"/>
          </p:cNvSpPr>
          <p:nvPr/>
        </p:nvSpPr>
        <p:spPr bwMode="auto">
          <a:xfrm flipH="1">
            <a:off x="5522913" y="4416425"/>
            <a:ext cx="153987" cy="1524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1224770" name="Rectangle 66"/>
          <p:cNvSpPr>
            <a:spLocks noChangeArrowheads="1"/>
          </p:cNvSpPr>
          <p:nvPr/>
        </p:nvSpPr>
        <p:spPr bwMode="auto">
          <a:xfrm flipH="1">
            <a:off x="4340225" y="2789238"/>
            <a:ext cx="155575" cy="153987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1224771" name="Rectangle 67"/>
          <p:cNvSpPr>
            <a:spLocks noChangeArrowheads="1"/>
          </p:cNvSpPr>
          <p:nvPr/>
        </p:nvSpPr>
        <p:spPr bwMode="auto">
          <a:xfrm flipH="1">
            <a:off x="4340225" y="3205163"/>
            <a:ext cx="155575" cy="155575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1224772" name="Rectangle 68"/>
          <p:cNvSpPr>
            <a:spLocks noChangeArrowheads="1"/>
          </p:cNvSpPr>
          <p:nvPr/>
        </p:nvSpPr>
        <p:spPr bwMode="auto">
          <a:xfrm flipH="1">
            <a:off x="3879850" y="2789238"/>
            <a:ext cx="153988" cy="153987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1224773" name="Rectangle 69"/>
          <p:cNvSpPr>
            <a:spLocks noChangeArrowheads="1"/>
          </p:cNvSpPr>
          <p:nvPr/>
        </p:nvSpPr>
        <p:spPr bwMode="auto">
          <a:xfrm flipH="1">
            <a:off x="3879850" y="3205163"/>
            <a:ext cx="153988" cy="155575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1224774" name="Rectangle 70"/>
          <p:cNvSpPr>
            <a:spLocks noChangeArrowheads="1"/>
          </p:cNvSpPr>
          <p:nvPr/>
        </p:nvSpPr>
        <p:spPr bwMode="auto">
          <a:xfrm flipH="1">
            <a:off x="4340225" y="3732213"/>
            <a:ext cx="155575" cy="1524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1224775" name="Rectangle 71"/>
          <p:cNvSpPr>
            <a:spLocks noChangeArrowheads="1"/>
          </p:cNvSpPr>
          <p:nvPr/>
        </p:nvSpPr>
        <p:spPr bwMode="auto">
          <a:xfrm flipH="1">
            <a:off x="4340225" y="4125913"/>
            <a:ext cx="155575" cy="153987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1224776" name="Rectangle 72"/>
          <p:cNvSpPr>
            <a:spLocks noChangeArrowheads="1"/>
          </p:cNvSpPr>
          <p:nvPr/>
        </p:nvSpPr>
        <p:spPr bwMode="auto">
          <a:xfrm flipH="1">
            <a:off x="3879850" y="3732213"/>
            <a:ext cx="153988" cy="1524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1224777" name="Rectangle 73"/>
          <p:cNvSpPr>
            <a:spLocks noChangeArrowheads="1"/>
          </p:cNvSpPr>
          <p:nvPr/>
        </p:nvSpPr>
        <p:spPr bwMode="auto">
          <a:xfrm flipH="1">
            <a:off x="3879850" y="4125913"/>
            <a:ext cx="153988" cy="153987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1224778" name="Text Box 74"/>
          <p:cNvSpPr txBox="1">
            <a:spLocks noChangeArrowheads="1"/>
          </p:cNvSpPr>
          <p:nvPr/>
        </p:nvSpPr>
        <p:spPr bwMode="auto">
          <a:xfrm flipH="1">
            <a:off x="5927725" y="2460625"/>
            <a:ext cx="158750" cy="193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 defTabSz="968375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484188" defTabSz="968375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968375" defTabSz="968375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452563" defTabSz="968375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36750" defTabSz="968375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3939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511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3083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7655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de-DE" sz="1300" smtClean="0">
                <a:solidFill>
                  <a:srgbClr val="000000"/>
                </a:solidFill>
              </a:rPr>
              <a:t>4</a:t>
            </a:r>
          </a:p>
        </p:txBody>
      </p:sp>
      <p:sp>
        <p:nvSpPr>
          <p:cNvPr id="1224779" name="Text Box 75"/>
          <p:cNvSpPr txBox="1">
            <a:spLocks noChangeArrowheads="1"/>
          </p:cNvSpPr>
          <p:nvPr/>
        </p:nvSpPr>
        <p:spPr bwMode="auto">
          <a:xfrm flipH="1">
            <a:off x="5549900" y="2460625"/>
            <a:ext cx="157163" cy="193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 defTabSz="968375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484188" defTabSz="968375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968375" defTabSz="968375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452563" defTabSz="968375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36750" defTabSz="968375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3939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511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3083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7655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de-DE" sz="1300" smtClean="0">
                <a:solidFill>
                  <a:srgbClr val="000000"/>
                </a:solidFill>
              </a:rPr>
              <a:t>3</a:t>
            </a:r>
          </a:p>
        </p:txBody>
      </p:sp>
      <p:sp>
        <p:nvSpPr>
          <p:cNvPr id="1224780" name="Text Box 76"/>
          <p:cNvSpPr txBox="1">
            <a:spLocks noChangeArrowheads="1"/>
          </p:cNvSpPr>
          <p:nvPr/>
        </p:nvSpPr>
        <p:spPr bwMode="auto">
          <a:xfrm flipH="1">
            <a:off x="5927725" y="2917825"/>
            <a:ext cx="158750" cy="193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 defTabSz="968375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484188" defTabSz="968375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968375" defTabSz="968375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452563" defTabSz="968375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36750" defTabSz="968375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3939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511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3083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7655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de-DE" sz="1300" smtClean="0">
                <a:solidFill>
                  <a:srgbClr val="000000"/>
                </a:solidFill>
              </a:rPr>
              <a:t>2</a:t>
            </a:r>
          </a:p>
        </p:txBody>
      </p:sp>
      <p:sp>
        <p:nvSpPr>
          <p:cNvPr id="1224781" name="Text Box 77"/>
          <p:cNvSpPr txBox="1">
            <a:spLocks noChangeArrowheads="1"/>
          </p:cNvSpPr>
          <p:nvPr/>
        </p:nvSpPr>
        <p:spPr bwMode="auto">
          <a:xfrm flipH="1">
            <a:off x="5549900" y="2917825"/>
            <a:ext cx="157163" cy="193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 defTabSz="968375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484188" defTabSz="968375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968375" defTabSz="968375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452563" defTabSz="968375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36750" defTabSz="968375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3939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511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3083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7655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de-DE" sz="1300" smtClean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1224782" name="Text Box 78"/>
          <p:cNvSpPr txBox="1">
            <a:spLocks noChangeArrowheads="1"/>
          </p:cNvSpPr>
          <p:nvPr/>
        </p:nvSpPr>
        <p:spPr bwMode="auto">
          <a:xfrm flipH="1">
            <a:off x="4368800" y="3182938"/>
            <a:ext cx="160338" cy="193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 defTabSz="968375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484188" defTabSz="968375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968375" defTabSz="968375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452563" defTabSz="968375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36750" defTabSz="968375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3939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511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3083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7655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de-DE" sz="1300" smtClean="0">
                <a:solidFill>
                  <a:srgbClr val="000000"/>
                </a:solidFill>
              </a:rPr>
              <a:t>4</a:t>
            </a:r>
          </a:p>
        </p:txBody>
      </p:sp>
      <p:sp>
        <p:nvSpPr>
          <p:cNvPr id="1224783" name="Text Box 79"/>
          <p:cNvSpPr txBox="1">
            <a:spLocks noChangeArrowheads="1"/>
          </p:cNvSpPr>
          <p:nvPr/>
        </p:nvSpPr>
        <p:spPr bwMode="auto">
          <a:xfrm flipH="1">
            <a:off x="4368800" y="3716338"/>
            <a:ext cx="160338" cy="193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 defTabSz="968375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484188" defTabSz="968375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968375" defTabSz="968375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452563" defTabSz="968375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36750" defTabSz="968375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3939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511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3083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7655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de-DE" sz="1300" smtClean="0">
                <a:solidFill>
                  <a:srgbClr val="000000"/>
                </a:solidFill>
              </a:rPr>
              <a:t>3</a:t>
            </a:r>
          </a:p>
        </p:txBody>
      </p:sp>
      <p:sp>
        <p:nvSpPr>
          <p:cNvPr id="1224784" name="Text Box 80"/>
          <p:cNvSpPr txBox="1">
            <a:spLocks noChangeArrowheads="1"/>
          </p:cNvSpPr>
          <p:nvPr/>
        </p:nvSpPr>
        <p:spPr bwMode="auto">
          <a:xfrm flipH="1">
            <a:off x="4368800" y="4108450"/>
            <a:ext cx="160338" cy="193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 defTabSz="968375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484188" defTabSz="968375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968375" defTabSz="968375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452563" defTabSz="968375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36750" defTabSz="968375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3939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511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3083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7655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de-DE" sz="1300" smtClean="0">
                <a:solidFill>
                  <a:srgbClr val="000000"/>
                </a:solidFill>
              </a:rPr>
              <a:t>4</a:t>
            </a:r>
          </a:p>
        </p:txBody>
      </p:sp>
      <p:sp>
        <p:nvSpPr>
          <p:cNvPr id="1224785" name="Text Box 81"/>
          <p:cNvSpPr txBox="1">
            <a:spLocks noChangeArrowheads="1"/>
          </p:cNvSpPr>
          <p:nvPr/>
        </p:nvSpPr>
        <p:spPr bwMode="auto">
          <a:xfrm flipH="1">
            <a:off x="3919538" y="3706813"/>
            <a:ext cx="157162" cy="192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 defTabSz="968375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484188" defTabSz="968375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968375" defTabSz="968375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452563" defTabSz="968375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36750" defTabSz="968375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3939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511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3083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7655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de-DE" sz="1300" smtClean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1224786" name="Text Box 82"/>
          <p:cNvSpPr txBox="1">
            <a:spLocks noChangeArrowheads="1"/>
          </p:cNvSpPr>
          <p:nvPr/>
        </p:nvSpPr>
        <p:spPr bwMode="auto">
          <a:xfrm flipH="1">
            <a:off x="3919538" y="2754313"/>
            <a:ext cx="157162" cy="193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 defTabSz="968375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484188" defTabSz="968375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968375" defTabSz="968375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452563" defTabSz="968375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36750" defTabSz="968375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3939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511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3083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7655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de-DE" sz="1300" smtClean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1224787" name="Rectangle 83"/>
          <p:cNvSpPr>
            <a:spLocks noChangeArrowheads="1"/>
          </p:cNvSpPr>
          <p:nvPr/>
        </p:nvSpPr>
        <p:spPr bwMode="auto">
          <a:xfrm flipH="1">
            <a:off x="6296025" y="3952875"/>
            <a:ext cx="152400" cy="155575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1224788" name="Rectangle 84"/>
          <p:cNvSpPr>
            <a:spLocks noChangeArrowheads="1"/>
          </p:cNvSpPr>
          <p:nvPr/>
        </p:nvSpPr>
        <p:spPr bwMode="auto">
          <a:xfrm flipH="1">
            <a:off x="5899150" y="3952875"/>
            <a:ext cx="153988" cy="155575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1224789" name="Rectangle 85"/>
          <p:cNvSpPr>
            <a:spLocks noChangeArrowheads="1"/>
          </p:cNvSpPr>
          <p:nvPr/>
        </p:nvSpPr>
        <p:spPr bwMode="auto">
          <a:xfrm flipH="1">
            <a:off x="5522913" y="3952875"/>
            <a:ext cx="153987" cy="155575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1224790" name="Text Box 86"/>
          <p:cNvSpPr txBox="1">
            <a:spLocks noChangeArrowheads="1"/>
          </p:cNvSpPr>
          <p:nvPr/>
        </p:nvSpPr>
        <p:spPr bwMode="auto">
          <a:xfrm flipH="1">
            <a:off x="6308725" y="3935413"/>
            <a:ext cx="160338" cy="192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 defTabSz="968375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484188" defTabSz="968375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968375" defTabSz="968375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452563" defTabSz="968375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36750" defTabSz="968375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3939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511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3083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7655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de-DE" sz="1300" smtClean="0">
                <a:solidFill>
                  <a:srgbClr val="000000"/>
                </a:solidFill>
              </a:rPr>
              <a:t>6</a:t>
            </a:r>
          </a:p>
        </p:txBody>
      </p:sp>
      <p:sp>
        <p:nvSpPr>
          <p:cNvPr id="1224791" name="Text Box 87"/>
          <p:cNvSpPr txBox="1">
            <a:spLocks noChangeArrowheads="1"/>
          </p:cNvSpPr>
          <p:nvPr/>
        </p:nvSpPr>
        <p:spPr bwMode="auto">
          <a:xfrm flipH="1">
            <a:off x="5927725" y="3935413"/>
            <a:ext cx="158750" cy="192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 defTabSz="968375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484188" defTabSz="968375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968375" defTabSz="968375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452563" defTabSz="968375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36750" defTabSz="968375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3939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511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3083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7655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de-DE" sz="1300" smtClean="0">
                <a:solidFill>
                  <a:srgbClr val="000000"/>
                </a:solidFill>
              </a:rPr>
              <a:t>5</a:t>
            </a:r>
          </a:p>
        </p:txBody>
      </p:sp>
      <p:sp>
        <p:nvSpPr>
          <p:cNvPr id="1224792" name="Text Box 88"/>
          <p:cNvSpPr txBox="1">
            <a:spLocks noChangeArrowheads="1"/>
          </p:cNvSpPr>
          <p:nvPr/>
        </p:nvSpPr>
        <p:spPr bwMode="auto">
          <a:xfrm flipH="1">
            <a:off x="5548313" y="3935413"/>
            <a:ext cx="158750" cy="192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 defTabSz="968375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484188" defTabSz="968375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968375" defTabSz="968375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452563" defTabSz="968375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36750" defTabSz="968375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3939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511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3083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7655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de-DE" sz="1300" smtClean="0">
                <a:solidFill>
                  <a:srgbClr val="000000"/>
                </a:solidFill>
              </a:rPr>
              <a:t>4</a:t>
            </a:r>
          </a:p>
        </p:txBody>
      </p:sp>
      <p:sp>
        <p:nvSpPr>
          <p:cNvPr id="1224793" name="Line 89"/>
          <p:cNvSpPr>
            <a:spLocks noChangeShapeType="1"/>
          </p:cNvSpPr>
          <p:nvPr/>
        </p:nvSpPr>
        <p:spPr bwMode="auto">
          <a:xfrm>
            <a:off x="4498975" y="3800475"/>
            <a:ext cx="1874838" cy="0"/>
          </a:xfrm>
          <a:prstGeom prst="line">
            <a:avLst/>
          </a:prstGeom>
          <a:noFill/>
          <a:ln w="28575">
            <a:solidFill>
              <a:srgbClr val="CC0000"/>
            </a:solidFill>
            <a:prstDash val="dash"/>
            <a:round/>
            <a:headEnd/>
            <a:tailEnd type="oval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1224794" name="Line 90"/>
          <p:cNvSpPr>
            <a:spLocks noChangeShapeType="1"/>
          </p:cNvSpPr>
          <p:nvPr/>
        </p:nvSpPr>
        <p:spPr bwMode="auto">
          <a:xfrm flipH="1" flipV="1">
            <a:off x="6373813" y="2244725"/>
            <a:ext cx="0" cy="172720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1224795" name="Line 91"/>
          <p:cNvSpPr>
            <a:spLocks noChangeShapeType="1"/>
          </p:cNvSpPr>
          <p:nvPr/>
        </p:nvSpPr>
        <p:spPr bwMode="auto">
          <a:xfrm flipH="1" flipV="1">
            <a:off x="5978525" y="2244725"/>
            <a:ext cx="0" cy="236538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1224796" name="Line 92"/>
          <p:cNvSpPr>
            <a:spLocks noChangeShapeType="1"/>
          </p:cNvSpPr>
          <p:nvPr/>
        </p:nvSpPr>
        <p:spPr bwMode="auto">
          <a:xfrm flipH="1">
            <a:off x="5978525" y="2244725"/>
            <a:ext cx="395288" cy="0"/>
          </a:xfrm>
          <a:prstGeom prst="line">
            <a:avLst/>
          </a:prstGeom>
          <a:noFill/>
          <a:ln w="28575">
            <a:solidFill>
              <a:srgbClr val="CC0000"/>
            </a:solidFill>
            <a:prstDash val="dash"/>
            <a:round/>
            <a:headEnd type="oval" w="med" len="med"/>
            <a:tailEnd type="oval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1224797" name="Text Box 93"/>
          <p:cNvSpPr txBox="1">
            <a:spLocks noChangeArrowheads="1"/>
          </p:cNvSpPr>
          <p:nvPr/>
        </p:nvSpPr>
        <p:spPr bwMode="auto">
          <a:xfrm>
            <a:off x="6343650" y="3290888"/>
            <a:ext cx="401638" cy="32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6808" tIns="48404" rIns="96808" bIns="48404">
            <a:spAutoFit/>
          </a:bodyPr>
          <a:lstStyle>
            <a:lvl1pPr defTabSz="968375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484188" defTabSz="968375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968375" defTabSz="968375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452563" defTabSz="968375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36750" defTabSz="968375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3939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511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3083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7655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fontAlgn="base">
              <a:spcAft>
                <a:spcPct val="0"/>
              </a:spcAft>
            </a:pPr>
            <a:r>
              <a:rPr lang="de-DE" sz="1500" i="1" smtClean="0">
                <a:solidFill>
                  <a:srgbClr val="CC0000"/>
                </a:solidFill>
              </a:rPr>
              <a:t>N</a:t>
            </a:r>
            <a:r>
              <a:rPr lang="de-DE" sz="1500" baseline="-25000" smtClean="0">
                <a:solidFill>
                  <a:srgbClr val="CC0000"/>
                </a:solidFill>
              </a:rPr>
              <a:t>1</a:t>
            </a:r>
            <a:endParaRPr lang="en-US" altLang="zh-CN" sz="1500" smtClean="0">
              <a:solidFill>
                <a:srgbClr val="CC0000"/>
              </a:solidFill>
              <a:ea typeface="宋体" charset="0"/>
              <a:cs typeface="宋体" charset="0"/>
            </a:endParaRPr>
          </a:p>
        </p:txBody>
      </p:sp>
      <p:sp>
        <p:nvSpPr>
          <p:cNvPr id="1224798" name="Rectangle 94"/>
          <p:cNvSpPr>
            <a:spLocks noChangeAspect="1" noChangeArrowheads="1"/>
          </p:cNvSpPr>
          <p:nvPr/>
        </p:nvSpPr>
        <p:spPr bwMode="auto">
          <a:xfrm flipH="1" flipV="1">
            <a:off x="6289675" y="2187575"/>
            <a:ext cx="120650" cy="117475"/>
          </a:xfrm>
          <a:prstGeom prst="rect">
            <a:avLst/>
          </a:prstGeom>
          <a:solidFill>
            <a:srgbClr val="DFDFDF"/>
          </a:solidFill>
          <a:ln w="0">
            <a:solidFill>
              <a:srgbClr val="DFDFDF"/>
            </a:solidFill>
            <a:miter lim="800000"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1224799" name="Rectangle 95"/>
          <p:cNvSpPr>
            <a:spLocks noChangeAspect="1" noChangeArrowheads="1"/>
          </p:cNvSpPr>
          <p:nvPr/>
        </p:nvSpPr>
        <p:spPr bwMode="auto">
          <a:xfrm flipH="1" flipV="1">
            <a:off x="6289675" y="2187575"/>
            <a:ext cx="120650" cy="117475"/>
          </a:xfrm>
          <a:prstGeom prst="rect">
            <a:avLst/>
          </a:prstGeom>
          <a:noFill/>
          <a:ln w="3175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1224800" name="Rectangle 96"/>
          <p:cNvSpPr>
            <a:spLocks noChangeAspect="1" noChangeArrowheads="1"/>
          </p:cNvSpPr>
          <p:nvPr/>
        </p:nvSpPr>
        <p:spPr bwMode="auto">
          <a:xfrm flipH="1" flipV="1">
            <a:off x="6323013" y="2217738"/>
            <a:ext cx="58737" cy="58737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1224801" name="Rectangle 97"/>
          <p:cNvSpPr>
            <a:spLocks noChangeAspect="1" noChangeArrowheads="1"/>
          </p:cNvSpPr>
          <p:nvPr/>
        </p:nvSpPr>
        <p:spPr bwMode="auto">
          <a:xfrm flipH="1" flipV="1">
            <a:off x="5927725" y="2189163"/>
            <a:ext cx="119063" cy="119062"/>
          </a:xfrm>
          <a:prstGeom prst="rect">
            <a:avLst/>
          </a:prstGeom>
          <a:solidFill>
            <a:srgbClr val="DFDFDF"/>
          </a:solidFill>
          <a:ln w="0">
            <a:solidFill>
              <a:srgbClr val="DFDFDF"/>
            </a:solidFill>
            <a:miter lim="800000"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1224802" name="Rectangle 98"/>
          <p:cNvSpPr>
            <a:spLocks noChangeAspect="1" noChangeArrowheads="1"/>
          </p:cNvSpPr>
          <p:nvPr/>
        </p:nvSpPr>
        <p:spPr bwMode="auto">
          <a:xfrm flipH="1" flipV="1">
            <a:off x="5927725" y="2189163"/>
            <a:ext cx="119063" cy="119062"/>
          </a:xfrm>
          <a:prstGeom prst="rect">
            <a:avLst/>
          </a:prstGeom>
          <a:noFill/>
          <a:ln w="3175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1224803" name="Rectangle 99"/>
          <p:cNvSpPr>
            <a:spLocks noChangeAspect="1" noChangeArrowheads="1"/>
          </p:cNvSpPr>
          <p:nvPr/>
        </p:nvSpPr>
        <p:spPr bwMode="auto">
          <a:xfrm flipH="1" flipV="1">
            <a:off x="5959475" y="2220913"/>
            <a:ext cx="58738" cy="58737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1224804" name="Rectangle 100"/>
          <p:cNvSpPr>
            <a:spLocks noChangeAspect="1" noChangeArrowheads="1"/>
          </p:cNvSpPr>
          <p:nvPr/>
        </p:nvSpPr>
        <p:spPr bwMode="auto">
          <a:xfrm flipH="1" flipV="1">
            <a:off x="6308725" y="3752850"/>
            <a:ext cx="117475" cy="117475"/>
          </a:xfrm>
          <a:prstGeom prst="rect">
            <a:avLst/>
          </a:prstGeom>
          <a:solidFill>
            <a:srgbClr val="DFDFDF"/>
          </a:solidFill>
          <a:ln w="0">
            <a:solidFill>
              <a:srgbClr val="DFDFDF"/>
            </a:solidFill>
            <a:miter lim="800000"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1224805" name="Rectangle 101"/>
          <p:cNvSpPr>
            <a:spLocks noChangeAspect="1" noChangeArrowheads="1"/>
          </p:cNvSpPr>
          <p:nvPr/>
        </p:nvSpPr>
        <p:spPr bwMode="auto">
          <a:xfrm flipH="1" flipV="1">
            <a:off x="6308725" y="3752850"/>
            <a:ext cx="117475" cy="117475"/>
          </a:xfrm>
          <a:prstGeom prst="rect">
            <a:avLst/>
          </a:prstGeom>
          <a:noFill/>
          <a:ln w="3175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1224806" name="Rectangle 102"/>
          <p:cNvSpPr>
            <a:spLocks noChangeAspect="1" noChangeArrowheads="1"/>
          </p:cNvSpPr>
          <p:nvPr/>
        </p:nvSpPr>
        <p:spPr bwMode="auto">
          <a:xfrm flipH="1" flipV="1">
            <a:off x="6338888" y="3783013"/>
            <a:ext cx="58737" cy="58737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015304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2A75F5-409B-2943-B857-03E3616518E5}" type="slidenum">
              <a:rPr lang="en-US"/>
              <a:pPr/>
              <a:t>16</a:t>
            </a:fld>
            <a:endParaRPr lang="en-US"/>
          </a:p>
        </p:txBody>
      </p:sp>
      <p:sp>
        <p:nvSpPr>
          <p:cNvPr id="1225730" name="Text Box 2"/>
          <p:cNvSpPr txBox="1">
            <a:spLocks noChangeArrowheads="1"/>
          </p:cNvSpPr>
          <p:nvPr/>
        </p:nvSpPr>
        <p:spPr bwMode="auto">
          <a:xfrm>
            <a:off x="395288" y="1412875"/>
            <a:ext cx="2257425" cy="1871663"/>
          </a:xfrm>
          <a:prstGeom prst="rect">
            <a:avLst/>
          </a:prstGeom>
          <a:solidFill>
            <a:srgbClr val="CC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bg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6808" tIns="48404" rIns="96808" bIns="48404"/>
          <a:lstStyle>
            <a:lvl1pPr defTabSz="968375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484188" defTabSz="968375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968375" defTabSz="968375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452563" defTabSz="968375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36750" defTabSz="968375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3939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511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3083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7655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fontAlgn="base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</a:pPr>
            <a:r>
              <a:rPr lang="de-DE" sz="1500" smtClean="0">
                <a:solidFill>
                  <a:srgbClr val="000000"/>
                </a:solidFill>
                <a:latin typeface="Times New Roman" charset="0"/>
              </a:rPr>
              <a:t/>
            </a:r>
            <a:br>
              <a:rPr lang="de-DE" sz="1500" smtClean="0">
                <a:solidFill>
                  <a:srgbClr val="000000"/>
                </a:solidFill>
                <a:latin typeface="Times New Roman" charset="0"/>
              </a:rPr>
            </a:br>
            <a:r>
              <a:rPr lang="de-DE" sz="1500" smtClean="0">
                <a:solidFill>
                  <a:srgbClr val="000000"/>
                </a:solidFill>
              </a:rPr>
              <a:t>Netlist:</a:t>
            </a:r>
          </a:p>
          <a:p>
            <a:pPr fontAlgn="base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</a:pPr>
            <a:endParaRPr lang="de-DE" sz="1500" smtClean="0">
              <a:solidFill>
                <a:srgbClr val="000000"/>
              </a:solidFill>
            </a:endParaRPr>
          </a:p>
        </p:txBody>
      </p:sp>
      <p:sp>
        <p:nvSpPr>
          <p:cNvPr id="1225731" name="Text Box 3"/>
          <p:cNvSpPr txBox="1">
            <a:spLocks noChangeArrowheads="1"/>
          </p:cNvSpPr>
          <p:nvPr/>
        </p:nvSpPr>
        <p:spPr bwMode="auto">
          <a:xfrm>
            <a:off x="468313" y="1989138"/>
            <a:ext cx="2560637" cy="1168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6808" tIns="48404" rIns="96808" bIns="48404">
            <a:spAutoFit/>
          </a:bodyPr>
          <a:lstStyle>
            <a:lvl1pPr defTabSz="968375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484188" defTabSz="968375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968375" defTabSz="968375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452563" defTabSz="968375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36750" defTabSz="968375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3939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511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3083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7655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fontAlgn="base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</a:pPr>
            <a:r>
              <a:rPr lang="de-DE" sz="1500" i="1" smtClean="0">
                <a:solidFill>
                  <a:srgbClr val="CC0000"/>
                </a:solidFill>
              </a:rPr>
              <a:t>N</a:t>
            </a:r>
            <a:r>
              <a:rPr lang="de-DE" sz="1500" baseline="-25000" smtClean="0">
                <a:solidFill>
                  <a:srgbClr val="CC0000"/>
                </a:solidFill>
              </a:rPr>
              <a:t>1</a:t>
            </a:r>
            <a:r>
              <a:rPr lang="de-DE" sz="1500" smtClean="0">
                <a:solidFill>
                  <a:srgbClr val="CC0000"/>
                </a:solidFill>
              </a:rPr>
              <a:t> = {</a:t>
            </a:r>
            <a:r>
              <a:rPr lang="de-DE" sz="1500" i="1" smtClean="0">
                <a:solidFill>
                  <a:srgbClr val="CC0000"/>
                </a:solidFill>
              </a:rPr>
              <a:t>C</a:t>
            </a:r>
            <a:r>
              <a:rPr lang="de-DE" sz="1500" baseline="-25000" smtClean="0">
                <a:solidFill>
                  <a:srgbClr val="CC0000"/>
                </a:solidFill>
              </a:rPr>
              <a:t>4</a:t>
            </a:r>
            <a:r>
              <a:rPr lang="de-DE" sz="1500" smtClean="0">
                <a:solidFill>
                  <a:srgbClr val="CC0000"/>
                </a:solidFill>
              </a:rPr>
              <a:t>, </a:t>
            </a:r>
            <a:r>
              <a:rPr lang="de-DE" sz="1500" i="1" smtClean="0">
                <a:solidFill>
                  <a:srgbClr val="CC0000"/>
                </a:solidFill>
              </a:rPr>
              <a:t>D</a:t>
            </a:r>
            <a:r>
              <a:rPr lang="de-DE" sz="1500" baseline="-25000" smtClean="0">
                <a:solidFill>
                  <a:srgbClr val="CC0000"/>
                </a:solidFill>
              </a:rPr>
              <a:t>6</a:t>
            </a:r>
            <a:r>
              <a:rPr lang="de-DE" sz="1500" smtClean="0">
                <a:solidFill>
                  <a:srgbClr val="CC0000"/>
                </a:solidFill>
              </a:rPr>
              <a:t>, </a:t>
            </a:r>
            <a:r>
              <a:rPr lang="de-DE" sz="1500" i="1" smtClean="0">
                <a:solidFill>
                  <a:srgbClr val="CC0000"/>
                </a:solidFill>
              </a:rPr>
              <a:t>B</a:t>
            </a:r>
            <a:r>
              <a:rPr lang="de-DE" sz="1500" baseline="-25000" smtClean="0">
                <a:solidFill>
                  <a:srgbClr val="CC0000"/>
                </a:solidFill>
              </a:rPr>
              <a:t>3</a:t>
            </a:r>
            <a:r>
              <a:rPr lang="de-DE" sz="1500" smtClean="0">
                <a:solidFill>
                  <a:srgbClr val="CC0000"/>
                </a:solidFill>
              </a:rPr>
              <a:t>}</a:t>
            </a:r>
            <a:r>
              <a:rPr lang="de-DE" sz="1500" smtClean="0">
                <a:solidFill>
                  <a:srgbClr val="000000"/>
                </a:solidFill>
              </a:rPr>
              <a:t> </a:t>
            </a:r>
          </a:p>
          <a:p>
            <a:pPr fontAlgn="base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</a:pPr>
            <a:r>
              <a:rPr lang="de-DE" sz="1500" i="1" smtClean="0">
                <a:solidFill>
                  <a:srgbClr val="CC00CC"/>
                </a:solidFill>
              </a:rPr>
              <a:t>N</a:t>
            </a:r>
            <a:r>
              <a:rPr lang="de-DE" sz="1500" baseline="-25000" smtClean="0">
                <a:solidFill>
                  <a:srgbClr val="CC00CC"/>
                </a:solidFill>
              </a:rPr>
              <a:t>2</a:t>
            </a:r>
            <a:r>
              <a:rPr lang="de-DE" sz="1500" smtClean="0">
                <a:solidFill>
                  <a:srgbClr val="CC00CC"/>
                </a:solidFill>
              </a:rPr>
              <a:t> = {</a:t>
            </a:r>
            <a:r>
              <a:rPr lang="de-DE" sz="1500" i="1" smtClean="0">
                <a:solidFill>
                  <a:srgbClr val="CC00CC"/>
                </a:solidFill>
              </a:rPr>
              <a:t>D</a:t>
            </a:r>
            <a:r>
              <a:rPr lang="de-DE" sz="1500" baseline="-25000" smtClean="0">
                <a:solidFill>
                  <a:srgbClr val="CC00CC"/>
                </a:solidFill>
              </a:rPr>
              <a:t>4</a:t>
            </a:r>
            <a:r>
              <a:rPr lang="de-DE" sz="1500" smtClean="0">
                <a:solidFill>
                  <a:srgbClr val="CC00CC"/>
                </a:solidFill>
              </a:rPr>
              <a:t>, </a:t>
            </a:r>
            <a:r>
              <a:rPr lang="de-DE" sz="1500" i="1" smtClean="0">
                <a:solidFill>
                  <a:srgbClr val="CC00CC"/>
                </a:solidFill>
              </a:rPr>
              <a:t>B</a:t>
            </a:r>
            <a:r>
              <a:rPr lang="de-DE" sz="1500" baseline="-25000" smtClean="0">
                <a:solidFill>
                  <a:srgbClr val="CC00CC"/>
                </a:solidFill>
              </a:rPr>
              <a:t>4</a:t>
            </a:r>
            <a:r>
              <a:rPr lang="de-DE" sz="1500" smtClean="0">
                <a:solidFill>
                  <a:srgbClr val="CC00CC"/>
                </a:solidFill>
              </a:rPr>
              <a:t>, </a:t>
            </a:r>
            <a:r>
              <a:rPr lang="de-DE" sz="1500" i="1" smtClean="0">
                <a:solidFill>
                  <a:srgbClr val="CC00CC"/>
                </a:solidFill>
              </a:rPr>
              <a:t>C</a:t>
            </a:r>
            <a:r>
              <a:rPr lang="de-DE" sz="1500" baseline="-25000" smtClean="0">
                <a:solidFill>
                  <a:srgbClr val="CC00CC"/>
                </a:solidFill>
              </a:rPr>
              <a:t>1</a:t>
            </a:r>
            <a:r>
              <a:rPr lang="de-DE" sz="1500" smtClean="0">
                <a:solidFill>
                  <a:srgbClr val="CC00CC"/>
                </a:solidFill>
              </a:rPr>
              <a:t>, </a:t>
            </a:r>
            <a:r>
              <a:rPr lang="de-DE" sz="1500" i="1" smtClean="0">
                <a:solidFill>
                  <a:srgbClr val="CC00CC"/>
                </a:solidFill>
              </a:rPr>
              <a:t>A</a:t>
            </a:r>
            <a:r>
              <a:rPr lang="de-DE" sz="1500" baseline="-25000" smtClean="0">
                <a:solidFill>
                  <a:srgbClr val="CC00CC"/>
                </a:solidFill>
              </a:rPr>
              <a:t>4</a:t>
            </a:r>
            <a:r>
              <a:rPr lang="de-DE" sz="1500" smtClean="0">
                <a:solidFill>
                  <a:srgbClr val="CC00CC"/>
                </a:solidFill>
              </a:rPr>
              <a:t>}</a:t>
            </a:r>
          </a:p>
          <a:p>
            <a:pPr fontAlgn="base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</a:pPr>
            <a:r>
              <a:rPr lang="de-DE" sz="1500" i="1" smtClean="0">
                <a:solidFill>
                  <a:srgbClr val="0000CC"/>
                </a:solidFill>
              </a:rPr>
              <a:t>N</a:t>
            </a:r>
            <a:r>
              <a:rPr lang="de-DE" sz="1500" baseline="-25000" smtClean="0">
                <a:solidFill>
                  <a:srgbClr val="0000CC"/>
                </a:solidFill>
              </a:rPr>
              <a:t>3</a:t>
            </a:r>
            <a:r>
              <a:rPr lang="de-DE" sz="1500" smtClean="0">
                <a:solidFill>
                  <a:srgbClr val="0000CC"/>
                </a:solidFill>
              </a:rPr>
              <a:t> = {</a:t>
            </a:r>
            <a:r>
              <a:rPr lang="de-DE" sz="1500" i="1" smtClean="0">
                <a:solidFill>
                  <a:srgbClr val="0000CC"/>
                </a:solidFill>
              </a:rPr>
              <a:t>C</a:t>
            </a:r>
            <a:r>
              <a:rPr lang="de-DE" sz="1500" baseline="-25000" smtClean="0">
                <a:solidFill>
                  <a:srgbClr val="0000CC"/>
                </a:solidFill>
              </a:rPr>
              <a:t>2</a:t>
            </a:r>
            <a:r>
              <a:rPr lang="de-DE" sz="1500" smtClean="0">
                <a:solidFill>
                  <a:srgbClr val="0000CC"/>
                </a:solidFill>
              </a:rPr>
              <a:t>, </a:t>
            </a:r>
            <a:r>
              <a:rPr lang="de-DE" sz="1500" i="1" smtClean="0">
                <a:solidFill>
                  <a:srgbClr val="0000CC"/>
                </a:solidFill>
              </a:rPr>
              <a:t>D</a:t>
            </a:r>
            <a:r>
              <a:rPr lang="de-DE" sz="1500" baseline="-25000" smtClean="0">
                <a:solidFill>
                  <a:srgbClr val="0000CC"/>
                </a:solidFill>
              </a:rPr>
              <a:t>5</a:t>
            </a:r>
            <a:r>
              <a:rPr lang="de-DE" sz="1500" smtClean="0">
                <a:solidFill>
                  <a:srgbClr val="0000CC"/>
                </a:solidFill>
              </a:rPr>
              <a:t>}</a:t>
            </a:r>
          </a:p>
          <a:p>
            <a:pPr fontAlgn="base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</a:pPr>
            <a:r>
              <a:rPr lang="de-DE" sz="1500" i="1" smtClean="0">
                <a:solidFill>
                  <a:srgbClr val="336600"/>
                </a:solidFill>
              </a:rPr>
              <a:t>N</a:t>
            </a:r>
            <a:r>
              <a:rPr lang="de-DE" sz="1500" baseline="-25000" smtClean="0">
                <a:solidFill>
                  <a:srgbClr val="336600"/>
                </a:solidFill>
              </a:rPr>
              <a:t>4</a:t>
            </a:r>
            <a:r>
              <a:rPr lang="de-DE" sz="1500" smtClean="0">
                <a:solidFill>
                  <a:srgbClr val="336600"/>
                </a:solidFill>
              </a:rPr>
              <a:t> = {</a:t>
            </a:r>
            <a:r>
              <a:rPr lang="de-DE" sz="1500" i="1" smtClean="0">
                <a:solidFill>
                  <a:srgbClr val="336600"/>
                </a:solidFill>
              </a:rPr>
              <a:t>B</a:t>
            </a:r>
            <a:r>
              <a:rPr lang="de-DE" sz="1500" baseline="-25000" smtClean="0">
                <a:solidFill>
                  <a:srgbClr val="336600"/>
                </a:solidFill>
              </a:rPr>
              <a:t>1</a:t>
            </a:r>
            <a:r>
              <a:rPr lang="de-DE" sz="1500" smtClean="0">
                <a:solidFill>
                  <a:srgbClr val="336600"/>
                </a:solidFill>
              </a:rPr>
              <a:t>, </a:t>
            </a:r>
            <a:r>
              <a:rPr lang="de-DE" sz="1500" i="1" smtClean="0">
                <a:solidFill>
                  <a:srgbClr val="336600"/>
                </a:solidFill>
              </a:rPr>
              <a:t>A</a:t>
            </a:r>
            <a:r>
              <a:rPr lang="de-DE" sz="1500" baseline="-25000" smtClean="0">
                <a:solidFill>
                  <a:srgbClr val="336600"/>
                </a:solidFill>
              </a:rPr>
              <a:t>1</a:t>
            </a:r>
            <a:r>
              <a:rPr lang="de-DE" sz="1500" smtClean="0">
                <a:solidFill>
                  <a:srgbClr val="336600"/>
                </a:solidFill>
              </a:rPr>
              <a:t>, </a:t>
            </a:r>
            <a:r>
              <a:rPr lang="de-DE" sz="1500" i="1" smtClean="0">
                <a:solidFill>
                  <a:srgbClr val="336600"/>
                </a:solidFill>
              </a:rPr>
              <a:t>C</a:t>
            </a:r>
            <a:r>
              <a:rPr lang="de-DE" sz="1500" baseline="-25000" smtClean="0">
                <a:solidFill>
                  <a:srgbClr val="336600"/>
                </a:solidFill>
              </a:rPr>
              <a:t>3</a:t>
            </a:r>
            <a:r>
              <a:rPr lang="de-DE" sz="1500" smtClean="0">
                <a:solidFill>
                  <a:srgbClr val="336600"/>
                </a:solidFill>
              </a:rPr>
              <a:t>}</a:t>
            </a:r>
          </a:p>
        </p:txBody>
      </p:sp>
      <p:sp>
        <p:nvSpPr>
          <p:cNvPr id="1225732" name="AutoShape 4"/>
          <p:cNvSpPr>
            <a:spLocks noChangeArrowheads="1"/>
          </p:cNvSpPr>
          <p:nvPr/>
        </p:nvSpPr>
        <p:spPr bwMode="auto">
          <a:xfrm>
            <a:off x="2713038" y="2276475"/>
            <a:ext cx="304800" cy="611188"/>
          </a:xfrm>
          <a:prstGeom prst="rightArrow">
            <a:avLst>
              <a:gd name="adj1" fmla="val 50000"/>
              <a:gd name="adj2" fmla="val 25000"/>
            </a:avLst>
          </a:prstGeom>
          <a:gradFill rotWithShape="1">
            <a:gsLst>
              <a:gs pos="0">
                <a:srgbClr val="EAEAEA"/>
              </a:gs>
              <a:gs pos="100000">
                <a:schemeClr val="tx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1225733" name="Text Box 5"/>
          <p:cNvSpPr txBox="1">
            <a:spLocks noChangeArrowheads="1"/>
          </p:cNvSpPr>
          <p:nvPr/>
        </p:nvSpPr>
        <p:spPr bwMode="auto">
          <a:xfrm>
            <a:off x="395288" y="3779838"/>
            <a:ext cx="2257425" cy="1017587"/>
          </a:xfrm>
          <a:prstGeom prst="rect">
            <a:avLst/>
          </a:prstGeom>
          <a:solidFill>
            <a:srgbClr val="CC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bg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6808" tIns="48404" rIns="96808" bIns="48404"/>
          <a:lstStyle>
            <a:lvl1pPr defTabSz="968375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484188" defTabSz="968375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968375" defTabSz="968375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452563" defTabSz="968375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36750" defTabSz="968375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3939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511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3083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7655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fontAlgn="base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</a:pPr>
            <a:r>
              <a:rPr lang="de-DE" sz="1500" smtClean="0">
                <a:solidFill>
                  <a:srgbClr val="000000"/>
                </a:solidFill>
                <a:latin typeface="Times New Roman" charset="0"/>
              </a:rPr>
              <a:t/>
            </a:r>
            <a:br>
              <a:rPr lang="de-DE" sz="1500" smtClean="0">
                <a:solidFill>
                  <a:srgbClr val="000000"/>
                </a:solidFill>
                <a:latin typeface="Times New Roman" charset="0"/>
              </a:rPr>
            </a:br>
            <a:r>
              <a:rPr lang="de-DE" sz="1500" smtClean="0">
                <a:solidFill>
                  <a:srgbClr val="000000"/>
                </a:solidFill>
              </a:rPr>
              <a:t>Technology Information </a:t>
            </a:r>
            <a:br>
              <a:rPr lang="de-DE" sz="1500" smtClean="0">
                <a:solidFill>
                  <a:srgbClr val="000000"/>
                </a:solidFill>
              </a:rPr>
            </a:br>
            <a:r>
              <a:rPr lang="de-DE" sz="1500" smtClean="0">
                <a:solidFill>
                  <a:srgbClr val="000000"/>
                </a:solidFill>
              </a:rPr>
              <a:t>(Design Rules)</a:t>
            </a:r>
          </a:p>
        </p:txBody>
      </p:sp>
      <p:sp>
        <p:nvSpPr>
          <p:cNvPr id="1225734" name="Rectangle 6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defTabSz="914400"/>
            <a:r>
              <a:rPr lang="en-US" altLang="zh-CN" sz="2400" smtClean="0">
                <a:ea typeface="宋体" charset="0"/>
                <a:cs typeface="宋体" charset="0"/>
              </a:rPr>
              <a:t>Routing </a:t>
            </a:r>
            <a:r>
              <a:rPr lang="en-US" altLang="zh-CN" sz="2400" dirty="0">
                <a:ea typeface="宋体" charset="0"/>
                <a:cs typeface="宋体" charset="0"/>
              </a:rPr>
              <a:t>Problem</a:t>
            </a:r>
          </a:p>
        </p:txBody>
      </p:sp>
      <p:sp>
        <p:nvSpPr>
          <p:cNvPr id="1225735" name="AutoShape 7"/>
          <p:cNvSpPr>
            <a:spLocks noChangeArrowheads="1"/>
          </p:cNvSpPr>
          <p:nvPr/>
        </p:nvSpPr>
        <p:spPr bwMode="auto">
          <a:xfrm>
            <a:off x="2700338" y="4005263"/>
            <a:ext cx="304800" cy="611187"/>
          </a:xfrm>
          <a:prstGeom prst="rightArrow">
            <a:avLst>
              <a:gd name="adj1" fmla="val 50000"/>
              <a:gd name="adj2" fmla="val 25000"/>
            </a:avLst>
          </a:prstGeom>
          <a:gradFill rotWithShape="1">
            <a:gsLst>
              <a:gs pos="0">
                <a:srgbClr val="EAEAEA"/>
              </a:gs>
              <a:gs pos="100000">
                <a:schemeClr val="tx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1225790" name="Rectangle 62"/>
          <p:cNvSpPr>
            <a:spLocks noChangeArrowheads="1"/>
          </p:cNvSpPr>
          <p:nvPr/>
        </p:nvSpPr>
        <p:spPr bwMode="auto">
          <a:xfrm>
            <a:off x="3141663" y="1998663"/>
            <a:ext cx="3657600" cy="2808287"/>
          </a:xfrm>
          <a:prstGeom prst="rect">
            <a:avLst/>
          </a:prstGeom>
          <a:solidFill>
            <a:srgbClr val="DDDDDD"/>
          </a:solidFill>
          <a:ln w="9525">
            <a:solidFill>
              <a:srgbClr val="96969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1225791" name="Rectangle 63"/>
          <p:cNvSpPr>
            <a:spLocks noChangeArrowheads="1"/>
          </p:cNvSpPr>
          <p:nvPr/>
        </p:nvSpPr>
        <p:spPr bwMode="auto">
          <a:xfrm flipH="1">
            <a:off x="3141663" y="1998663"/>
            <a:ext cx="3657600" cy="2808287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1225792" name="Rectangle 64"/>
          <p:cNvSpPr>
            <a:spLocks noChangeArrowheads="1"/>
          </p:cNvSpPr>
          <p:nvPr/>
        </p:nvSpPr>
        <p:spPr bwMode="auto">
          <a:xfrm rot="16200000">
            <a:off x="5632450" y="3675063"/>
            <a:ext cx="630237" cy="1182688"/>
          </a:xfrm>
          <a:prstGeom prst="rect">
            <a:avLst/>
          </a:prstGeom>
          <a:solidFill>
            <a:srgbClr val="B2B2B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1225793" name="Rectangle 65"/>
          <p:cNvSpPr>
            <a:spLocks noChangeArrowheads="1"/>
          </p:cNvSpPr>
          <p:nvPr/>
        </p:nvSpPr>
        <p:spPr bwMode="auto">
          <a:xfrm rot="16200000">
            <a:off x="5457032" y="2377281"/>
            <a:ext cx="628650" cy="830263"/>
          </a:xfrm>
          <a:prstGeom prst="rect">
            <a:avLst/>
          </a:prstGeom>
          <a:solidFill>
            <a:srgbClr val="B2B2B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1225794" name="Rectangle 66"/>
          <p:cNvSpPr>
            <a:spLocks noChangeArrowheads="1"/>
          </p:cNvSpPr>
          <p:nvPr/>
        </p:nvSpPr>
        <p:spPr bwMode="auto">
          <a:xfrm>
            <a:off x="3871913" y="3587750"/>
            <a:ext cx="628650" cy="830263"/>
          </a:xfrm>
          <a:prstGeom prst="rect">
            <a:avLst/>
          </a:prstGeom>
          <a:solidFill>
            <a:srgbClr val="B2B2B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1225795" name="Rectangle 67"/>
          <p:cNvSpPr>
            <a:spLocks noChangeArrowheads="1"/>
          </p:cNvSpPr>
          <p:nvPr/>
        </p:nvSpPr>
        <p:spPr bwMode="auto">
          <a:xfrm>
            <a:off x="3871913" y="2633663"/>
            <a:ext cx="628650" cy="830262"/>
          </a:xfrm>
          <a:prstGeom prst="rect">
            <a:avLst/>
          </a:prstGeom>
          <a:solidFill>
            <a:srgbClr val="B2B2B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1225796" name="Line 68"/>
          <p:cNvSpPr>
            <a:spLocks noChangeShapeType="1"/>
          </p:cNvSpPr>
          <p:nvPr/>
        </p:nvSpPr>
        <p:spPr bwMode="auto">
          <a:xfrm flipH="1">
            <a:off x="3505200" y="2852738"/>
            <a:ext cx="373063" cy="0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 type="oval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1225797" name="Rectangle 69"/>
          <p:cNvSpPr>
            <a:spLocks noChangeArrowheads="1"/>
          </p:cNvSpPr>
          <p:nvPr/>
        </p:nvSpPr>
        <p:spPr bwMode="auto">
          <a:xfrm flipH="1">
            <a:off x="5351463" y="2609850"/>
            <a:ext cx="833437" cy="307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6808" tIns="48404" rIns="96808" bIns="48404" anchor="ctr"/>
          <a:lstStyle/>
          <a:p>
            <a:pPr algn="ctr" defTabSz="968375" fontAlgn="base">
              <a:spcBef>
                <a:spcPct val="0"/>
              </a:spcBef>
              <a:spcAft>
                <a:spcPct val="0"/>
              </a:spcAft>
            </a:pPr>
            <a:r>
              <a:rPr lang="de-DE" i="1" smtClean="0">
                <a:solidFill>
                  <a:srgbClr val="000000"/>
                </a:solidFill>
                <a:latin typeface="Arial" charset="0"/>
                <a:ea typeface="ＭＳ Ｐゴシック" charset="0"/>
              </a:rPr>
              <a:t>C</a:t>
            </a:r>
            <a:endParaRPr lang="en-US" altLang="zh-CN" i="1" smtClean="0">
              <a:solidFill>
                <a:srgbClr val="000000"/>
              </a:solidFill>
              <a:latin typeface="Arial" charset="0"/>
              <a:ea typeface="宋体" charset="0"/>
              <a:cs typeface="宋体" charset="0"/>
            </a:endParaRPr>
          </a:p>
        </p:txBody>
      </p:sp>
      <p:sp>
        <p:nvSpPr>
          <p:cNvPr id="1225798" name="Rectangle 70"/>
          <p:cNvSpPr>
            <a:spLocks noChangeArrowheads="1"/>
          </p:cNvSpPr>
          <p:nvPr/>
        </p:nvSpPr>
        <p:spPr bwMode="auto">
          <a:xfrm flipH="1">
            <a:off x="5351463" y="4111625"/>
            <a:ext cx="1184275" cy="309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6808" tIns="48404" rIns="96808" bIns="48404" anchor="ctr"/>
          <a:lstStyle/>
          <a:p>
            <a:pPr algn="ctr" defTabSz="968375" fontAlgn="base">
              <a:spcBef>
                <a:spcPct val="0"/>
              </a:spcBef>
              <a:spcAft>
                <a:spcPct val="0"/>
              </a:spcAft>
            </a:pPr>
            <a:r>
              <a:rPr lang="de-DE" i="1" smtClean="0">
                <a:solidFill>
                  <a:srgbClr val="000000"/>
                </a:solidFill>
                <a:latin typeface="Arial" charset="0"/>
                <a:ea typeface="ＭＳ Ｐゴシック" charset="0"/>
              </a:rPr>
              <a:t>D</a:t>
            </a:r>
            <a:endParaRPr lang="en-US" altLang="zh-CN" i="1" smtClean="0">
              <a:solidFill>
                <a:srgbClr val="000000"/>
              </a:solidFill>
              <a:latin typeface="Arial" charset="0"/>
              <a:ea typeface="宋体" charset="0"/>
              <a:cs typeface="宋体" charset="0"/>
            </a:endParaRPr>
          </a:p>
        </p:txBody>
      </p:sp>
      <p:sp>
        <p:nvSpPr>
          <p:cNvPr id="1225799" name="Rectangle 71"/>
          <p:cNvSpPr>
            <a:spLocks noChangeArrowheads="1"/>
          </p:cNvSpPr>
          <p:nvPr/>
        </p:nvSpPr>
        <p:spPr bwMode="auto">
          <a:xfrm rot="16200000" flipH="1">
            <a:off x="3771107" y="2894806"/>
            <a:ext cx="831850" cy="306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eaVert" wrap="none" lIns="96808" tIns="48404" rIns="96808" bIns="48404" anchor="ctr"/>
          <a:lstStyle/>
          <a:p>
            <a:pPr algn="ctr" defTabSz="968375" fontAlgn="base">
              <a:spcBef>
                <a:spcPct val="0"/>
              </a:spcBef>
              <a:spcAft>
                <a:spcPct val="0"/>
              </a:spcAft>
            </a:pPr>
            <a:r>
              <a:rPr lang="de-DE" i="1" smtClean="0">
                <a:solidFill>
                  <a:srgbClr val="000000"/>
                </a:solidFill>
                <a:latin typeface="Arial" charset="0"/>
                <a:ea typeface="ＭＳ Ｐゴシック" charset="0"/>
              </a:rPr>
              <a:t>A</a:t>
            </a:r>
            <a:endParaRPr lang="en-US" altLang="zh-CN" i="1" smtClean="0">
              <a:solidFill>
                <a:srgbClr val="000000"/>
              </a:solidFill>
              <a:latin typeface="Arial" charset="0"/>
              <a:ea typeface="宋体" charset="0"/>
              <a:cs typeface="宋体" charset="0"/>
            </a:endParaRPr>
          </a:p>
        </p:txBody>
      </p:sp>
      <p:sp>
        <p:nvSpPr>
          <p:cNvPr id="1225800" name="Rectangle 72"/>
          <p:cNvSpPr>
            <a:spLocks noChangeArrowheads="1"/>
          </p:cNvSpPr>
          <p:nvPr/>
        </p:nvSpPr>
        <p:spPr bwMode="auto">
          <a:xfrm rot="16200000" flipH="1">
            <a:off x="3771107" y="3809206"/>
            <a:ext cx="831850" cy="306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eaVert" wrap="none" lIns="96808" tIns="48404" rIns="96808" bIns="48404" anchor="ctr"/>
          <a:lstStyle/>
          <a:p>
            <a:pPr algn="ctr" defTabSz="968375" fontAlgn="base">
              <a:spcBef>
                <a:spcPct val="0"/>
              </a:spcBef>
              <a:spcAft>
                <a:spcPct val="0"/>
              </a:spcAft>
            </a:pPr>
            <a:r>
              <a:rPr lang="de-DE" i="1" smtClean="0">
                <a:solidFill>
                  <a:srgbClr val="000000"/>
                </a:solidFill>
                <a:latin typeface="Arial" charset="0"/>
                <a:ea typeface="ＭＳ Ｐゴシック" charset="0"/>
              </a:rPr>
              <a:t>B</a:t>
            </a:r>
            <a:endParaRPr lang="en-US" altLang="zh-CN" i="1" smtClean="0">
              <a:solidFill>
                <a:srgbClr val="000000"/>
              </a:solidFill>
              <a:latin typeface="Arial" charset="0"/>
              <a:ea typeface="宋体" charset="0"/>
              <a:cs typeface="宋体" charset="0"/>
            </a:endParaRPr>
          </a:p>
        </p:txBody>
      </p:sp>
      <p:sp>
        <p:nvSpPr>
          <p:cNvPr id="1225801" name="Rectangle 73"/>
          <p:cNvSpPr>
            <a:spLocks noChangeArrowheads="1"/>
          </p:cNvSpPr>
          <p:nvPr/>
        </p:nvSpPr>
        <p:spPr bwMode="auto">
          <a:xfrm flipH="1">
            <a:off x="5899150" y="2482850"/>
            <a:ext cx="153988" cy="1524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1225802" name="Rectangle 74"/>
          <p:cNvSpPr>
            <a:spLocks noChangeArrowheads="1"/>
          </p:cNvSpPr>
          <p:nvPr/>
        </p:nvSpPr>
        <p:spPr bwMode="auto">
          <a:xfrm flipH="1">
            <a:off x="5527675" y="2482850"/>
            <a:ext cx="152400" cy="1524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1225803" name="Rectangle 75"/>
          <p:cNvSpPr>
            <a:spLocks noChangeArrowheads="1"/>
          </p:cNvSpPr>
          <p:nvPr/>
        </p:nvSpPr>
        <p:spPr bwMode="auto">
          <a:xfrm flipH="1">
            <a:off x="5899150" y="2943225"/>
            <a:ext cx="153988" cy="153988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1225804" name="Rectangle 76"/>
          <p:cNvSpPr>
            <a:spLocks noChangeArrowheads="1"/>
          </p:cNvSpPr>
          <p:nvPr/>
        </p:nvSpPr>
        <p:spPr bwMode="auto">
          <a:xfrm flipH="1">
            <a:off x="5527675" y="2943225"/>
            <a:ext cx="152400" cy="153988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1225805" name="Rectangle 77"/>
          <p:cNvSpPr>
            <a:spLocks noChangeArrowheads="1"/>
          </p:cNvSpPr>
          <p:nvPr/>
        </p:nvSpPr>
        <p:spPr bwMode="auto">
          <a:xfrm flipH="1">
            <a:off x="6296025" y="4416425"/>
            <a:ext cx="152400" cy="1524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1225806" name="Rectangle 78"/>
          <p:cNvSpPr>
            <a:spLocks noChangeArrowheads="1"/>
          </p:cNvSpPr>
          <p:nvPr/>
        </p:nvSpPr>
        <p:spPr bwMode="auto">
          <a:xfrm flipH="1">
            <a:off x="5895975" y="4416425"/>
            <a:ext cx="153988" cy="1524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1225807" name="Rectangle 79"/>
          <p:cNvSpPr>
            <a:spLocks noChangeArrowheads="1"/>
          </p:cNvSpPr>
          <p:nvPr/>
        </p:nvSpPr>
        <p:spPr bwMode="auto">
          <a:xfrm flipH="1">
            <a:off x="5522913" y="4416425"/>
            <a:ext cx="153987" cy="1524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1225808" name="Rectangle 80"/>
          <p:cNvSpPr>
            <a:spLocks noChangeArrowheads="1"/>
          </p:cNvSpPr>
          <p:nvPr/>
        </p:nvSpPr>
        <p:spPr bwMode="auto">
          <a:xfrm flipH="1">
            <a:off x="4340225" y="2789238"/>
            <a:ext cx="155575" cy="153987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1225809" name="Rectangle 81"/>
          <p:cNvSpPr>
            <a:spLocks noChangeArrowheads="1"/>
          </p:cNvSpPr>
          <p:nvPr/>
        </p:nvSpPr>
        <p:spPr bwMode="auto">
          <a:xfrm flipH="1">
            <a:off x="4340225" y="3205163"/>
            <a:ext cx="155575" cy="155575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1225810" name="Rectangle 82"/>
          <p:cNvSpPr>
            <a:spLocks noChangeArrowheads="1"/>
          </p:cNvSpPr>
          <p:nvPr/>
        </p:nvSpPr>
        <p:spPr bwMode="auto">
          <a:xfrm flipH="1">
            <a:off x="3879850" y="2789238"/>
            <a:ext cx="153988" cy="153987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1225811" name="Rectangle 83"/>
          <p:cNvSpPr>
            <a:spLocks noChangeArrowheads="1"/>
          </p:cNvSpPr>
          <p:nvPr/>
        </p:nvSpPr>
        <p:spPr bwMode="auto">
          <a:xfrm flipH="1">
            <a:off x="3879850" y="3205163"/>
            <a:ext cx="153988" cy="155575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1225812" name="Rectangle 84"/>
          <p:cNvSpPr>
            <a:spLocks noChangeArrowheads="1"/>
          </p:cNvSpPr>
          <p:nvPr/>
        </p:nvSpPr>
        <p:spPr bwMode="auto">
          <a:xfrm flipH="1">
            <a:off x="4340225" y="3732213"/>
            <a:ext cx="155575" cy="1524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1225813" name="Rectangle 85"/>
          <p:cNvSpPr>
            <a:spLocks noChangeArrowheads="1"/>
          </p:cNvSpPr>
          <p:nvPr/>
        </p:nvSpPr>
        <p:spPr bwMode="auto">
          <a:xfrm flipH="1">
            <a:off x="4340225" y="4125913"/>
            <a:ext cx="155575" cy="153987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1225814" name="Rectangle 86"/>
          <p:cNvSpPr>
            <a:spLocks noChangeArrowheads="1"/>
          </p:cNvSpPr>
          <p:nvPr/>
        </p:nvSpPr>
        <p:spPr bwMode="auto">
          <a:xfrm flipH="1">
            <a:off x="3879850" y="3732213"/>
            <a:ext cx="153988" cy="1524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1225815" name="Rectangle 87"/>
          <p:cNvSpPr>
            <a:spLocks noChangeArrowheads="1"/>
          </p:cNvSpPr>
          <p:nvPr/>
        </p:nvSpPr>
        <p:spPr bwMode="auto">
          <a:xfrm flipH="1">
            <a:off x="3879850" y="4125913"/>
            <a:ext cx="153988" cy="153987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1225816" name="Text Box 88"/>
          <p:cNvSpPr txBox="1">
            <a:spLocks noChangeArrowheads="1"/>
          </p:cNvSpPr>
          <p:nvPr/>
        </p:nvSpPr>
        <p:spPr bwMode="auto">
          <a:xfrm flipH="1">
            <a:off x="5927725" y="2460625"/>
            <a:ext cx="158750" cy="193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 defTabSz="968375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484188" defTabSz="968375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968375" defTabSz="968375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452563" defTabSz="968375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36750" defTabSz="968375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3939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511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3083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7655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de-DE" sz="1300" smtClean="0">
                <a:solidFill>
                  <a:srgbClr val="000000"/>
                </a:solidFill>
              </a:rPr>
              <a:t>4</a:t>
            </a:r>
          </a:p>
        </p:txBody>
      </p:sp>
      <p:sp>
        <p:nvSpPr>
          <p:cNvPr id="1225817" name="Text Box 89"/>
          <p:cNvSpPr txBox="1">
            <a:spLocks noChangeArrowheads="1"/>
          </p:cNvSpPr>
          <p:nvPr/>
        </p:nvSpPr>
        <p:spPr bwMode="auto">
          <a:xfrm flipH="1">
            <a:off x="5549900" y="2460625"/>
            <a:ext cx="157163" cy="193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 defTabSz="968375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484188" defTabSz="968375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968375" defTabSz="968375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452563" defTabSz="968375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36750" defTabSz="968375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3939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511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3083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7655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de-DE" sz="1300" smtClean="0">
                <a:solidFill>
                  <a:srgbClr val="000000"/>
                </a:solidFill>
              </a:rPr>
              <a:t>3</a:t>
            </a:r>
          </a:p>
        </p:txBody>
      </p:sp>
      <p:sp>
        <p:nvSpPr>
          <p:cNvPr id="1225818" name="Text Box 90"/>
          <p:cNvSpPr txBox="1">
            <a:spLocks noChangeArrowheads="1"/>
          </p:cNvSpPr>
          <p:nvPr/>
        </p:nvSpPr>
        <p:spPr bwMode="auto">
          <a:xfrm flipH="1">
            <a:off x="5927725" y="2917825"/>
            <a:ext cx="158750" cy="193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 defTabSz="968375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484188" defTabSz="968375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968375" defTabSz="968375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452563" defTabSz="968375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36750" defTabSz="968375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3939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511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3083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7655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de-DE" sz="1300" smtClean="0">
                <a:solidFill>
                  <a:srgbClr val="000000"/>
                </a:solidFill>
              </a:rPr>
              <a:t>2</a:t>
            </a:r>
          </a:p>
        </p:txBody>
      </p:sp>
      <p:sp>
        <p:nvSpPr>
          <p:cNvPr id="1225819" name="Text Box 91"/>
          <p:cNvSpPr txBox="1">
            <a:spLocks noChangeArrowheads="1"/>
          </p:cNvSpPr>
          <p:nvPr/>
        </p:nvSpPr>
        <p:spPr bwMode="auto">
          <a:xfrm flipH="1">
            <a:off x="5549900" y="2917825"/>
            <a:ext cx="157163" cy="193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 defTabSz="968375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484188" defTabSz="968375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968375" defTabSz="968375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452563" defTabSz="968375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36750" defTabSz="968375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3939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511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3083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7655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de-DE" sz="1300" smtClean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1225820" name="Text Box 92"/>
          <p:cNvSpPr txBox="1">
            <a:spLocks noChangeArrowheads="1"/>
          </p:cNvSpPr>
          <p:nvPr/>
        </p:nvSpPr>
        <p:spPr bwMode="auto">
          <a:xfrm flipH="1">
            <a:off x="4368800" y="3182938"/>
            <a:ext cx="160338" cy="193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 defTabSz="968375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484188" defTabSz="968375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968375" defTabSz="968375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452563" defTabSz="968375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36750" defTabSz="968375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3939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511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3083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7655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de-DE" sz="1300" smtClean="0">
                <a:solidFill>
                  <a:srgbClr val="000000"/>
                </a:solidFill>
              </a:rPr>
              <a:t>4</a:t>
            </a:r>
          </a:p>
        </p:txBody>
      </p:sp>
      <p:sp>
        <p:nvSpPr>
          <p:cNvPr id="1225821" name="Text Box 93"/>
          <p:cNvSpPr txBox="1">
            <a:spLocks noChangeArrowheads="1"/>
          </p:cNvSpPr>
          <p:nvPr/>
        </p:nvSpPr>
        <p:spPr bwMode="auto">
          <a:xfrm flipH="1">
            <a:off x="4368800" y="3716338"/>
            <a:ext cx="160338" cy="193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 defTabSz="968375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484188" defTabSz="968375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968375" defTabSz="968375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452563" defTabSz="968375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36750" defTabSz="968375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3939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511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3083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7655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de-DE" sz="1300" smtClean="0">
                <a:solidFill>
                  <a:srgbClr val="000000"/>
                </a:solidFill>
              </a:rPr>
              <a:t>3</a:t>
            </a:r>
          </a:p>
        </p:txBody>
      </p:sp>
      <p:sp>
        <p:nvSpPr>
          <p:cNvPr id="1225822" name="Text Box 94"/>
          <p:cNvSpPr txBox="1">
            <a:spLocks noChangeArrowheads="1"/>
          </p:cNvSpPr>
          <p:nvPr/>
        </p:nvSpPr>
        <p:spPr bwMode="auto">
          <a:xfrm flipH="1">
            <a:off x="4368800" y="4108450"/>
            <a:ext cx="160338" cy="193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 defTabSz="968375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484188" defTabSz="968375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968375" defTabSz="968375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452563" defTabSz="968375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36750" defTabSz="968375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3939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511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3083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7655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de-DE" sz="1300" smtClean="0">
                <a:solidFill>
                  <a:srgbClr val="000000"/>
                </a:solidFill>
              </a:rPr>
              <a:t>4</a:t>
            </a:r>
          </a:p>
        </p:txBody>
      </p:sp>
      <p:sp>
        <p:nvSpPr>
          <p:cNvPr id="1225823" name="Text Box 95"/>
          <p:cNvSpPr txBox="1">
            <a:spLocks noChangeArrowheads="1"/>
          </p:cNvSpPr>
          <p:nvPr/>
        </p:nvSpPr>
        <p:spPr bwMode="auto">
          <a:xfrm flipH="1">
            <a:off x="3919538" y="3706813"/>
            <a:ext cx="157162" cy="192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 defTabSz="968375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484188" defTabSz="968375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968375" defTabSz="968375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452563" defTabSz="968375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36750" defTabSz="968375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3939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511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3083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7655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de-DE" sz="1300" smtClean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1225824" name="Text Box 96"/>
          <p:cNvSpPr txBox="1">
            <a:spLocks noChangeArrowheads="1"/>
          </p:cNvSpPr>
          <p:nvPr/>
        </p:nvSpPr>
        <p:spPr bwMode="auto">
          <a:xfrm flipH="1">
            <a:off x="3919538" y="2754313"/>
            <a:ext cx="157162" cy="193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 defTabSz="968375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484188" defTabSz="968375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968375" defTabSz="968375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452563" defTabSz="968375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36750" defTabSz="968375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3939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511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3083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7655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de-DE" sz="1300" smtClean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1225825" name="Line 97"/>
          <p:cNvSpPr>
            <a:spLocks noChangeShapeType="1"/>
          </p:cNvSpPr>
          <p:nvPr/>
        </p:nvSpPr>
        <p:spPr bwMode="auto">
          <a:xfrm flipH="1">
            <a:off x="5972175" y="3097213"/>
            <a:ext cx="6350" cy="998537"/>
          </a:xfrm>
          <a:prstGeom prst="line">
            <a:avLst/>
          </a:prstGeom>
          <a:noFill/>
          <a:ln w="28575">
            <a:solidFill>
              <a:srgbClr val="0000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1225826" name="Line 98"/>
          <p:cNvSpPr>
            <a:spLocks noChangeShapeType="1"/>
          </p:cNvSpPr>
          <p:nvPr/>
        </p:nvSpPr>
        <p:spPr bwMode="auto">
          <a:xfrm flipH="1">
            <a:off x="5611813" y="3097213"/>
            <a:ext cx="0" cy="955675"/>
          </a:xfrm>
          <a:prstGeom prst="line">
            <a:avLst/>
          </a:prstGeom>
          <a:noFill/>
          <a:ln w="28575">
            <a:solidFill>
              <a:srgbClr val="CC00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1225827" name="Line 99"/>
          <p:cNvSpPr>
            <a:spLocks noChangeShapeType="1"/>
          </p:cNvSpPr>
          <p:nvPr/>
        </p:nvSpPr>
        <p:spPr bwMode="auto">
          <a:xfrm>
            <a:off x="4498975" y="3281363"/>
            <a:ext cx="1112838" cy="0"/>
          </a:xfrm>
          <a:prstGeom prst="line">
            <a:avLst/>
          </a:prstGeom>
          <a:noFill/>
          <a:ln w="28575">
            <a:solidFill>
              <a:srgbClr val="CC00CC"/>
            </a:solidFill>
            <a:prstDash val="dash"/>
            <a:round/>
            <a:headEnd/>
            <a:tailEnd type="oval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1225828" name="Line 100"/>
          <p:cNvSpPr>
            <a:spLocks noChangeShapeType="1"/>
          </p:cNvSpPr>
          <p:nvPr/>
        </p:nvSpPr>
        <p:spPr bwMode="auto">
          <a:xfrm>
            <a:off x="4498975" y="4195763"/>
            <a:ext cx="533400" cy="0"/>
          </a:xfrm>
          <a:prstGeom prst="line">
            <a:avLst/>
          </a:prstGeom>
          <a:noFill/>
          <a:ln w="28575">
            <a:solidFill>
              <a:srgbClr val="CC00CC"/>
            </a:solidFill>
            <a:prstDash val="dash"/>
            <a:round/>
            <a:headEnd/>
            <a:tailEnd type="oval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1225829" name="Line 101"/>
          <p:cNvSpPr>
            <a:spLocks noChangeShapeType="1"/>
          </p:cNvSpPr>
          <p:nvPr/>
        </p:nvSpPr>
        <p:spPr bwMode="auto">
          <a:xfrm flipH="1" flipV="1">
            <a:off x="5610225" y="2244725"/>
            <a:ext cx="0" cy="23653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1225830" name="Line 102"/>
          <p:cNvSpPr>
            <a:spLocks noChangeShapeType="1"/>
          </p:cNvSpPr>
          <p:nvPr/>
        </p:nvSpPr>
        <p:spPr bwMode="auto">
          <a:xfrm flipH="1">
            <a:off x="3506788" y="2244725"/>
            <a:ext cx="2103437" cy="0"/>
          </a:xfrm>
          <a:prstGeom prst="line">
            <a:avLst/>
          </a:prstGeom>
          <a:noFill/>
          <a:ln w="28575">
            <a:solidFill>
              <a:srgbClr val="336600"/>
            </a:solidFill>
            <a:prstDash val="dash"/>
            <a:round/>
            <a:headEnd type="oval" w="med" len="med"/>
            <a:tailEnd type="oval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1225831" name="Line 103"/>
          <p:cNvSpPr>
            <a:spLocks noChangeShapeType="1"/>
          </p:cNvSpPr>
          <p:nvPr/>
        </p:nvSpPr>
        <p:spPr bwMode="auto">
          <a:xfrm flipH="1">
            <a:off x="3506788" y="2244725"/>
            <a:ext cx="0" cy="1555750"/>
          </a:xfrm>
          <a:prstGeom prst="line">
            <a:avLst/>
          </a:prstGeom>
          <a:noFill/>
          <a:ln w="28575">
            <a:solidFill>
              <a:srgbClr val="3366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1225832" name="Line 104"/>
          <p:cNvSpPr>
            <a:spLocks noChangeShapeType="1"/>
          </p:cNvSpPr>
          <p:nvPr/>
        </p:nvSpPr>
        <p:spPr bwMode="auto">
          <a:xfrm flipH="1">
            <a:off x="3506788" y="3803650"/>
            <a:ext cx="373062" cy="0"/>
          </a:xfrm>
          <a:prstGeom prst="line">
            <a:avLst/>
          </a:prstGeom>
          <a:noFill/>
          <a:ln w="28575">
            <a:solidFill>
              <a:srgbClr val="336600"/>
            </a:solidFill>
            <a:prstDash val="dash"/>
            <a:round/>
            <a:headEnd/>
            <a:tailEnd type="oval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1225833" name="Rectangle 105"/>
          <p:cNvSpPr>
            <a:spLocks noChangeArrowheads="1"/>
          </p:cNvSpPr>
          <p:nvPr/>
        </p:nvSpPr>
        <p:spPr bwMode="auto">
          <a:xfrm flipH="1">
            <a:off x="6296025" y="3952875"/>
            <a:ext cx="152400" cy="155575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1225834" name="Rectangle 106"/>
          <p:cNvSpPr>
            <a:spLocks noChangeArrowheads="1"/>
          </p:cNvSpPr>
          <p:nvPr/>
        </p:nvSpPr>
        <p:spPr bwMode="auto">
          <a:xfrm flipH="1">
            <a:off x="5899150" y="3952875"/>
            <a:ext cx="153988" cy="155575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1225835" name="Rectangle 107"/>
          <p:cNvSpPr>
            <a:spLocks noChangeArrowheads="1"/>
          </p:cNvSpPr>
          <p:nvPr/>
        </p:nvSpPr>
        <p:spPr bwMode="auto">
          <a:xfrm flipH="1">
            <a:off x="5522913" y="3952875"/>
            <a:ext cx="153987" cy="155575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1225836" name="Text Box 108"/>
          <p:cNvSpPr txBox="1">
            <a:spLocks noChangeArrowheads="1"/>
          </p:cNvSpPr>
          <p:nvPr/>
        </p:nvSpPr>
        <p:spPr bwMode="auto">
          <a:xfrm flipH="1">
            <a:off x="6308725" y="3935413"/>
            <a:ext cx="160338" cy="192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 defTabSz="968375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484188" defTabSz="968375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968375" defTabSz="968375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452563" defTabSz="968375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36750" defTabSz="968375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3939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511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3083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7655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de-DE" sz="1300" smtClean="0">
                <a:solidFill>
                  <a:srgbClr val="000000"/>
                </a:solidFill>
              </a:rPr>
              <a:t>6</a:t>
            </a:r>
          </a:p>
        </p:txBody>
      </p:sp>
      <p:sp>
        <p:nvSpPr>
          <p:cNvPr id="1225837" name="Text Box 109"/>
          <p:cNvSpPr txBox="1">
            <a:spLocks noChangeArrowheads="1"/>
          </p:cNvSpPr>
          <p:nvPr/>
        </p:nvSpPr>
        <p:spPr bwMode="auto">
          <a:xfrm flipH="1">
            <a:off x="5927725" y="3935413"/>
            <a:ext cx="158750" cy="192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 defTabSz="968375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484188" defTabSz="968375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968375" defTabSz="968375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452563" defTabSz="968375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36750" defTabSz="968375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3939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511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3083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7655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de-DE" sz="1300" smtClean="0">
                <a:solidFill>
                  <a:srgbClr val="000000"/>
                </a:solidFill>
              </a:rPr>
              <a:t>5</a:t>
            </a:r>
          </a:p>
        </p:txBody>
      </p:sp>
      <p:sp>
        <p:nvSpPr>
          <p:cNvPr id="1225838" name="Text Box 110"/>
          <p:cNvSpPr txBox="1">
            <a:spLocks noChangeArrowheads="1"/>
          </p:cNvSpPr>
          <p:nvPr/>
        </p:nvSpPr>
        <p:spPr bwMode="auto">
          <a:xfrm flipH="1">
            <a:off x="5548313" y="3935413"/>
            <a:ext cx="158750" cy="192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 defTabSz="968375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484188" defTabSz="968375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968375" defTabSz="968375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452563" defTabSz="968375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36750" defTabSz="968375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3939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511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3083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7655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de-DE" sz="1300" smtClean="0">
                <a:solidFill>
                  <a:srgbClr val="000000"/>
                </a:solidFill>
              </a:rPr>
              <a:t>4</a:t>
            </a:r>
          </a:p>
        </p:txBody>
      </p:sp>
      <p:sp>
        <p:nvSpPr>
          <p:cNvPr id="1225839" name="Line 111"/>
          <p:cNvSpPr>
            <a:spLocks noChangeShapeType="1"/>
          </p:cNvSpPr>
          <p:nvPr/>
        </p:nvSpPr>
        <p:spPr bwMode="auto">
          <a:xfrm flipV="1">
            <a:off x="5032375" y="3600450"/>
            <a:ext cx="0" cy="595313"/>
          </a:xfrm>
          <a:prstGeom prst="line">
            <a:avLst/>
          </a:prstGeom>
          <a:noFill/>
          <a:ln w="28575">
            <a:solidFill>
              <a:srgbClr val="CC00CC"/>
            </a:solidFill>
            <a:round/>
            <a:headEnd type="oval" w="med" len="med"/>
            <a:tailEnd type="oval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1225840" name="Line 112"/>
          <p:cNvSpPr>
            <a:spLocks noChangeShapeType="1"/>
          </p:cNvSpPr>
          <p:nvPr/>
        </p:nvSpPr>
        <p:spPr bwMode="auto">
          <a:xfrm>
            <a:off x="5032375" y="3600450"/>
            <a:ext cx="584200" cy="0"/>
          </a:xfrm>
          <a:prstGeom prst="line">
            <a:avLst/>
          </a:prstGeom>
          <a:noFill/>
          <a:ln w="28575">
            <a:solidFill>
              <a:srgbClr val="CC00CC"/>
            </a:solidFill>
            <a:prstDash val="dash"/>
            <a:round/>
            <a:headEnd/>
            <a:tailEnd type="oval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1225841" name="Text Box 113"/>
          <p:cNvSpPr txBox="1">
            <a:spLocks noChangeArrowheads="1"/>
          </p:cNvSpPr>
          <p:nvPr/>
        </p:nvSpPr>
        <p:spPr bwMode="auto">
          <a:xfrm>
            <a:off x="5181600" y="3290888"/>
            <a:ext cx="401638" cy="32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6808" tIns="48404" rIns="96808" bIns="48404">
            <a:spAutoFit/>
          </a:bodyPr>
          <a:lstStyle>
            <a:lvl1pPr defTabSz="968375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484188" defTabSz="968375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968375" defTabSz="968375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452563" defTabSz="968375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36750" defTabSz="968375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3939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511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3083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7655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fontAlgn="base">
              <a:spcAft>
                <a:spcPct val="0"/>
              </a:spcAft>
            </a:pPr>
            <a:r>
              <a:rPr lang="de-DE" sz="1500" i="1" smtClean="0">
                <a:solidFill>
                  <a:srgbClr val="CC00CC"/>
                </a:solidFill>
              </a:rPr>
              <a:t>N</a:t>
            </a:r>
            <a:r>
              <a:rPr lang="de-DE" sz="1500" baseline="-25000" smtClean="0">
                <a:solidFill>
                  <a:srgbClr val="CC00CC"/>
                </a:solidFill>
              </a:rPr>
              <a:t>2</a:t>
            </a:r>
            <a:endParaRPr lang="en-US" altLang="zh-CN" sz="1500" smtClean="0">
              <a:solidFill>
                <a:srgbClr val="CC00CC"/>
              </a:solidFill>
              <a:ea typeface="宋体" charset="0"/>
              <a:cs typeface="宋体" charset="0"/>
            </a:endParaRPr>
          </a:p>
        </p:txBody>
      </p:sp>
      <p:sp>
        <p:nvSpPr>
          <p:cNvPr id="1225842" name="Text Box 114"/>
          <p:cNvSpPr txBox="1">
            <a:spLocks noChangeArrowheads="1"/>
          </p:cNvSpPr>
          <p:nvPr/>
        </p:nvSpPr>
        <p:spPr bwMode="auto">
          <a:xfrm>
            <a:off x="5946775" y="3290888"/>
            <a:ext cx="401638" cy="32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6808" tIns="48404" rIns="96808" bIns="48404">
            <a:spAutoFit/>
          </a:bodyPr>
          <a:lstStyle>
            <a:lvl1pPr defTabSz="968375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484188" defTabSz="968375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968375" defTabSz="968375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452563" defTabSz="968375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36750" defTabSz="968375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3939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511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3083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7655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fontAlgn="base">
              <a:spcAft>
                <a:spcPct val="0"/>
              </a:spcAft>
            </a:pPr>
            <a:r>
              <a:rPr lang="de-DE" sz="1500" i="1" smtClean="0">
                <a:solidFill>
                  <a:srgbClr val="0000CC"/>
                </a:solidFill>
              </a:rPr>
              <a:t>N</a:t>
            </a:r>
            <a:r>
              <a:rPr lang="de-DE" sz="1500" baseline="-25000" smtClean="0">
                <a:solidFill>
                  <a:srgbClr val="0000CC"/>
                </a:solidFill>
              </a:rPr>
              <a:t>3</a:t>
            </a:r>
            <a:endParaRPr lang="en-US" altLang="zh-CN" sz="1500" smtClean="0">
              <a:solidFill>
                <a:srgbClr val="0000CC"/>
              </a:solidFill>
              <a:ea typeface="宋体" charset="0"/>
              <a:cs typeface="宋体" charset="0"/>
            </a:endParaRPr>
          </a:p>
        </p:txBody>
      </p:sp>
      <p:sp>
        <p:nvSpPr>
          <p:cNvPr id="1225843" name="Text Box 115"/>
          <p:cNvSpPr txBox="1">
            <a:spLocks noChangeArrowheads="1"/>
          </p:cNvSpPr>
          <p:nvPr/>
        </p:nvSpPr>
        <p:spPr bwMode="auto">
          <a:xfrm>
            <a:off x="3163888" y="3290888"/>
            <a:ext cx="401637" cy="32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6808" tIns="48404" rIns="96808" bIns="48404">
            <a:spAutoFit/>
          </a:bodyPr>
          <a:lstStyle>
            <a:lvl1pPr defTabSz="968375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484188" defTabSz="968375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968375" defTabSz="968375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452563" defTabSz="968375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36750" defTabSz="968375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3939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511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3083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7655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fontAlgn="base">
              <a:spcAft>
                <a:spcPct val="0"/>
              </a:spcAft>
            </a:pPr>
            <a:r>
              <a:rPr lang="de-DE" sz="1500" i="1" smtClean="0">
                <a:solidFill>
                  <a:srgbClr val="336600"/>
                </a:solidFill>
              </a:rPr>
              <a:t>N</a:t>
            </a:r>
            <a:r>
              <a:rPr lang="de-DE" sz="1500" baseline="-25000" smtClean="0">
                <a:solidFill>
                  <a:srgbClr val="336600"/>
                </a:solidFill>
              </a:rPr>
              <a:t>4</a:t>
            </a:r>
            <a:endParaRPr lang="en-US" altLang="zh-CN" sz="1500" smtClean="0">
              <a:solidFill>
                <a:srgbClr val="336600"/>
              </a:solidFill>
              <a:ea typeface="宋体" charset="0"/>
              <a:cs typeface="宋体" charset="0"/>
            </a:endParaRPr>
          </a:p>
        </p:txBody>
      </p:sp>
      <p:sp>
        <p:nvSpPr>
          <p:cNvPr id="1225844" name="Rectangle 116"/>
          <p:cNvSpPr>
            <a:spLocks noChangeAspect="1" noChangeArrowheads="1"/>
          </p:cNvSpPr>
          <p:nvPr/>
        </p:nvSpPr>
        <p:spPr bwMode="auto">
          <a:xfrm flipH="1" flipV="1">
            <a:off x="5549900" y="3524250"/>
            <a:ext cx="119063" cy="117475"/>
          </a:xfrm>
          <a:prstGeom prst="rect">
            <a:avLst/>
          </a:prstGeom>
          <a:solidFill>
            <a:srgbClr val="DFDFDF"/>
          </a:solidFill>
          <a:ln w="0">
            <a:solidFill>
              <a:srgbClr val="DFDFDF"/>
            </a:solidFill>
            <a:miter lim="800000"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1225845" name="Rectangle 117"/>
          <p:cNvSpPr>
            <a:spLocks noChangeAspect="1" noChangeArrowheads="1"/>
          </p:cNvSpPr>
          <p:nvPr/>
        </p:nvSpPr>
        <p:spPr bwMode="auto">
          <a:xfrm flipH="1" flipV="1">
            <a:off x="5549900" y="3524250"/>
            <a:ext cx="119063" cy="117475"/>
          </a:xfrm>
          <a:prstGeom prst="rect">
            <a:avLst/>
          </a:prstGeom>
          <a:noFill/>
          <a:ln w="3175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1225846" name="Rectangle 118"/>
          <p:cNvSpPr>
            <a:spLocks noChangeAspect="1" noChangeArrowheads="1"/>
          </p:cNvSpPr>
          <p:nvPr/>
        </p:nvSpPr>
        <p:spPr bwMode="auto">
          <a:xfrm flipH="1" flipV="1">
            <a:off x="5581650" y="3554413"/>
            <a:ext cx="58738" cy="58737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1225847" name="Rectangle 119"/>
          <p:cNvSpPr>
            <a:spLocks noChangeAspect="1" noChangeArrowheads="1"/>
          </p:cNvSpPr>
          <p:nvPr/>
        </p:nvSpPr>
        <p:spPr bwMode="auto">
          <a:xfrm flipH="1" flipV="1">
            <a:off x="3443288" y="3749675"/>
            <a:ext cx="117475" cy="117475"/>
          </a:xfrm>
          <a:prstGeom prst="rect">
            <a:avLst/>
          </a:prstGeom>
          <a:solidFill>
            <a:srgbClr val="DFDFDF"/>
          </a:solidFill>
          <a:ln w="0">
            <a:solidFill>
              <a:srgbClr val="DFDFDF"/>
            </a:solidFill>
            <a:miter lim="800000"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1225848" name="Rectangle 120"/>
          <p:cNvSpPr>
            <a:spLocks noChangeAspect="1" noChangeArrowheads="1"/>
          </p:cNvSpPr>
          <p:nvPr/>
        </p:nvSpPr>
        <p:spPr bwMode="auto">
          <a:xfrm flipH="1" flipV="1">
            <a:off x="3443288" y="3749675"/>
            <a:ext cx="117475" cy="117475"/>
          </a:xfrm>
          <a:prstGeom prst="rect">
            <a:avLst/>
          </a:prstGeom>
          <a:noFill/>
          <a:ln w="3175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1225849" name="Rectangle 121"/>
          <p:cNvSpPr>
            <a:spLocks noChangeAspect="1" noChangeArrowheads="1"/>
          </p:cNvSpPr>
          <p:nvPr/>
        </p:nvSpPr>
        <p:spPr bwMode="auto">
          <a:xfrm flipH="1" flipV="1">
            <a:off x="3473450" y="3779838"/>
            <a:ext cx="58738" cy="58737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1225850" name="Rectangle 122"/>
          <p:cNvSpPr>
            <a:spLocks noChangeAspect="1" noChangeArrowheads="1"/>
          </p:cNvSpPr>
          <p:nvPr/>
        </p:nvSpPr>
        <p:spPr bwMode="auto">
          <a:xfrm flipH="1" flipV="1">
            <a:off x="3436938" y="2779713"/>
            <a:ext cx="119062" cy="119062"/>
          </a:xfrm>
          <a:prstGeom prst="rect">
            <a:avLst/>
          </a:prstGeom>
          <a:solidFill>
            <a:srgbClr val="DFDFDF"/>
          </a:solidFill>
          <a:ln w="0">
            <a:solidFill>
              <a:srgbClr val="DFDFDF"/>
            </a:solidFill>
            <a:miter lim="800000"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1225851" name="Rectangle 123"/>
          <p:cNvSpPr>
            <a:spLocks noChangeAspect="1" noChangeArrowheads="1"/>
          </p:cNvSpPr>
          <p:nvPr/>
        </p:nvSpPr>
        <p:spPr bwMode="auto">
          <a:xfrm flipH="1" flipV="1">
            <a:off x="3436938" y="2779713"/>
            <a:ext cx="119062" cy="119062"/>
          </a:xfrm>
          <a:prstGeom prst="rect">
            <a:avLst/>
          </a:prstGeom>
          <a:noFill/>
          <a:ln w="3175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1225852" name="Rectangle 124"/>
          <p:cNvSpPr>
            <a:spLocks noChangeAspect="1" noChangeArrowheads="1"/>
          </p:cNvSpPr>
          <p:nvPr/>
        </p:nvSpPr>
        <p:spPr bwMode="auto">
          <a:xfrm flipH="1" flipV="1">
            <a:off x="3468688" y="2811463"/>
            <a:ext cx="58737" cy="58737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1225853" name="Rectangle 125"/>
          <p:cNvSpPr>
            <a:spLocks noChangeAspect="1" noChangeArrowheads="1"/>
          </p:cNvSpPr>
          <p:nvPr/>
        </p:nvSpPr>
        <p:spPr bwMode="auto">
          <a:xfrm flipH="1" flipV="1">
            <a:off x="3449638" y="2198688"/>
            <a:ext cx="117475" cy="117475"/>
          </a:xfrm>
          <a:prstGeom prst="rect">
            <a:avLst/>
          </a:prstGeom>
          <a:solidFill>
            <a:srgbClr val="DFDFDF"/>
          </a:solidFill>
          <a:ln w="0">
            <a:solidFill>
              <a:srgbClr val="DFDFDF"/>
            </a:solidFill>
            <a:miter lim="800000"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1225854" name="Rectangle 126"/>
          <p:cNvSpPr>
            <a:spLocks noChangeAspect="1" noChangeArrowheads="1"/>
          </p:cNvSpPr>
          <p:nvPr/>
        </p:nvSpPr>
        <p:spPr bwMode="auto">
          <a:xfrm flipH="1" flipV="1">
            <a:off x="3449638" y="2198688"/>
            <a:ext cx="117475" cy="117475"/>
          </a:xfrm>
          <a:prstGeom prst="rect">
            <a:avLst/>
          </a:prstGeom>
          <a:noFill/>
          <a:ln w="3175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1225855" name="Rectangle 127"/>
          <p:cNvSpPr>
            <a:spLocks noChangeAspect="1" noChangeArrowheads="1"/>
          </p:cNvSpPr>
          <p:nvPr/>
        </p:nvSpPr>
        <p:spPr bwMode="auto">
          <a:xfrm flipH="1" flipV="1">
            <a:off x="3479800" y="2228850"/>
            <a:ext cx="58738" cy="58738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1225856" name="Rectangle 128"/>
          <p:cNvSpPr>
            <a:spLocks noChangeAspect="1" noChangeArrowheads="1"/>
          </p:cNvSpPr>
          <p:nvPr/>
        </p:nvSpPr>
        <p:spPr bwMode="auto">
          <a:xfrm flipH="1" flipV="1">
            <a:off x="5561013" y="3222625"/>
            <a:ext cx="117475" cy="117475"/>
          </a:xfrm>
          <a:prstGeom prst="rect">
            <a:avLst/>
          </a:prstGeom>
          <a:solidFill>
            <a:srgbClr val="DFDFDF"/>
          </a:solidFill>
          <a:ln w="0">
            <a:solidFill>
              <a:srgbClr val="DFDFDF"/>
            </a:solidFill>
            <a:miter lim="800000"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1225857" name="Rectangle 129"/>
          <p:cNvSpPr>
            <a:spLocks noChangeAspect="1" noChangeArrowheads="1"/>
          </p:cNvSpPr>
          <p:nvPr/>
        </p:nvSpPr>
        <p:spPr bwMode="auto">
          <a:xfrm flipH="1" flipV="1">
            <a:off x="5561013" y="3222625"/>
            <a:ext cx="117475" cy="117475"/>
          </a:xfrm>
          <a:prstGeom prst="rect">
            <a:avLst/>
          </a:prstGeom>
          <a:noFill/>
          <a:ln w="3175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1225858" name="Rectangle 130"/>
          <p:cNvSpPr>
            <a:spLocks noChangeAspect="1" noChangeArrowheads="1"/>
          </p:cNvSpPr>
          <p:nvPr/>
        </p:nvSpPr>
        <p:spPr bwMode="auto">
          <a:xfrm flipH="1" flipV="1">
            <a:off x="5591175" y="3252788"/>
            <a:ext cx="58738" cy="58737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1225859" name="Rectangle 131"/>
          <p:cNvSpPr>
            <a:spLocks noChangeAspect="1" noChangeArrowheads="1"/>
          </p:cNvSpPr>
          <p:nvPr/>
        </p:nvSpPr>
        <p:spPr bwMode="auto">
          <a:xfrm flipH="1" flipV="1">
            <a:off x="5549900" y="2193925"/>
            <a:ext cx="117475" cy="117475"/>
          </a:xfrm>
          <a:prstGeom prst="rect">
            <a:avLst/>
          </a:prstGeom>
          <a:solidFill>
            <a:srgbClr val="DFDFDF"/>
          </a:solidFill>
          <a:ln w="0">
            <a:solidFill>
              <a:srgbClr val="DFDFDF"/>
            </a:solidFill>
            <a:miter lim="800000"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1225860" name="Rectangle 132"/>
          <p:cNvSpPr>
            <a:spLocks noChangeAspect="1" noChangeArrowheads="1"/>
          </p:cNvSpPr>
          <p:nvPr/>
        </p:nvSpPr>
        <p:spPr bwMode="auto">
          <a:xfrm flipH="1" flipV="1">
            <a:off x="5549900" y="2193925"/>
            <a:ext cx="117475" cy="117475"/>
          </a:xfrm>
          <a:prstGeom prst="rect">
            <a:avLst/>
          </a:prstGeom>
          <a:noFill/>
          <a:ln w="3175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1225861" name="Rectangle 133"/>
          <p:cNvSpPr>
            <a:spLocks noChangeAspect="1" noChangeArrowheads="1"/>
          </p:cNvSpPr>
          <p:nvPr/>
        </p:nvSpPr>
        <p:spPr bwMode="auto">
          <a:xfrm flipH="1" flipV="1">
            <a:off x="5580063" y="2224088"/>
            <a:ext cx="58737" cy="58737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1225862" name="Line 134"/>
          <p:cNvSpPr>
            <a:spLocks noChangeShapeType="1"/>
          </p:cNvSpPr>
          <p:nvPr/>
        </p:nvSpPr>
        <p:spPr bwMode="auto">
          <a:xfrm>
            <a:off x="4498975" y="3800475"/>
            <a:ext cx="1874838" cy="0"/>
          </a:xfrm>
          <a:prstGeom prst="line">
            <a:avLst/>
          </a:prstGeom>
          <a:noFill/>
          <a:ln w="28575">
            <a:solidFill>
              <a:srgbClr val="CC0000"/>
            </a:solidFill>
            <a:prstDash val="dash"/>
            <a:round/>
            <a:headEnd/>
            <a:tailEnd type="oval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1225863" name="Line 135"/>
          <p:cNvSpPr>
            <a:spLocks noChangeShapeType="1"/>
          </p:cNvSpPr>
          <p:nvPr/>
        </p:nvSpPr>
        <p:spPr bwMode="auto">
          <a:xfrm flipH="1" flipV="1">
            <a:off x="6373813" y="2244725"/>
            <a:ext cx="0" cy="172720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1225864" name="Line 136"/>
          <p:cNvSpPr>
            <a:spLocks noChangeShapeType="1"/>
          </p:cNvSpPr>
          <p:nvPr/>
        </p:nvSpPr>
        <p:spPr bwMode="auto">
          <a:xfrm flipH="1" flipV="1">
            <a:off x="5978525" y="2244725"/>
            <a:ext cx="0" cy="236538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1225865" name="Line 137"/>
          <p:cNvSpPr>
            <a:spLocks noChangeShapeType="1"/>
          </p:cNvSpPr>
          <p:nvPr/>
        </p:nvSpPr>
        <p:spPr bwMode="auto">
          <a:xfrm flipH="1">
            <a:off x="5978525" y="2244725"/>
            <a:ext cx="395288" cy="0"/>
          </a:xfrm>
          <a:prstGeom prst="line">
            <a:avLst/>
          </a:prstGeom>
          <a:noFill/>
          <a:ln w="28575">
            <a:solidFill>
              <a:srgbClr val="CC0000"/>
            </a:solidFill>
            <a:prstDash val="dash"/>
            <a:round/>
            <a:headEnd type="oval" w="med" len="med"/>
            <a:tailEnd type="oval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1225866" name="Text Box 138"/>
          <p:cNvSpPr txBox="1">
            <a:spLocks noChangeArrowheads="1"/>
          </p:cNvSpPr>
          <p:nvPr/>
        </p:nvSpPr>
        <p:spPr bwMode="auto">
          <a:xfrm>
            <a:off x="6343650" y="3290888"/>
            <a:ext cx="401638" cy="32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6808" tIns="48404" rIns="96808" bIns="48404">
            <a:spAutoFit/>
          </a:bodyPr>
          <a:lstStyle>
            <a:lvl1pPr defTabSz="968375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484188" defTabSz="968375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968375" defTabSz="968375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452563" defTabSz="968375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36750" defTabSz="968375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3939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511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3083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7655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fontAlgn="base">
              <a:spcAft>
                <a:spcPct val="0"/>
              </a:spcAft>
            </a:pPr>
            <a:r>
              <a:rPr lang="de-DE" sz="1500" i="1" smtClean="0">
                <a:solidFill>
                  <a:srgbClr val="CC0000"/>
                </a:solidFill>
              </a:rPr>
              <a:t>N</a:t>
            </a:r>
            <a:r>
              <a:rPr lang="de-DE" sz="1500" baseline="-25000" smtClean="0">
                <a:solidFill>
                  <a:srgbClr val="CC0000"/>
                </a:solidFill>
              </a:rPr>
              <a:t>1</a:t>
            </a:r>
            <a:endParaRPr lang="en-US" altLang="zh-CN" sz="1500" smtClean="0">
              <a:solidFill>
                <a:srgbClr val="CC0000"/>
              </a:solidFill>
              <a:ea typeface="宋体" charset="0"/>
              <a:cs typeface="宋体" charset="0"/>
            </a:endParaRPr>
          </a:p>
        </p:txBody>
      </p:sp>
      <p:sp>
        <p:nvSpPr>
          <p:cNvPr id="1225867" name="Rectangle 139"/>
          <p:cNvSpPr>
            <a:spLocks noChangeAspect="1" noChangeArrowheads="1"/>
          </p:cNvSpPr>
          <p:nvPr/>
        </p:nvSpPr>
        <p:spPr bwMode="auto">
          <a:xfrm flipH="1" flipV="1">
            <a:off x="6289675" y="2187575"/>
            <a:ext cx="120650" cy="117475"/>
          </a:xfrm>
          <a:prstGeom prst="rect">
            <a:avLst/>
          </a:prstGeom>
          <a:solidFill>
            <a:srgbClr val="DFDFDF"/>
          </a:solidFill>
          <a:ln w="0">
            <a:solidFill>
              <a:srgbClr val="DFDFDF"/>
            </a:solidFill>
            <a:miter lim="800000"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1225868" name="Rectangle 140"/>
          <p:cNvSpPr>
            <a:spLocks noChangeAspect="1" noChangeArrowheads="1"/>
          </p:cNvSpPr>
          <p:nvPr/>
        </p:nvSpPr>
        <p:spPr bwMode="auto">
          <a:xfrm flipH="1" flipV="1">
            <a:off x="6289675" y="2187575"/>
            <a:ext cx="120650" cy="117475"/>
          </a:xfrm>
          <a:prstGeom prst="rect">
            <a:avLst/>
          </a:prstGeom>
          <a:noFill/>
          <a:ln w="3175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1225869" name="Rectangle 141"/>
          <p:cNvSpPr>
            <a:spLocks noChangeAspect="1" noChangeArrowheads="1"/>
          </p:cNvSpPr>
          <p:nvPr/>
        </p:nvSpPr>
        <p:spPr bwMode="auto">
          <a:xfrm flipH="1" flipV="1">
            <a:off x="6323013" y="2217738"/>
            <a:ext cx="58737" cy="58737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1225870" name="Rectangle 142"/>
          <p:cNvSpPr>
            <a:spLocks noChangeAspect="1" noChangeArrowheads="1"/>
          </p:cNvSpPr>
          <p:nvPr/>
        </p:nvSpPr>
        <p:spPr bwMode="auto">
          <a:xfrm flipH="1" flipV="1">
            <a:off x="5927725" y="2189163"/>
            <a:ext cx="119063" cy="119062"/>
          </a:xfrm>
          <a:prstGeom prst="rect">
            <a:avLst/>
          </a:prstGeom>
          <a:solidFill>
            <a:srgbClr val="DFDFDF"/>
          </a:solidFill>
          <a:ln w="0">
            <a:solidFill>
              <a:srgbClr val="DFDFDF"/>
            </a:solidFill>
            <a:miter lim="800000"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1225871" name="Rectangle 143"/>
          <p:cNvSpPr>
            <a:spLocks noChangeAspect="1" noChangeArrowheads="1"/>
          </p:cNvSpPr>
          <p:nvPr/>
        </p:nvSpPr>
        <p:spPr bwMode="auto">
          <a:xfrm flipH="1" flipV="1">
            <a:off x="5927725" y="2189163"/>
            <a:ext cx="119063" cy="119062"/>
          </a:xfrm>
          <a:prstGeom prst="rect">
            <a:avLst/>
          </a:prstGeom>
          <a:noFill/>
          <a:ln w="3175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1225872" name="Rectangle 144"/>
          <p:cNvSpPr>
            <a:spLocks noChangeAspect="1" noChangeArrowheads="1"/>
          </p:cNvSpPr>
          <p:nvPr/>
        </p:nvSpPr>
        <p:spPr bwMode="auto">
          <a:xfrm flipH="1" flipV="1">
            <a:off x="5959475" y="2220913"/>
            <a:ext cx="58738" cy="58737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1225873" name="Rectangle 145"/>
          <p:cNvSpPr>
            <a:spLocks noChangeAspect="1" noChangeArrowheads="1"/>
          </p:cNvSpPr>
          <p:nvPr/>
        </p:nvSpPr>
        <p:spPr bwMode="auto">
          <a:xfrm flipH="1" flipV="1">
            <a:off x="6308725" y="3752850"/>
            <a:ext cx="117475" cy="117475"/>
          </a:xfrm>
          <a:prstGeom prst="rect">
            <a:avLst/>
          </a:prstGeom>
          <a:solidFill>
            <a:srgbClr val="DFDFDF"/>
          </a:solidFill>
          <a:ln w="0">
            <a:solidFill>
              <a:srgbClr val="DFDFDF"/>
            </a:solidFill>
            <a:miter lim="800000"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1225874" name="Rectangle 146"/>
          <p:cNvSpPr>
            <a:spLocks noChangeAspect="1" noChangeArrowheads="1"/>
          </p:cNvSpPr>
          <p:nvPr/>
        </p:nvSpPr>
        <p:spPr bwMode="auto">
          <a:xfrm flipH="1" flipV="1">
            <a:off x="6308725" y="3752850"/>
            <a:ext cx="117475" cy="117475"/>
          </a:xfrm>
          <a:prstGeom prst="rect">
            <a:avLst/>
          </a:prstGeom>
          <a:noFill/>
          <a:ln w="3175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1225875" name="Rectangle 147"/>
          <p:cNvSpPr>
            <a:spLocks noChangeAspect="1" noChangeArrowheads="1"/>
          </p:cNvSpPr>
          <p:nvPr/>
        </p:nvSpPr>
        <p:spPr bwMode="auto">
          <a:xfrm flipH="1" flipV="1">
            <a:off x="6338888" y="3783013"/>
            <a:ext cx="58737" cy="58737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1225876" name="Rectangle 148"/>
          <p:cNvSpPr>
            <a:spLocks noChangeAspect="1" noChangeArrowheads="1"/>
          </p:cNvSpPr>
          <p:nvPr/>
        </p:nvSpPr>
        <p:spPr bwMode="auto">
          <a:xfrm flipH="1" flipV="1">
            <a:off x="4967288" y="4127500"/>
            <a:ext cx="117475" cy="119063"/>
          </a:xfrm>
          <a:prstGeom prst="rect">
            <a:avLst/>
          </a:prstGeom>
          <a:solidFill>
            <a:srgbClr val="DFDFDF"/>
          </a:solidFill>
          <a:ln w="0">
            <a:solidFill>
              <a:srgbClr val="DFDFDF"/>
            </a:solidFill>
            <a:miter lim="800000"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1225877" name="Rectangle 149"/>
          <p:cNvSpPr>
            <a:spLocks noChangeAspect="1" noChangeArrowheads="1"/>
          </p:cNvSpPr>
          <p:nvPr/>
        </p:nvSpPr>
        <p:spPr bwMode="auto">
          <a:xfrm flipH="1" flipV="1">
            <a:off x="4967288" y="4127500"/>
            <a:ext cx="117475" cy="119063"/>
          </a:xfrm>
          <a:prstGeom prst="rect">
            <a:avLst/>
          </a:prstGeom>
          <a:noFill/>
          <a:ln w="3175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1225878" name="Rectangle 150"/>
          <p:cNvSpPr>
            <a:spLocks noChangeAspect="1" noChangeArrowheads="1"/>
          </p:cNvSpPr>
          <p:nvPr/>
        </p:nvSpPr>
        <p:spPr bwMode="auto">
          <a:xfrm flipH="1" flipV="1">
            <a:off x="4997450" y="4159250"/>
            <a:ext cx="58738" cy="58738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1225879" name="Rectangle 151"/>
          <p:cNvSpPr>
            <a:spLocks noChangeAspect="1" noChangeArrowheads="1"/>
          </p:cNvSpPr>
          <p:nvPr/>
        </p:nvSpPr>
        <p:spPr bwMode="auto">
          <a:xfrm flipH="1" flipV="1">
            <a:off x="4970463" y="3532188"/>
            <a:ext cx="119062" cy="117475"/>
          </a:xfrm>
          <a:prstGeom prst="rect">
            <a:avLst/>
          </a:prstGeom>
          <a:solidFill>
            <a:srgbClr val="DFDFDF"/>
          </a:solidFill>
          <a:ln w="0">
            <a:solidFill>
              <a:srgbClr val="DFDFDF"/>
            </a:solidFill>
            <a:miter lim="800000"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1225880" name="Rectangle 152"/>
          <p:cNvSpPr>
            <a:spLocks noChangeAspect="1" noChangeArrowheads="1"/>
          </p:cNvSpPr>
          <p:nvPr/>
        </p:nvSpPr>
        <p:spPr bwMode="auto">
          <a:xfrm flipH="1" flipV="1">
            <a:off x="4970463" y="3532188"/>
            <a:ext cx="119062" cy="117475"/>
          </a:xfrm>
          <a:prstGeom prst="rect">
            <a:avLst/>
          </a:prstGeom>
          <a:noFill/>
          <a:ln w="3175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1225881" name="Rectangle 153"/>
          <p:cNvSpPr>
            <a:spLocks noChangeAspect="1" noChangeArrowheads="1"/>
          </p:cNvSpPr>
          <p:nvPr/>
        </p:nvSpPr>
        <p:spPr bwMode="auto">
          <a:xfrm flipH="1" flipV="1">
            <a:off x="5000625" y="3562350"/>
            <a:ext cx="60325" cy="58738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876300" y="5626100"/>
            <a:ext cx="419628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000090"/>
                </a:solidFill>
              </a:rPr>
              <a:t>How to do this for &gt; 1M nets?</a:t>
            </a:r>
            <a:endParaRPr lang="en-US" sz="2400" dirty="0">
              <a:solidFill>
                <a:srgbClr val="00009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730501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pPr algn="ctr"/>
            <a:r>
              <a:rPr lang="en-US" smtClean="0">
                <a:latin typeface="Times New Roman"/>
                <a:cs typeface="Times New Roman"/>
              </a:rPr>
              <a:t>Mustafa Ozdal </a:t>
            </a:r>
          </a:p>
          <a:p>
            <a:pPr algn="ctr"/>
            <a:r>
              <a:rPr lang="en-US" smtClean="0">
                <a:latin typeface="Times New Roman"/>
                <a:cs typeface="Times New Roman"/>
              </a:rPr>
              <a:t>Computer Engineering Department, Bilkent University</a:t>
            </a:r>
            <a:endParaRPr lang="en-US" dirty="0" smtClean="0">
              <a:latin typeface="Times New Roman"/>
              <a:cs typeface="Times New Roman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EDA?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8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Stands for </a:t>
            </a:r>
            <a:r>
              <a:rPr lang="en-US" i="1" dirty="0">
                <a:solidFill>
                  <a:srgbClr val="0000FF"/>
                </a:solidFill>
              </a:rPr>
              <a:t>Electronic Design Automation</a:t>
            </a:r>
            <a:endParaRPr lang="en-US" i="1" dirty="0"/>
          </a:p>
          <a:p>
            <a:pPr lvl="1"/>
            <a:r>
              <a:rPr lang="en-US" dirty="0" err="1" smtClean="0">
                <a:solidFill>
                  <a:srgbClr val="000000"/>
                </a:solidFill>
              </a:rPr>
              <a:t>a.k.a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VLSI CAD</a:t>
            </a:r>
          </a:p>
          <a:p>
            <a:endParaRPr lang="en-US" dirty="0" smtClean="0"/>
          </a:p>
          <a:p>
            <a:r>
              <a:rPr lang="en-US" dirty="0" smtClean="0"/>
              <a:t>Software tools to support engineers in the creation of new IC designs.</a:t>
            </a:r>
          </a:p>
          <a:p>
            <a:endParaRPr lang="en-US" dirty="0">
              <a:solidFill>
                <a:srgbClr val="000000"/>
              </a:solidFill>
            </a:endParaRPr>
          </a:p>
          <a:p>
            <a:r>
              <a:rPr lang="en-US" dirty="0" smtClean="0">
                <a:solidFill>
                  <a:srgbClr val="000000"/>
                </a:solidFill>
              </a:rPr>
              <a:t>EDA tools significantly reduce the cost and time-to-market of new projects.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A CPU can easily contain &gt; 1B transistors in a single chip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Manual design is prohibitive</a:t>
            </a:r>
            <a:endParaRPr lang="en-US" dirty="0">
              <a:solidFill>
                <a:srgbClr val="000000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8585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pPr algn="ctr"/>
            <a:r>
              <a:rPr lang="en-US" smtClean="0">
                <a:latin typeface="Times New Roman"/>
                <a:cs typeface="Times New Roman"/>
              </a:rPr>
              <a:t>Mustafa Ozdal </a:t>
            </a:r>
          </a:p>
          <a:p>
            <a:pPr algn="ctr"/>
            <a:r>
              <a:rPr lang="en-US" smtClean="0">
                <a:latin typeface="Times New Roman"/>
                <a:cs typeface="Times New Roman"/>
              </a:rPr>
              <a:t>Computer Engineering Department, Bilkent University</a:t>
            </a:r>
            <a:endParaRPr lang="en-US" dirty="0" smtClean="0">
              <a:latin typeface="Times New Roman"/>
              <a:cs typeface="Times New Roman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EDA?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en-US" dirty="0" smtClean="0"/>
              <a:t>Solves a wide-range of problems</a:t>
            </a:r>
          </a:p>
          <a:p>
            <a:pPr marL="365760" lvl="1" indent="0">
              <a:buNone/>
            </a:pPr>
            <a:r>
              <a:rPr lang="en-US" dirty="0" smtClean="0">
                <a:solidFill>
                  <a:srgbClr val="000000"/>
                </a:solidFill>
              </a:rPr>
              <a:t>    </a:t>
            </a:r>
            <a:r>
              <a:rPr lang="en-US" sz="2000" i="1" dirty="0" smtClean="0">
                <a:solidFill>
                  <a:srgbClr val="000000"/>
                </a:solidFill>
              </a:rPr>
              <a:t>high-level system design to fabrication (and everything in between) </a:t>
            </a:r>
            <a:endParaRPr lang="en-US" sz="2000" i="1" dirty="0">
              <a:solidFill>
                <a:srgbClr val="000000"/>
              </a:solidFill>
            </a:endParaRPr>
          </a:p>
          <a:p>
            <a:endParaRPr lang="en-US" dirty="0" smtClean="0"/>
          </a:p>
          <a:p>
            <a:r>
              <a:rPr lang="en-US" dirty="0" smtClean="0"/>
              <a:t>Strong software skills required</a:t>
            </a:r>
          </a:p>
          <a:p>
            <a:endParaRPr lang="en-US" dirty="0" smtClean="0"/>
          </a:p>
          <a:p>
            <a:r>
              <a:rPr lang="en-US" dirty="0" smtClean="0"/>
              <a:t>This course will cover the </a:t>
            </a:r>
            <a:r>
              <a:rPr lang="en-US" dirty="0" smtClean="0">
                <a:solidFill>
                  <a:srgbClr val="0000FF"/>
                </a:solidFill>
              </a:rPr>
              <a:t>physical design </a:t>
            </a:r>
            <a:r>
              <a:rPr lang="en-US" dirty="0" smtClean="0"/>
              <a:t>problems</a:t>
            </a:r>
          </a:p>
          <a:p>
            <a:pPr lvl="1"/>
            <a:r>
              <a:rPr lang="en-US" dirty="0" smtClean="0"/>
              <a:t>Abstract and algorithmic problems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No EE knowledge needed</a:t>
            </a:r>
          </a:p>
        </p:txBody>
      </p:sp>
    </p:spTree>
    <p:extLst>
      <p:ext uri="{BB962C8B-B14F-4D97-AF65-F5344CB8AC3E}">
        <p14:creationId xmlns:p14="http://schemas.microsoft.com/office/powerpoint/2010/main" val="2135795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pPr algn="ctr"/>
            <a:r>
              <a:rPr lang="en-US" dirty="0" smtClean="0">
                <a:latin typeface="Times New Roman"/>
                <a:cs typeface="Times New Roman"/>
              </a:rPr>
              <a:t>Mustafa Ozdal </a:t>
            </a:r>
          </a:p>
          <a:p>
            <a:pPr algn="ctr"/>
            <a:r>
              <a:rPr lang="en-US" dirty="0" smtClean="0">
                <a:latin typeface="Times New Roman"/>
                <a:cs typeface="Times New Roman"/>
              </a:rPr>
              <a:t>Computer Engineering Department, Bilkent University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Study EDA Algorithms?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8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You may consider </a:t>
            </a:r>
            <a:r>
              <a:rPr lang="en-US" dirty="0" smtClean="0">
                <a:solidFill>
                  <a:srgbClr val="0000FF"/>
                </a:solidFill>
              </a:rPr>
              <a:t>a career in the EDA field</a:t>
            </a:r>
          </a:p>
          <a:p>
            <a:pPr lvl="1"/>
            <a:r>
              <a:rPr lang="en-US" dirty="0" smtClean="0">
                <a:solidFill>
                  <a:schemeClr val="bg2">
                    <a:lumMod val="50000"/>
                  </a:schemeClr>
                </a:solidFill>
              </a:rPr>
              <a:t>EDA companies: Synopsys, Cadence, Mentor Graphics, …</a:t>
            </a:r>
          </a:p>
          <a:p>
            <a:pPr lvl="1"/>
            <a:r>
              <a:rPr lang="en-US" dirty="0" smtClean="0">
                <a:solidFill>
                  <a:schemeClr val="bg2">
                    <a:lumMod val="50000"/>
                  </a:schemeClr>
                </a:solidFill>
              </a:rPr>
              <a:t>Design companies: Intel, IBM, Apple, AMD, </a:t>
            </a:r>
            <a:r>
              <a:rPr lang="en-US" dirty="0" err="1" smtClean="0">
                <a:solidFill>
                  <a:schemeClr val="bg2">
                    <a:lumMod val="50000"/>
                  </a:schemeClr>
                </a:solidFill>
              </a:rPr>
              <a:t>Nvidia</a:t>
            </a:r>
            <a:r>
              <a:rPr lang="en-US" dirty="0" smtClean="0">
                <a:solidFill>
                  <a:schemeClr val="bg2">
                    <a:lumMod val="50000"/>
                  </a:schemeClr>
                </a:solidFill>
              </a:rPr>
              <a:t>, TI, Qualcomm, ARM, TSMC, …</a:t>
            </a:r>
          </a:p>
          <a:p>
            <a:r>
              <a:rPr lang="en-US" dirty="0" smtClean="0"/>
              <a:t> You may be working in a related field</a:t>
            </a:r>
          </a:p>
          <a:p>
            <a:pPr lvl="1"/>
            <a:r>
              <a:rPr lang="en-US" dirty="0" smtClean="0">
                <a:solidFill>
                  <a:srgbClr val="7F7F7F"/>
                </a:solidFill>
              </a:rPr>
              <a:t>e.g. </a:t>
            </a:r>
            <a:r>
              <a:rPr lang="en-US" dirty="0" smtClean="0">
                <a:solidFill>
                  <a:srgbClr val="0000FF"/>
                </a:solidFill>
              </a:rPr>
              <a:t>Computer architecture</a:t>
            </a:r>
            <a:r>
              <a:rPr lang="en-US" dirty="0" smtClean="0">
                <a:solidFill>
                  <a:srgbClr val="7F7F7F"/>
                </a:solidFill>
              </a:rPr>
              <a:t>: What is the hardware cost, energy cost, etc. of a new feature?</a:t>
            </a:r>
          </a:p>
          <a:p>
            <a:pPr lvl="1"/>
            <a:r>
              <a:rPr lang="en-US" dirty="0" smtClean="0">
                <a:solidFill>
                  <a:srgbClr val="7F7F7F"/>
                </a:solidFill>
              </a:rPr>
              <a:t>e.g. </a:t>
            </a:r>
            <a:r>
              <a:rPr lang="en-US" dirty="0" smtClean="0">
                <a:solidFill>
                  <a:srgbClr val="0000FF"/>
                </a:solidFill>
              </a:rPr>
              <a:t>Scientific computing</a:t>
            </a:r>
            <a:r>
              <a:rPr lang="en-US" dirty="0" smtClean="0">
                <a:solidFill>
                  <a:srgbClr val="7F7F7F"/>
                </a:solidFill>
              </a:rPr>
              <a:t>: Common algorithms used in both domains (e.g. graph partitioning, clustering, etc.)</a:t>
            </a:r>
          </a:p>
          <a:p>
            <a:r>
              <a:rPr lang="en-US" dirty="0" smtClean="0"/>
              <a:t>You may want to </a:t>
            </a:r>
            <a:r>
              <a:rPr lang="en-US" dirty="0" smtClean="0">
                <a:solidFill>
                  <a:srgbClr val="0000FF"/>
                </a:solidFill>
              </a:rPr>
              <a:t>improve your algorithmic skills</a:t>
            </a:r>
          </a:p>
          <a:p>
            <a:pPr lvl="1"/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We will study algorithms for abstract problems that also occur in other domains. e.g. routing, rectangle packing, partitioning, etc.</a:t>
            </a:r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0980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pPr algn="ctr"/>
            <a:r>
              <a:rPr lang="en-US" dirty="0" smtClean="0">
                <a:latin typeface="Times New Roman"/>
                <a:cs typeface="Times New Roman"/>
              </a:rPr>
              <a:t>Mustafa Ozdal </a:t>
            </a:r>
          </a:p>
          <a:p>
            <a:pPr algn="ctr"/>
            <a:r>
              <a:rPr lang="en-US" dirty="0" smtClean="0">
                <a:latin typeface="Times New Roman"/>
                <a:cs typeface="Times New Roman"/>
              </a:rPr>
              <a:t>Computer Engineering Department, Bilkent University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Course Overview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en-US" dirty="0" smtClean="0"/>
              <a:t>Schedule:</a:t>
            </a:r>
          </a:p>
          <a:p>
            <a:pPr marL="685800" lvl="2" indent="0">
              <a:buNone/>
            </a:pPr>
            <a:r>
              <a:rPr lang="en-US" dirty="0" smtClean="0"/>
              <a:t>Lecture: 		Tue</a:t>
            </a:r>
            <a:r>
              <a:rPr lang="en-US" dirty="0"/>
              <a:t>. 13:40-</a:t>
            </a:r>
            <a:r>
              <a:rPr lang="en-US" dirty="0" smtClean="0"/>
              <a:t>14:</a:t>
            </a:r>
            <a:r>
              <a:rPr lang="en-US" dirty="0"/>
              <a:t>30 	EA502</a:t>
            </a:r>
          </a:p>
          <a:p>
            <a:pPr marL="685800" lvl="2" indent="0">
              <a:buNone/>
            </a:pPr>
            <a:r>
              <a:rPr lang="en-US" dirty="0" smtClean="0"/>
              <a:t>Lecture: 		Thu</a:t>
            </a:r>
            <a:r>
              <a:rPr lang="en-US" dirty="0"/>
              <a:t>. 15:40-17:30	</a:t>
            </a:r>
            <a:r>
              <a:rPr lang="en-US" dirty="0" smtClean="0"/>
              <a:t>EA502</a:t>
            </a:r>
          </a:p>
          <a:p>
            <a:pPr marL="685800" lvl="2" indent="0">
              <a:buNone/>
            </a:pPr>
            <a:r>
              <a:rPr lang="en-US" dirty="0" smtClean="0">
                <a:solidFill>
                  <a:srgbClr val="0000FF"/>
                </a:solidFill>
              </a:rPr>
              <a:t>Spare Hour: 	Tue. 14:40:15:30</a:t>
            </a:r>
          </a:p>
          <a:p>
            <a:pPr marL="685800" lvl="2" indent="0">
              <a:buNone/>
            </a:pPr>
            <a:r>
              <a:rPr lang="en-US" dirty="0" smtClean="0"/>
              <a:t> </a:t>
            </a:r>
            <a:endParaRPr lang="en-US" dirty="0"/>
          </a:p>
          <a:p>
            <a:r>
              <a:rPr lang="en-US" dirty="0" smtClean="0"/>
              <a:t>Course project: More in-depth study of a topic</a:t>
            </a:r>
          </a:p>
          <a:p>
            <a:pPr lvl="1"/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Literature survey + implementation + experiments</a:t>
            </a:r>
          </a:p>
          <a:p>
            <a:pPr lvl="1"/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Presentation (survey + plans)</a:t>
            </a:r>
          </a:p>
          <a:p>
            <a:pPr lvl="1"/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Final report (implementation + experiments + conclusions)</a:t>
            </a:r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8825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pPr algn="ctr"/>
            <a:r>
              <a:rPr lang="en-US" smtClean="0">
                <a:latin typeface="Times New Roman"/>
                <a:cs typeface="Times New Roman"/>
              </a:rPr>
              <a:t>Mustafa Ozdal </a:t>
            </a:r>
          </a:p>
          <a:p>
            <a:pPr algn="ctr"/>
            <a:r>
              <a:rPr lang="en-US" smtClean="0">
                <a:latin typeface="Times New Roman"/>
                <a:cs typeface="Times New Roman"/>
              </a:rPr>
              <a:t>Computer Engineering Department, Bilkent University</a:t>
            </a:r>
            <a:endParaRPr lang="en-US" dirty="0" smtClean="0">
              <a:latin typeface="Times New Roman"/>
              <a:cs typeface="Times New Roman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Sneak Preview of the Problems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870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BC77BC-87B1-034C-B3D4-1FADE4312CE5}" type="slidenum">
              <a:rPr lang="en-US"/>
              <a:pPr/>
              <a:t>7</a:t>
            </a:fld>
            <a:endParaRPr lang="en-US"/>
          </a:p>
        </p:txBody>
      </p:sp>
      <p:sp>
        <p:nvSpPr>
          <p:cNvPr id="478212" name="Text Box 4"/>
          <p:cNvSpPr txBox="1">
            <a:spLocks noChangeArrowheads="1"/>
          </p:cNvSpPr>
          <p:nvPr/>
        </p:nvSpPr>
        <p:spPr bwMode="auto">
          <a:xfrm>
            <a:off x="2411413" y="1341438"/>
            <a:ext cx="865187" cy="354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6796" tIns="48398" rIns="96796" bIns="48398">
            <a:spAutoFit/>
          </a:bodyPr>
          <a:lstStyle>
            <a:lvl1pPr algn="l" defTabSz="9683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484188" algn="l" defTabSz="9683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968375" algn="l" defTabSz="9683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452563" algn="l" defTabSz="9683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36750" algn="l" defTabSz="9683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3939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511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3083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7655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1700" smtClean="0">
                <a:solidFill>
                  <a:srgbClr val="000000"/>
                </a:solidFill>
                <a:ea typeface="宋体" charset="0"/>
                <a:cs typeface="宋体" charset="0"/>
              </a:rPr>
              <a:t>Circuit:</a:t>
            </a:r>
          </a:p>
        </p:txBody>
      </p:sp>
      <p:grpSp>
        <p:nvGrpSpPr>
          <p:cNvPr id="478214" name="Group 6"/>
          <p:cNvGrpSpPr>
            <a:grpSpLocks/>
          </p:cNvGrpSpPr>
          <p:nvPr/>
        </p:nvGrpSpPr>
        <p:grpSpPr bwMode="auto">
          <a:xfrm>
            <a:off x="3736975" y="1447800"/>
            <a:ext cx="573088" cy="249238"/>
            <a:chOff x="6667" y="7209"/>
            <a:chExt cx="1119" cy="579"/>
          </a:xfrm>
        </p:grpSpPr>
        <p:sp>
          <p:nvSpPr>
            <p:cNvPr id="478215" name="Line 7"/>
            <p:cNvSpPr>
              <a:spLocks noChangeShapeType="1"/>
            </p:cNvSpPr>
            <p:nvPr/>
          </p:nvSpPr>
          <p:spPr bwMode="auto">
            <a:xfrm flipH="1">
              <a:off x="6677" y="7333"/>
              <a:ext cx="26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 algn="ctr" eaLnBrk="0" fontAlgn="base" hangingPunct="0">
                <a:lnSpc>
                  <a:spcPts val="2350"/>
                </a:lnSpc>
                <a:spcBef>
                  <a:spcPct val="0"/>
                </a:spcBef>
                <a:spcAft>
                  <a:spcPct val="0"/>
                </a:spcAft>
              </a:pPr>
              <a:endParaRPr lang="en-US" sz="1700" smtClean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  <p:sp>
          <p:nvSpPr>
            <p:cNvPr id="478216" name="Line 8"/>
            <p:cNvSpPr>
              <a:spLocks noChangeShapeType="1"/>
            </p:cNvSpPr>
            <p:nvPr/>
          </p:nvSpPr>
          <p:spPr bwMode="auto">
            <a:xfrm flipH="1">
              <a:off x="6667" y="7663"/>
              <a:ext cx="26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 algn="ctr" eaLnBrk="0" fontAlgn="base" hangingPunct="0">
                <a:lnSpc>
                  <a:spcPts val="2350"/>
                </a:lnSpc>
                <a:spcBef>
                  <a:spcPct val="0"/>
                </a:spcBef>
                <a:spcAft>
                  <a:spcPct val="0"/>
                </a:spcAft>
              </a:pPr>
              <a:endParaRPr lang="en-US" sz="1700" smtClean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  <p:sp>
          <p:nvSpPr>
            <p:cNvPr id="478217" name="Line 9"/>
            <p:cNvSpPr>
              <a:spLocks noChangeShapeType="1"/>
            </p:cNvSpPr>
            <p:nvPr/>
          </p:nvSpPr>
          <p:spPr bwMode="auto">
            <a:xfrm flipH="1">
              <a:off x="7643" y="7498"/>
              <a:ext cx="143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 algn="ctr" eaLnBrk="0" fontAlgn="base" hangingPunct="0">
                <a:lnSpc>
                  <a:spcPts val="2350"/>
                </a:lnSpc>
                <a:spcBef>
                  <a:spcPct val="0"/>
                </a:spcBef>
                <a:spcAft>
                  <a:spcPct val="0"/>
                </a:spcAft>
              </a:pPr>
              <a:endParaRPr lang="en-US" sz="1700" smtClean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  <p:sp>
          <p:nvSpPr>
            <p:cNvPr id="478218" name="Oval 10"/>
            <p:cNvSpPr>
              <a:spLocks noChangeArrowheads="1"/>
            </p:cNvSpPr>
            <p:nvPr/>
          </p:nvSpPr>
          <p:spPr bwMode="auto">
            <a:xfrm>
              <a:off x="7563" y="7455"/>
              <a:ext cx="85" cy="85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fontAlgn="base" hangingPunct="0">
                <a:lnSpc>
                  <a:spcPts val="2350"/>
                </a:lnSpc>
                <a:spcBef>
                  <a:spcPct val="0"/>
                </a:spcBef>
                <a:spcAft>
                  <a:spcPct val="0"/>
                </a:spcAft>
              </a:pPr>
              <a:endParaRPr lang="en-US" sz="1700" smtClean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  <p:sp>
          <p:nvSpPr>
            <p:cNvPr id="478219" name="Freeform 11"/>
            <p:cNvSpPr>
              <a:spLocks/>
            </p:cNvSpPr>
            <p:nvPr/>
          </p:nvSpPr>
          <p:spPr bwMode="auto">
            <a:xfrm>
              <a:off x="6867" y="7209"/>
              <a:ext cx="699" cy="579"/>
            </a:xfrm>
            <a:custGeom>
              <a:avLst/>
              <a:gdLst>
                <a:gd name="T0" fmla="*/ 7 w 699"/>
                <a:gd name="T1" fmla="*/ 0 h 579"/>
                <a:gd name="T2" fmla="*/ 302 w 699"/>
                <a:gd name="T3" fmla="*/ 0 h 579"/>
                <a:gd name="T4" fmla="*/ 537 w 699"/>
                <a:gd name="T5" fmla="*/ 93 h 579"/>
                <a:gd name="T6" fmla="*/ 699 w 699"/>
                <a:gd name="T7" fmla="*/ 286 h 579"/>
                <a:gd name="T8" fmla="*/ 549 w 699"/>
                <a:gd name="T9" fmla="*/ 480 h 579"/>
                <a:gd name="T10" fmla="*/ 302 w 699"/>
                <a:gd name="T11" fmla="*/ 579 h 579"/>
                <a:gd name="T12" fmla="*/ 0 w 699"/>
                <a:gd name="T13" fmla="*/ 579 h 579"/>
                <a:gd name="T14" fmla="*/ 82 w 699"/>
                <a:gd name="T15" fmla="*/ 422 h 579"/>
                <a:gd name="T16" fmla="*/ 110 w 699"/>
                <a:gd name="T17" fmla="*/ 286 h 579"/>
                <a:gd name="T18" fmla="*/ 82 w 699"/>
                <a:gd name="T19" fmla="*/ 143 h 579"/>
                <a:gd name="T20" fmla="*/ 7 w 699"/>
                <a:gd name="T21" fmla="*/ 0 h 5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699" h="579">
                  <a:moveTo>
                    <a:pt x="7" y="0"/>
                  </a:moveTo>
                  <a:cubicBezTo>
                    <a:pt x="154" y="0"/>
                    <a:pt x="171" y="0"/>
                    <a:pt x="302" y="0"/>
                  </a:cubicBezTo>
                  <a:cubicBezTo>
                    <a:pt x="357" y="3"/>
                    <a:pt x="471" y="45"/>
                    <a:pt x="537" y="93"/>
                  </a:cubicBezTo>
                  <a:cubicBezTo>
                    <a:pt x="603" y="141"/>
                    <a:pt x="652" y="186"/>
                    <a:pt x="699" y="286"/>
                  </a:cubicBezTo>
                  <a:cubicBezTo>
                    <a:pt x="672" y="364"/>
                    <a:pt x="615" y="431"/>
                    <a:pt x="549" y="480"/>
                  </a:cubicBezTo>
                  <a:cubicBezTo>
                    <a:pt x="483" y="528"/>
                    <a:pt x="375" y="579"/>
                    <a:pt x="302" y="579"/>
                  </a:cubicBezTo>
                  <a:cubicBezTo>
                    <a:pt x="174" y="579"/>
                    <a:pt x="151" y="579"/>
                    <a:pt x="0" y="579"/>
                  </a:cubicBezTo>
                  <a:cubicBezTo>
                    <a:pt x="48" y="513"/>
                    <a:pt x="64" y="471"/>
                    <a:pt x="82" y="422"/>
                  </a:cubicBezTo>
                  <a:cubicBezTo>
                    <a:pt x="101" y="373"/>
                    <a:pt x="110" y="332"/>
                    <a:pt x="110" y="286"/>
                  </a:cubicBezTo>
                  <a:cubicBezTo>
                    <a:pt x="110" y="239"/>
                    <a:pt x="99" y="191"/>
                    <a:pt x="82" y="143"/>
                  </a:cubicBezTo>
                  <a:cubicBezTo>
                    <a:pt x="66" y="95"/>
                    <a:pt x="39" y="51"/>
                    <a:pt x="7" y="0"/>
                  </a:cubicBez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fontAlgn="base" hangingPunct="0">
                <a:lnSpc>
                  <a:spcPts val="2350"/>
                </a:lnSpc>
                <a:spcBef>
                  <a:spcPct val="0"/>
                </a:spcBef>
                <a:spcAft>
                  <a:spcPct val="0"/>
                </a:spcAft>
              </a:pPr>
              <a:endParaRPr lang="en-US" sz="1700" smtClean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</p:grpSp>
      <p:grpSp>
        <p:nvGrpSpPr>
          <p:cNvPr id="478220" name="Group 12"/>
          <p:cNvGrpSpPr>
            <a:grpSpLocks/>
          </p:cNvGrpSpPr>
          <p:nvPr/>
        </p:nvGrpSpPr>
        <p:grpSpPr bwMode="auto">
          <a:xfrm>
            <a:off x="3733800" y="1798638"/>
            <a:ext cx="571500" cy="250825"/>
            <a:chOff x="6667" y="7209"/>
            <a:chExt cx="1119" cy="579"/>
          </a:xfrm>
        </p:grpSpPr>
        <p:sp>
          <p:nvSpPr>
            <p:cNvPr id="478221" name="Line 13"/>
            <p:cNvSpPr>
              <a:spLocks noChangeShapeType="1"/>
            </p:cNvSpPr>
            <p:nvPr/>
          </p:nvSpPr>
          <p:spPr bwMode="auto">
            <a:xfrm flipH="1">
              <a:off x="6677" y="7333"/>
              <a:ext cx="26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 algn="ctr" eaLnBrk="0" fontAlgn="base" hangingPunct="0">
                <a:lnSpc>
                  <a:spcPts val="2350"/>
                </a:lnSpc>
                <a:spcBef>
                  <a:spcPct val="0"/>
                </a:spcBef>
                <a:spcAft>
                  <a:spcPct val="0"/>
                </a:spcAft>
              </a:pPr>
              <a:endParaRPr lang="en-US" sz="1700" smtClean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  <p:sp>
          <p:nvSpPr>
            <p:cNvPr id="478222" name="Line 14"/>
            <p:cNvSpPr>
              <a:spLocks noChangeShapeType="1"/>
            </p:cNvSpPr>
            <p:nvPr/>
          </p:nvSpPr>
          <p:spPr bwMode="auto">
            <a:xfrm flipH="1">
              <a:off x="6667" y="7663"/>
              <a:ext cx="26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 algn="ctr" eaLnBrk="0" fontAlgn="base" hangingPunct="0">
                <a:lnSpc>
                  <a:spcPts val="2350"/>
                </a:lnSpc>
                <a:spcBef>
                  <a:spcPct val="0"/>
                </a:spcBef>
                <a:spcAft>
                  <a:spcPct val="0"/>
                </a:spcAft>
              </a:pPr>
              <a:endParaRPr lang="en-US" sz="1700" smtClean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  <p:sp>
          <p:nvSpPr>
            <p:cNvPr id="478223" name="Line 15"/>
            <p:cNvSpPr>
              <a:spLocks noChangeShapeType="1"/>
            </p:cNvSpPr>
            <p:nvPr/>
          </p:nvSpPr>
          <p:spPr bwMode="auto">
            <a:xfrm flipH="1">
              <a:off x="7643" y="7498"/>
              <a:ext cx="143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 algn="ctr" eaLnBrk="0" fontAlgn="base" hangingPunct="0">
                <a:lnSpc>
                  <a:spcPts val="2350"/>
                </a:lnSpc>
                <a:spcBef>
                  <a:spcPct val="0"/>
                </a:spcBef>
                <a:spcAft>
                  <a:spcPct val="0"/>
                </a:spcAft>
              </a:pPr>
              <a:endParaRPr lang="en-US" sz="1700" smtClean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  <p:sp>
          <p:nvSpPr>
            <p:cNvPr id="478224" name="Oval 16"/>
            <p:cNvSpPr>
              <a:spLocks noChangeArrowheads="1"/>
            </p:cNvSpPr>
            <p:nvPr/>
          </p:nvSpPr>
          <p:spPr bwMode="auto">
            <a:xfrm>
              <a:off x="7563" y="7455"/>
              <a:ext cx="85" cy="85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fontAlgn="base" hangingPunct="0">
                <a:lnSpc>
                  <a:spcPts val="2350"/>
                </a:lnSpc>
                <a:spcBef>
                  <a:spcPct val="0"/>
                </a:spcBef>
                <a:spcAft>
                  <a:spcPct val="0"/>
                </a:spcAft>
              </a:pPr>
              <a:endParaRPr lang="en-US" sz="1700" smtClean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  <p:sp>
          <p:nvSpPr>
            <p:cNvPr id="478225" name="Freeform 17"/>
            <p:cNvSpPr>
              <a:spLocks/>
            </p:cNvSpPr>
            <p:nvPr/>
          </p:nvSpPr>
          <p:spPr bwMode="auto">
            <a:xfrm>
              <a:off x="6867" y="7209"/>
              <a:ext cx="699" cy="579"/>
            </a:xfrm>
            <a:custGeom>
              <a:avLst/>
              <a:gdLst>
                <a:gd name="T0" fmla="*/ 7 w 699"/>
                <a:gd name="T1" fmla="*/ 0 h 579"/>
                <a:gd name="T2" fmla="*/ 302 w 699"/>
                <a:gd name="T3" fmla="*/ 0 h 579"/>
                <a:gd name="T4" fmla="*/ 537 w 699"/>
                <a:gd name="T5" fmla="*/ 93 h 579"/>
                <a:gd name="T6" fmla="*/ 699 w 699"/>
                <a:gd name="T7" fmla="*/ 286 h 579"/>
                <a:gd name="T8" fmla="*/ 549 w 699"/>
                <a:gd name="T9" fmla="*/ 480 h 579"/>
                <a:gd name="T10" fmla="*/ 302 w 699"/>
                <a:gd name="T11" fmla="*/ 579 h 579"/>
                <a:gd name="T12" fmla="*/ 0 w 699"/>
                <a:gd name="T13" fmla="*/ 579 h 579"/>
                <a:gd name="T14" fmla="*/ 82 w 699"/>
                <a:gd name="T15" fmla="*/ 422 h 579"/>
                <a:gd name="T16" fmla="*/ 110 w 699"/>
                <a:gd name="T17" fmla="*/ 286 h 579"/>
                <a:gd name="T18" fmla="*/ 82 w 699"/>
                <a:gd name="T19" fmla="*/ 143 h 579"/>
                <a:gd name="T20" fmla="*/ 7 w 699"/>
                <a:gd name="T21" fmla="*/ 0 h 5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699" h="579">
                  <a:moveTo>
                    <a:pt x="7" y="0"/>
                  </a:moveTo>
                  <a:cubicBezTo>
                    <a:pt x="154" y="0"/>
                    <a:pt x="171" y="0"/>
                    <a:pt x="302" y="0"/>
                  </a:cubicBezTo>
                  <a:cubicBezTo>
                    <a:pt x="357" y="3"/>
                    <a:pt x="471" y="45"/>
                    <a:pt x="537" y="93"/>
                  </a:cubicBezTo>
                  <a:cubicBezTo>
                    <a:pt x="603" y="141"/>
                    <a:pt x="652" y="186"/>
                    <a:pt x="699" y="286"/>
                  </a:cubicBezTo>
                  <a:cubicBezTo>
                    <a:pt x="672" y="364"/>
                    <a:pt x="615" y="431"/>
                    <a:pt x="549" y="480"/>
                  </a:cubicBezTo>
                  <a:cubicBezTo>
                    <a:pt x="483" y="528"/>
                    <a:pt x="375" y="579"/>
                    <a:pt x="302" y="579"/>
                  </a:cubicBezTo>
                  <a:cubicBezTo>
                    <a:pt x="174" y="579"/>
                    <a:pt x="151" y="579"/>
                    <a:pt x="0" y="579"/>
                  </a:cubicBezTo>
                  <a:cubicBezTo>
                    <a:pt x="48" y="513"/>
                    <a:pt x="64" y="471"/>
                    <a:pt x="82" y="422"/>
                  </a:cubicBezTo>
                  <a:cubicBezTo>
                    <a:pt x="101" y="373"/>
                    <a:pt x="110" y="332"/>
                    <a:pt x="110" y="286"/>
                  </a:cubicBezTo>
                  <a:cubicBezTo>
                    <a:pt x="110" y="239"/>
                    <a:pt x="99" y="191"/>
                    <a:pt x="82" y="143"/>
                  </a:cubicBezTo>
                  <a:cubicBezTo>
                    <a:pt x="66" y="95"/>
                    <a:pt x="39" y="51"/>
                    <a:pt x="7" y="0"/>
                  </a:cubicBez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fontAlgn="base" hangingPunct="0">
                <a:lnSpc>
                  <a:spcPts val="2350"/>
                </a:lnSpc>
                <a:spcBef>
                  <a:spcPct val="0"/>
                </a:spcBef>
                <a:spcAft>
                  <a:spcPct val="0"/>
                </a:spcAft>
              </a:pPr>
              <a:endParaRPr lang="en-US" sz="1700" smtClean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</p:grpSp>
      <p:grpSp>
        <p:nvGrpSpPr>
          <p:cNvPr id="478226" name="Group 18"/>
          <p:cNvGrpSpPr>
            <a:grpSpLocks/>
          </p:cNvGrpSpPr>
          <p:nvPr/>
        </p:nvGrpSpPr>
        <p:grpSpPr bwMode="auto">
          <a:xfrm>
            <a:off x="4302125" y="1624013"/>
            <a:ext cx="571500" cy="250825"/>
            <a:chOff x="6643" y="8446"/>
            <a:chExt cx="1114" cy="579"/>
          </a:xfrm>
        </p:grpSpPr>
        <p:sp>
          <p:nvSpPr>
            <p:cNvPr id="478227" name="AutoShape 19"/>
            <p:cNvSpPr>
              <a:spLocks noChangeArrowheads="1"/>
            </p:cNvSpPr>
            <p:nvPr/>
          </p:nvSpPr>
          <p:spPr bwMode="auto">
            <a:xfrm>
              <a:off x="6847" y="8446"/>
              <a:ext cx="690" cy="579"/>
            </a:xfrm>
            <a:prstGeom prst="flowChartDelay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 eaLnBrk="0" fontAlgn="base" hangingPunct="0">
                <a:lnSpc>
                  <a:spcPts val="2350"/>
                </a:lnSpc>
                <a:spcBef>
                  <a:spcPct val="0"/>
                </a:spcBef>
                <a:spcAft>
                  <a:spcPct val="0"/>
                </a:spcAft>
              </a:pPr>
              <a:endParaRPr lang="en-US" sz="1700" smtClean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  <p:sp>
          <p:nvSpPr>
            <p:cNvPr id="478228" name="Line 20"/>
            <p:cNvSpPr>
              <a:spLocks noChangeShapeType="1"/>
            </p:cNvSpPr>
            <p:nvPr/>
          </p:nvSpPr>
          <p:spPr bwMode="auto">
            <a:xfrm flipH="1">
              <a:off x="6651" y="8569"/>
              <a:ext cx="205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 algn="ctr" eaLnBrk="0" fontAlgn="base" hangingPunct="0">
                <a:lnSpc>
                  <a:spcPts val="2350"/>
                </a:lnSpc>
                <a:spcBef>
                  <a:spcPct val="0"/>
                </a:spcBef>
                <a:spcAft>
                  <a:spcPct val="0"/>
                </a:spcAft>
              </a:pPr>
              <a:endParaRPr lang="en-US" sz="1700" smtClean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  <p:sp>
          <p:nvSpPr>
            <p:cNvPr id="478229" name="Line 21"/>
            <p:cNvSpPr>
              <a:spLocks noChangeShapeType="1"/>
            </p:cNvSpPr>
            <p:nvPr/>
          </p:nvSpPr>
          <p:spPr bwMode="auto">
            <a:xfrm flipH="1">
              <a:off x="6643" y="8899"/>
              <a:ext cx="205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 algn="ctr" eaLnBrk="0" fontAlgn="base" hangingPunct="0">
                <a:lnSpc>
                  <a:spcPts val="2350"/>
                </a:lnSpc>
                <a:spcBef>
                  <a:spcPct val="0"/>
                </a:spcBef>
                <a:spcAft>
                  <a:spcPct val="0"/>
                </a:spcAft>
              </a:pPr>
              <a:endParaRPr lang="en-US" sz="1700" smtClean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  <p:sp>
          <p:nvSpPr>
            <p:cNvPr id="478230" name="Line 22"/>
            <p:cNvSpPr>
              <a:spLocks noChangeShapeType="1"/>
            </p:cNvSpPr>
            <p:nvPr/>
          </p:nvSpPr>
          <p:spPr bwMode="auto">
            <a:xfrm flipH="1">
              <a:off x="7614" y="8739"/>
              <a:ext cx="143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 algn="ctr" eaLnBrk="0" fontAlgn="base" hangingPunct="0">
                <a:lnSpc>
                  <a:spcPts val="2350"/>
                </a:lnSpc>
                <a:spcBef>
                  <a:spcPct val="0"/>
                </a:spcBef>
                <a:spcAft>
                  <a:spcPct val="0"/>
                </a:spcAft>
              </a:pPr>
              <a:endParaRPr lang="en-US" sz="1700" smtClean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  <p:sp>
          <p:nvSpPr>
            <p:cNvPr id="478231" name="Oval 23"/>
            <p:cNvSpPr>
              <a:spLocks noChangeArrowheads="1"/>
            </p:cNvSpPr>
            <p:nvPr/>
          </p:nvSpPr>
          <p:spPr bwMode="auto">
            <a:xfrm>
              <a:off x="7535" y="8705"/>
              <a:ext cx="85" cy="85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fontAlgn="base" hangingPunct="0">
                <a:lnSpc>
                  <a:spcPts val="2350"/>
                </a:lnSpc>
                <a:spcBef>
                  <a:spcPct val="0"/>
                </a:spcBef>
                <a:spcAft>
                  <a:spcPct val="0"/>
                </a:spcAft>
              </a:pPr>
              <a:endParaRPr lang="en-US" sz="1700" smtClean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</p:grpSp>
      <p:grpSp>
        <p:nvGrpSpPr>
          <p:cNvPr id="478232" name="Group 24"/>
          <p:cNvGrpSpPr>
            <a:grpSpLocks/>
          </p:cNvGrpSpPr>
          <p:nvPr/>
        </p:nvGrpSpPr>
        <p:grpSpPr bwMode="auto">
          <a:xfrm>
            <a:off x="3736975" y="2181225"/>
            <a:ext cx="571500" cy="250825"/>
            <a:chOff x="6643" y="8446"/>
            <a:chExt cx="1114" cy="579"/>
          </a:xfrm>
        </p:grpSpPr>
        <p:sp>
          <p:nvSpPr>
            <p:cNvPr id="478233" name="AutoShape 25"/>
            <p:cNvSpPr>
              <a:spLocks noChangeArrowheads="1"/>
            </p:cNvSpPr>
            <p:nvPr/>
          </p:nvSpPr>
          <p:spPr bwMode="auto">
            <a:xfrm>
              <a:off x="6847" y="8446"/>
              <a:ext cx="690" cy="579"/>
            </a:xfrm>
            <a:prstGeom prst="flowChartDelay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 eaLnBrk="0" fontAlgn="base" hangingPunct="0">
                <a:lnSpc>
                  <a:spcPts val="2350"/>
                </a:lnSpc>
                <a:spcBef>
                  <a:spcPct val="0"/>
                </a:spcBef>
                <a:spcAft>
                  <a:spcPct val="0"/>
                </a:spcAft>
              </a:pPr>
              <a:endParaRPr lang="en-US" sz="1700" smtClean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  <p:sp>
          <p:nvSpPr>
            <p:cNvPr id="478234" name="Line 26"/>
            <p:cNvSpPr>
              <a:spLocks noChangeShapeType="1"/>
            </p:cNvSpPr>
            <p:nvPr/>
          </p:nvSpPr>
          <p:spPr bwMode="auto">
            <a:xfrm flipH="1">
              <a:off x="6651" y="8569"/>
              <a:ext cx="205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 algn="ctr" eaLnBrk="0" fontAlgn="base" hangingPunct="0">
                <a:lnSpc>
                  <a:spcPts val="2350"/>
                </a:lnSpc>
                <a:spcBef>
                  <a:spcPct val="0"/>
                </a:spcBef>
                <a:spcAft>
                  <a:spcPct val="0"/>
                </a:spcAft>
              </a:pPr>
              <a:endParaRPr lang="en-US" sz="1700" smtClean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  <p:sp>
          <p:nvSpPr>
            <p:cNvPr id="478235" name="Line 27"/>
            <p:cNvSpPr>
              <a:spLocks noChangeShapeType="1"/>
            </p:cNvSpPr>
            <p:nvPr/>
          </p:nvSpPr>
          <p:spPr bwMode="auto">
            <a:xfrm flipH="1">
              <a:off x="6643" y="8899"/>
              <a:ext cx="205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 algn="ctr" eaLnBrk="0" fontAlgn="base" hangingPunct="0">
                <a:lnSpc>
                  <a:spcPts val="2350"/>
                </a:lnSpc>
                <a:spcBef>
                  <a:spcPct val="0"/>
                </a:spcBef>
                <a:spcAft>
                  <a:spcPct val="0"/>
                </a:spcAft>
              </a:pPr>
              <a:endParaRPr lang="en-US" sz="1700" smtClean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  <p:sp>
          <p:nvSpPr>
            <p:cNvPr id="478236" name="Line 28"/>
            <p:cNvSpPr>
              <a:spLocks noChangeShapeType="1"/>
            </p:cNvSpPr>
            <p:nvPr/>
          </p:nvSpPr>
          <p:spPr bwMode="auto">
            <a:xfrm flipH="1">
              <a:off x="7614" y="8739"/>
              <a:ext cx="143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 algn="ctr" eaLnBrk="0" fontAlgn="base" hangingPunct="0">
                <a:lnSpc>
                  <a:spcPts val="2350"/>
                </a:lnSpc>
                <a:spcBef>
                  <a:spcPct val="0"/>
                </a:spcBef>
                <a:spcAft>
                  <a:spcPct val="0"/>
                </a:spcAft>
              </a:pPr>
              <a:endParaRPr lang="en-US" sz="1700" smtClean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  <p:sp>
          <p:nvSpPr>
            <p:cNvPr id="478237" name="Oval 29"/>
            <p:cNvSpPr>
              <a:spLocks noChangeArrowheads="1"/>
            </p:cNvSpPr>
            <p:nvPr/>
          </p:nvSpPr>
          <p:spPr bwMode="auto">
            <a:xfrm>
              <a:off x="7535" y="8705"/>
              <a:ext cx="85" cy="85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fontAlgn="base" hangingPunct="0">
                <a:lnSpc>
                  <a:spcPts val="2350"/>
                </a:lnSpc>
                <a:spcBef>
                  <a:spcPct val="0"/>
                </a:spcBef>
                <a:spcAft>
                  <a:spcPct val="0"/>
                </a:spcAft>
              </a:pPr>
              <a:endParaRPr lang="en-US" sz="1700" smtClean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</p:grpSp>
      <p:grpSp>
        <p:nvGrpSpPr>
          <p:cNvPr id="478238" name="Group 30"/>
          <p:cNvGrpSpPr>
            <a:grpSpLocks/>
          </p:cNvGrpSpPr>
          <p:nvPr/>
        </p:nvGrpSpPr>
        <p:grpSpPr bwMode="auto">
          <a:xfrm>
            <a:off x="3736975" y="2532063"/>
            <a:ext cx="571500" cy="249237"/>
            <a:chOff x="6643" y="8446"/>
            <a:chExt cx="1114" cy="579"/>
          </a:xfrm>
        </p:grpSpPr>
        <p:sp>
          <p:nvSpPr>
            <p:cNvPr id="478239" name="AutoShape 31"/>
            <p:cNvSpPr>
              <a:spLocks noChangeArrowheads="1"/>
            </p:cNvSpPr>
            <p:nvPr/>
          </p:nvSpPr>
          <p:spPr bwMode="auto">
            <a:xfrm>
              <a:off x="6847" y="8446"/>
              <a:ext cx="690" cy="579"/>
            </a:xfrm>
            <a:prstGeom prst="flowChartDelay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 eaLnBrk="0" fontAlgn="base" hangingPunct="0">
                <a:lnSpc>
                  <a:spcPts val="2350"/>
                </a:lnSpc>
                <a:spcBef>
                  <a:spcPct val="0"/>
                </a:spcBef>
                <a:spcAft>
                  <a:spcPct val="0"/>
                </a:spcAft>
              </a:pPr>
              <a:endParaRPr lang="en-US" sz="1700" smtClean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  <p:sp>
          <p:nvSpPr>
            <p:cNvPr id="478240" name="Line 32"/>
            <p:cNvSpPr>
              <a:spLocks noChangeShapeType="1"/>
            </p:cNvSpPr>
            <p:nvPr/>
          </p:nvSpPr>
          <p:spPr bwMode="auto">
            <a:xfrm flipH="1">
              <a:off x="6651" y="8569"/>
              <a:ext cx="205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 algn="ctr" eaLnBrk="0" fontAlgn="base" hangingPunct="0">
                <a:lnSpc>
                  <a:spcPts val="2350"/>
                </a:lnSpc>
                <a:spcBef>
                  <a:spcPct val="0"/>
                </a:spcBef>
                <a:spcAft>
                  <a:spcPct val="0"/>
                </a:spcAft>
              </a:pPr>
              <a:endParaRPr lang="en-US" sz="1700" smtClean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  <p:sp>
          <p:nvSpPr>
            <p:cNvPr id="478241" name="Line 33"/>
            <p:cNvSpPr>
              <a:spLocks noChangeShapeType="1"/>
            </p:cNvSpPr>
            <p:nvPr/>
          </p:nvSpPr>
          <p:spPr bwMode="auto">
            <a:xfrm flipH="1">
              <a:off x="6643" y="8899"/>
              <a:ext cx="205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 algn="ctr" eaLnBrk="0" fontAlgn="base" hangingPunct="0">
                <a:lnSpc>
                  <a:spcPts val="2350"/>
                </a:lnSpc>
                <a:spcBef>
                  <a:spcPct val="0"/>
                </a:spcBef>
                <a:spcAft>
                  <a:spcPct val="0"/>
                </a:spcAft>
              </a:pPr>
              <a:endParaRPr lang="en-US" sz="1700" smtClean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  <p:sp>
          <p:nvSpPr>
            <p:cNvPr id="478242" name="Line 34"/>
            <p:cNvSpPr>
              <a:spLocks noChangeShapeType="1"/>
            </p:cNvSpPr>
            <p:nvPr/>
          </p:nvSpPr>
          <p:spPr bwMode="auto">
            <a:xfrm flipH="1">
              <a:off x="7614" y="8739"/>
              <a:ext cx="143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 algn="ctr" eaLnBrk="0" fontAlgn="base" hangingPunct="0">
                <a:lnSpc>
                  <a:spcPts val="2350"/>
                </a:lnSpc>
                <a:spcBef>
                  <a:spcPct val="0"/>
                </a:spcBef>
                <a:spcAft>
                  <a:spcPct val="0"/>
                </a:spcAft>
              </a:pPr>
              <a:endParaRPr lang="en-US" sz="1700" smtClean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  <p:sp>
          <p:nvSpPr>
            <p:cNvPr id="478243" name="Oval 35"/>
            <p:cNvSpPr>
              <a:spLocks noChangeArrowheads="1"/>
            </p:cNvSpPr>
            <p:nvPr/>
          </p:nvSpPr>
          <p:spPr bwMode="auto">
            <a:xfrm>
              <a:off x="7535" y="8705"/>
              <a:ext cx="85" cy="85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fontAlgn="base" hangingPunct="0">
                <a:lnSpc>
                  <a:spcPts val="2350"/>
                </a:lnSpc>
                <a:spcBef>
                  <a:spcPct val="0"/>
                </a:spcBef>
                <a:spcAft>
                  <a:spcPct val="0"/>
                </a:spcAft>
              </a:pPr>
              <a:endParaRPr lang="en-US" sz="1700" smtClean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</p:grpSp>
      <p:grpSp>
        <p:nvGrpSpPr>
          <p:cNvPr id="478244" name="Group 36"/>
          <p:cNvGrpSpPr>
            <a:grpSpLocks/>
          </p:cNvGrpSpPr>
          <p:nvPr/>
        </p:nvGrpSpPr>
        <p:grpSpPr bwMode="auto">
          <a:xfrm>
            <a:off x="4310063" y="2363788"/>
            <a:ext cx="571500" cy="249237"/>
            <a:chOff x="6667" y="7209"/>
            <a:chExt cx="1119" cy="579"/>
          </a:xfrm>
        </p:grpSpPr>
        <p:sp>
          <p:nvSpPr>
            <p:cNvPr id="478245" name="Line 37"/>
            <p:cNvSpPr>
              <a:spLocks noChangeShapeType="1"/>
            </p:cNvSpPr>
            <p:nvPr/>
          </p:nvSpPr>
          <p:spPr bwMode="auto">
            <a:xfrm flipH="1">
              <a:off x="6677" y="7333"/>
              <a:ext cx="26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 algn="ctr" eaLnBrk="0" fontAlgn="base" hangingPunct="0">
                <a:lnSpc>
                  <a:spcPts val="2350"/>
                </a:lnSpc>
                <a:spcBef>
                  <a:spcPct val="0"/>
                </a:spcBef>
                <a:spcAft>
                  <a:spcPct val="0"/>
                </a:spcAft>
              </a:pPr>
              <a:endParaRPr lang="en-US" sz="1700" smtClean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  <p:sp>
          <p:nvSpPr>
            <p:cNvPr id="478246" name="Line 38"/>
            <p:cNvSpPr>
              <a:spLocks noChangeShapeType="1"/>
            </p:cNvSpPr>
            <p:nvPr/>
          </p:nvSpPr>
          <p:spPr bwMode="auto">
            <a:xfrm flipH="1">
              <a:off x="6667" y="7663"/>
              <a:ext cx="26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 algn="ctr" eaLnBrk="0" fontAlgn="base" hangingPunct="0">
                <a:lnSpc>
                  <a:spcPts val="2350"/>
                </a:lnSpc>
                <a:spcBef>
                  <a:spcPct val="0"/>
                </a:spcBef>
                <a:spcAft>
                  <a:spcPct val="0"/>
                </a:spcAft>
              </a:pPr>
              <a:endParaRPr lang="en-US" sz="1700" smtClean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  <p:sp>
          <p:nvSpPr>
            <p:cNvPr id="478247" name="Line 39"/>
            <p:cNvSpPr>
              <a:spLocks noChangeShapeType="1"/>
            </p:cNvSpPr>
            <p:nvPr/>
          </p:nvSpPr>
          <p:spPr bwMode="auto">
            <a:xfrm flipH="1">
              <a:off x="7643" y="7498"/>
              <a:ext cx="143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 algn="ctr" eaLnBrk="0" fontAlgn="base" hangingPunct="0">
                <a:lnSpc>
                  <a:spcPts val="2350"/>
                </a:lnSpc>
                <a:spcBef>
                  <a:spcPct val="0"/>
                </a:spcBef>
                <a:spcAft>
                  <a:spcPct val="0"/>
                </a:spcAft>
              </a:pPr>
              <a:endParaRPr lang="en-US" sz="1700" smtClean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  <p:sp>
          <p:nvSpPr>
            <p:cNvPr id="478248" name="Oval 40"/>
            <p:cNvSpPr>
              <a:spLocks noChangeArrowheads="1"/>
            </p:cNvSpPr>
            <p:nvPr/>
          </p:nvSpPr>
          <p:spPr bwMode="auto">
            <a:xfrm>
              <a:off x="7563" y="7455"/>
              <a:ext cx="85" cy="85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fontAlgn="base" hangingPunct="0">
                <a:lnSpc>
                  <a:spcPts val="2350"/>
                </a:lnSpc>
                <a:spcBef>
                  <a:spcPct val="0"/>
                </a:spcBef>
                <a:spcAft>
                  <a:spcPct val="0"/>
                </a:spcAft>
              </a:pPr>
              <a:endParaRPr lang="en-US" sz="1700" smtClean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  <p:sp>
          <p:nvSpPr>
            <p:cNvPr id="478249" name="Freeform 41"/>
            <p:cNvSpPr>
              <a:spLocks/>
            </p:cNvSpPr>
            <p:nvPr/>
          </p:nvSpPr>
          <p:spPr bwMode="auto">
            <a:xfrm>
              <a:off x="6867" y="7209"/>
              <a:ext cx="699" cy="579"/>
            </a:xfrm>
            <a:custGeom>
              <a:avLst/>
              <a:gdLst>
                <a:gd name="T0" fmla="*/ 7 w 699"/>
                <a:gd name="T1" fmla="*/ 0 h 579"/>
                <a:gd name="T2" fmla="*/ 302 w 699"/>
                <a:gd name="T3" fmla="*/ 0 h 579"/>
                <a:gd name="T4" fmla="*/ 537 w 699"/>
                <a:gd name="T5" fmla="*/ 93 h 579"/>
                <a:gd name="T6" fmla="*/ 699 w 699"/>
                <a:gd name="T7" fmla="*/ 286 h 579"/>
                <a:gd name="T8" fmla="*/ 549 w 699"/>
                <a:gd name="T9" fmla="*/ 480 h 579"/>
                <a:gd name="T10" fmla="*/ 302 w 699"/>
                <a:gd name="T11" fmla="*/ 579 h 579"/>
                <a:gd name="T12" fmla="*/ 0 w 699"/>
                <a:gd name="T13" fmla="*/ 579 h 579"/>
                <a:gd name="T14" fmla="*/ 82 w 699"/>
                <a:gd name="T15" fmla="*/ 422 h 579"/>
                <a:gd name="T16" fmla="*/ 110 w 699"/>
                <a:gd name="T17" fmla="*/ 286 h 579"/>
                <a:gd name="T18" fmla="*/ 82 w 699"/>
                <a:gd name="T19" fmla="*/ 143 h 579"/>
                <a:gd name="T20" fmla="*/ 7 w 699"/>
                <a:gd name="T21" fmla="*/ 0 h 5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699" h="579">
                  <a:moveTo>
                    <a:pt x="7" y="0"/>
                  </a:moveTo>
                  <a:cubicBezTo>
                    <a:pt x="154" y="0"/>
                    <a:pt x="171" y="0"/>
                    <a:pt x="302" y="0"/>
                  </a:cubicBezTo>
                  <a:cubicBezTo>
                    <a:pt x="357" y="3"/>
                    <a:pt x="471" y="45"/>
                    <a:pt x="537" y="93"/>
                  </a:cubicBezTo>
                  <a:cubicBezTo>
                    <a:pt x="603" y="141"/>
                    <a:pt x="652" y="186"/>
                    <a:pt x="699" y="286"/>
                  </a:cubicBezTo>
                  <a:cubicBezTo>
                    <a:pt x="672" y="364"/>
                    <a:pt x="615" y="431"/>
                    <a:pt x="549" y="480"/>
                  </a:cubicBezTo>
                  <a:cubicBezTo>
                    <a:pt x="483" y="528"/>
                    <a:pt x="375" y="579"/>
                    <a:pt x="302" y="579"/>
                  </a:cubicBezTo>
                  <a:cubicBezTo>
                    <a:pt x="174" y="579"/>
                    <a:pt x="151" y="579"/>
                    <a:pt x="0" y="579"/>
                  </a:cubicBezTo>
                  <a:cubicBezTo>
                    <a:pt x="48" y="513"/>
                    <a:pt x="64" y="471"/>
                    <a:pt x="82" y="422"/>
                  </a:cubicBezTo>
                  <a:cubicBezTo>
                    <a:pt x="101" y="373"/>
                    <a:pt x="110" y="332"/>
                    <a:pt x="110" y="286"/>
                  </a:cubicBezTo>
                  <a:cubicBezTo>
                    <a:pt x="110" y="239"/>
                    <a:pt x="99" y="191"/>
                    <a:pt x="82" y="143"/>
                  </a:cubicBezTo>
                  <a:cubicBezTo>
                    <a:pt x="66" y="95"/>
                    <a:pt x="39" y="51"/>
                    <a:pt x="7" y="0"/>
                  </a:cubicBez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fontAlgn="base" hangingPunct="0">
                <a:lnSpc>
                  <a:spcPts val="2350"/>
                </a:lnSpc>
                <a:spcBef>
                  <a:spcPct val="0"/>
                </a:spcBef>
                <a:spcAft>
                  <a:spcPct val="0"/>
                </a:spcAft>
              </a:pPr>
              <a:endParaRPr lang="en-US" sz="1700" smtClean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</p:grpSp>
      <p:grpSp>
        <p:nvGrpSpPr>
          <p:cNvPr id="478250" name="Group 42"/>
          <p:cNvGrpSpPr>
            <a:grpSpLocks/>
          </p:cNvGrpSpPr>
          <p:nvPr/>
        </p:nvGrpSpPr>
        <p:grpSpPr bwMode="auto">
          <a:xfrm>
            <a:off x="4884738" y="1998663"/>
            <a:ext cx="593725" cy="250825"/>
            <a:chOff x="6672" y="2616"/>
            <a:chExt cx="1160" cy="579"/>
          </a:xfrm>
        </p:grpSpPr>
        <p:sp>
          <p:nvSpPr>
            <p:cNvPr id="478251" name="Freeform 43"/>
            <p:cNvSpPr>
              <a:spLocks/>
            </p:cNvSpPr>
            <p:nvPr/>
          </p:nvSpPr>
          <p:spPr bwMode="auto">
            <a:xfrm>
              <a:off x="6876" y="2616"/>
              <a:ext cx="699" cy="579"/>
            </a:xfrm>
            <a:custGeom>
              <a:avLst/>
              <a:gdLst>
                <a:gd name="T0" fmla="*/ 7 w 699"/>
                <a:gd name="T1" fmla="*/ 0 h 579"/>
                <a:gd name="T2" fmla="*/ 302 w 699"/>
                <a:gd name="T3" fmla="*/ 0 h 579"/>
                <a:gd name="T4" fmla="*/ 537 w 699"/>
                <a:gd name="T5" fmla="*/ 93 h 579"/>
                <a:gd name="T6" fmla="*/ 699 w 699"/>
                <a:gd name="T7" fmla="*/ 286 h 579"/>
                <a:gd name="T8" fmla="*/ 549 w 699"/>
                <a:gd name="T9" fmla="*/ 480 h 579"/>
                <a:gd name="T10" fmla="*/ 302 w 699"/>
                <a:gd name="T11" fmla="*/ 579 h 579"/>
                <a:gd name="T12" fmla="*/ 0 w 699"/>
                <a:gd name="T13" fmla="*/ 579 h 579"/>
                <a:gd name="T14" fmla="*/ 82 w 699"/>
                <a:gd name="T15" fmla="*/ 422 h 579"/>
                <a:gd name="T16" fmla="*/ 110 w 699"/>
                <a:gd name="T17" fmla="*/ 286 h 579"/>
                <a:gd name="T18" fmla="*/ 82 w 699"/>
                <a:gd name="T19" fmla="*/ 143 h 579"/>
                <a:gd name="T20" fmla="*/ 7 w 699"/>
                <a:gd name="T21" fmla="*/ 0 h 5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699" h="579">
                  <a:moveTo>
                    <a:pt x="7" y="0"/>
                  </a:moveTo>
                  <a:cubicBezTo>
                    <a:pt x="154" y="0"/>
                    <a:pt x="171" y="0"/>
                    <a:pt x="302" y="0"/>
                  </a:cubicBezTo>
                  <a:cubicBezTo>
                    <a:pt x="357" y="3"/>
                    <a:pt x="471" y="45"/>
                    <a:pt x="537" y="93"/>
                  </a:cubicBezTo>
                  <a:cubicBezTo>
                    <a:pt x="603" y="141"/>
                    <a:pt x="652" y="186"/>
                    <a:pt x="699" y="286"/>
                  </a:cubicBezTo>
                  <a:cubicBezTo>
                    <a:pt x="672" y="364"/>
                    <a:pt x="615" y="431"/>
                    <a:pt x="549" y="480"/>
                  </a:cubicBezTo>
                  <a:cubicBezTo>
                    <a:pt x="483" y="528"/>
                    <a:pt x="375" y="579"/>
                    <a:pt x="302" y="579"/>
                  </a:cubicBezTo>
                  <a:cubicBezTo>
                    <a:pt x="174" y="579"/>
                    <a:pt x="151" y="579"/>
                    <a:pt x="0" y="579"/>
                  </a:cubicBezTo>
                  <a:cubicBezTo>
                    <a:pt x="48" y="513"/>
                    <a:pt x="64" y="471"/>
                    <a:pt x="82" y="422"/>
                  </a:cubicBezTo>
                  <a:cubicBezTo>
                    <a:pt x="101" y="373"/>
                    <a:pt x="110" y="332"/>
                    <a:pt x="110" y="286"/>
                  </a:cubicBezTo>
                  <a:cubicBezTo>
                    <a:pt x="110" y="239"/>
                    <a:pt x="99" y="191"/>
                    <a:pt x="82" y="143"/>
                  </a:cubicBezTo>
                  <a:cubicBezTo>
                    <a:pt x="66" y="95"/>
                    <a:pt x="39" y="51"/>
                    <a:pt x="7" y="0"/>
                  </a:cubicBez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fontAlgn="base" hangingPunct="0">
                <a:lnSpc>
                  <a:spcPts val="2350"/>
                </a:lnSpc>
                <a:spcBef>
                  <a:spcPct val="0"/>
                </a:spcBef>
                <a:spcAft>
                  <a:spcPct val="0"/>
                </a:spcAft>
              </a:pPr>
              <a:endParaRPr lang="en-US" sz="1700" smtClean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  <p:sp>
          <p:nvSpPr>
            <p:cNvPr id="478252" name="Line 44"/>
            <p:cNvSpPr>
              <a:spLocks noChangeShapeType="1"/>
            </p:cNvSpPr>
            <p:nvPr/>
          </p:nvSpPr>
          <p:spPr bwMode="auto">
            <a:xfrm flipH="1">
              <a:off x="6682" y="2739"/>
              <a:ext cx="26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 algn="ctr" eaLnBrk="0" fontAlgn="base" hangingPunct="0">
                <a:lnSpc>
                  <a:spcPts val="2350"/>
                </a:lnSpc>
                <a:spcBef>
                  <a:spcPct val="0"/>
                </a:spcBef>
                <a:spcAft>
                  <a:spcPct val="0"/>
                </a:spcAft>
              </a:pPr>
              <a:endParaRPr lang="en-US" sz="1700" smtClean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  <p:sp>
          <p:nvSpPr>
            <p:cNvPr id="478253" name="Line 45"/>
            <p:cNvSpPr>
              <a:spLocks noChangeShapeType="1"/>
            </p:cNvSpPr>
            <p:nvPr/>
          </p:nvSpPr>
          <p:spPr bwMode="auto">
            <a:xfrm flipH="1">
              <a:off x="6672" y="3069"/>
              <a:ext cx="26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 algn="ctr" eaLnBrk="0" fontAlgn="base" hangingPunct="0">
                <a:lnSpc>
                  <a:spcPts val="2350"/>
                </a:lnSpc>
                <a:spcBef>
                  <a:spcPct val="0"/>
                </a:spcBef>
                <a:spcAft>
                  <a:spcPct val="0"/>
                </a:spcAft>
              </a:pPr>
              <a:endParaRPr lang="en-US" sz="1700" smtClean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  <p:sp>
          <p:nvSpPr>
            <p:cNvPr id="478254" name="Line 46"/>
            <p:cNvSpPr>
              <a:spLocks noChangeShapeType="1"/>
            </p:cNvSpPr>
            <p:nvPr/>
          </p:nvSpPr>
          <p:spPr bwMode="auto">
            <a:xfrm flipH="1">
              <a:off x="7568" y="2903"/>
              <a:ext cx="26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 algn="ctr" eaLnBrk="0" fontAlgn="base" hangingPunct="0">
                <a:lnSpc>
                  <a:spcPts val="2350"/>
                </a:lnSpc>
                <a:spcBef>
                  <a:spcPct val="0"/>
                </a:spcBef>
                <a:spcAft>
                  <a:spcPct val="0"/>
                </a:spcAft>
              </a:pPr>
              <a:endParaRPr lang="en-US" sz="1700" smtClean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</p:grpSp>
      <p:grpSp>
        <p:nvGrpSpPr>
          <p:cNvPr id="478255" name="Group 47"/>
          <p:cNvGrpSpPr>
            <a:grpSpLocks/>
          </p:cNvGrpSpPr>
          <p:nvPr/>
        </p:nvGrpSpPr>
        <p:grpSpPr bwMode="auto">
          <a:xfrm>
            <a:off x="5468938" y="2003425"/>
            <a:ext cx="452437" cy="246063"/>
            <a:chOff x="6787" y="5804"/>
            <a:chExt cx="885" cy="568"/>
          </a:xfrm>
        </p:grpSpPr>
        <p:sp>
          <p:nvSpPr>
            <p:cNvPr id="478256" name="AutoShape 48"/>
            <p:cNvSpPr>
              <a:spLocks noChangeArrowheads="1"/>
            </p:cNvSpPr>
            <p:nvPr/>
          </p:nvSpPr>
          <p:spPr bwMode="auto">
            <a:xfrm rot="5400000">
              <a:off x="6948" y="5850"/>
              <a:ext cx="568" cy="476"/>
            </a:xfrm>
            <a:prstGeom prst="triangle">
              <a:avLst>
                <a:gd name="adj" fmla="val 50000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 eaLnBrk="0" fontAlgn="base" hangingPunct="0">
                <a:lnSpc>
                  <a:spcPts val="2350"/>
                </a:lnSpc>
                <a:spcBef>
                  <a:spcPct val="0"/>
                </a:spcBef>
                <a:spcAft>
                  <a:spcPct val="0"/>
                </a:spcAft>
              </a:pPr>
              <a:endParaRPr lang="en-US" sz="1700" smtClean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  <p:sp>
          <p:nvSpPr>
            <p:cNvPr id="478257" name="Line 49"/>
            <p:cNvSpPr>
              <a:spLocks noChangeShapeType="1"/>
            </p:cNvSpPr>
            <p:nvPr/>
          </p:nvSpPr>
          <p:spPr bwMode="auto">
            <a:xfrm flipH="1">
              <a:off x="6787" y="6085"/>
              <a:ext cx="205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 algn="ctr" eaLnBrk="0" fontAlgn="base" hangingPunct="0">
                <a:lnSpc>
                  <a:spcPts val="2350"/>
                </a:lnSpc>
                <a:spcBef>
                  <a:spcPct val="0"/>
                </a:spcBef>
                <a:spcAft>
                  <a:spcPct val="0"/>
                </a:spcAft>
              </a:pPr>
              <a:endParaRPr lang="en-US" sz="1700" smtClean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  <p:sp>
          <p:nvSpPr>
            <p:cNvPr id="478258" name="Line 50"/>
            <p:cNvSpPr>
              <a:spLocks noChangeShapeType="1"/>
            </p:cNvSpPr>
            <p:nvPr/>
          </p:nvSpPr>
          <p:spPr bwMode="auto">
            <a:xfrm flipH="1">
              <a:off x="7548" y="6083"/>
              <a:ext cx="12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 algn="ctr" eaLnBrk="0" fontAlgn="base" hangingPunct="0">
                <a:lnSpc>
                  <a:spcPts val="2350"/>
                </a:lnSpc>
                <a:spcBef>
                  <a:spcPct val="0"/>
                </a:spcBef>
                <a:spcAft>
                  <a:spcPct val="0"/>
                </a:spcAft>
              </a:pPr>
              <a:endParaRPr lang="en-US" sz="1700" smtClean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  <p:sp>
          <p:nvSpPr>
            <p:cNvPr id="478259" name="Oval 51"/>
            <p:cNvSpPr>
              <a:spLocks noChangeArrowheads="1"/>
            </p:cNvSpPr>
            <p:nvPr/>
          </p:nvSpPr>
          <p:spPr bwMode="auto">
            <a:xfrm>
              <a:off x="7473" y="6043"/>
              <a:ext cx="85" cy="85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fontAlgn="base" hangingPunct="0">
                <a:lnSpc>
                  <a:spcPts val="2350"/>
                </a:lnSpc>
                <a:spcBef>
                  <a:spcPct val="0"/>
                </a:spcBef>
                <a:spcAft>
                  <a:spcPct val="0"/>
                </a:spcAft>
              </a:pPr>
              <a:endParaRPr lang="en-US" sz="1700" smtClean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</p:grpSp>
      <p:sp>
        <p:nvSpPr>
          <p:cNvPr id="478260" name="Line 52"/>
          <p:cNvSpPr>
            <a:spLocks noChangeShapeType="1"/>
          </p:cNvSpPr>
          <p:nvPr/>
        </p:nvSpPr>
        <p:spPr bwMode="auto">
          <a:xfrm>
            <a:off x="4305300" y="1571625"/>
            <a:ext cx="0" cy="984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algn="ctr" eaLnBrk="0" fontAlgn="base" hangingPunct="0">
              <a:lnSpc>
                <a:spcPts val="2350"/>
              </a:lnSpc>
              <a:spcBef>
                <a:spcPct val="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478261" name="Line 53"/>
          <p:cNvSpPr>
            <a:spLocks noChangeShapeType="1"/>
          </p:cNvSpPr>
          <p:nvPr/>
        </p:nvSpPr>
        <p:spPr bwMode="auto">
          <a:xfrm>
            <a:off x="4302125" y="1822450"/>
            <a:ext cx="0" cy="984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algn="ctr" eaLnBrk="0" fontAlgn="base" hangingPunct="0">
              <a:lnSpc>
                <a:spcPts val="2350"/>
              </a:lnSpc>
              <a:spcBef>
                <a:spcPct val="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478262" name="Line 54"/>
          <p:cNvSpPr>
            <a:spLocks noChangeShapeType="1"/>
          </p:cNvSpPr>
          <p:nvPr/>
        </p:nvSpPr>
        <p:spPr bwMode="auto">
          <a:xfrm>
            <a:off x="4314825" y="2312988"/>
            <a:ext cx="0" cy="984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algn="ctr" eaLnBrk="0" fontAlgn="base" hangingPunct="0">
              <a:lnSpc>
                <a:spcPts val="2350"/>
              </a:lnSpc>
              <a:spcBef>
                <a:spcPct val="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478263" name="Line 55"/>
          <p:cNvSpPr>
            <a:spLocks noChangeShapeType="1"/>
          </p:cNvSpPr>
          <p:nvPr/>
        </p:nvSpPr>
        <p:spPr bwMode="auto">
          <a:xfrm>
            <a:off x="4314825" y="2560638"/>
            <a:ext cx="0" cy="984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algn="ctr" eaLnBrk="0" fontAlgn="base" hangingPunct="0">
              <a:lnSpc>
                <a:spcPts val="2350"/>
              </a:lnSpc>
              <a:spcBef>
                <a:spcPct val="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478264" name="Line 56"/>
          <p:cNvSpPr>
            <a:spLocks noChangeShapeType="1"/>
          </p:cNvSpPr>
          <p:nvPr/>
        </p:nvSpPr>
        <p:spPr bwMode="auto">
          <a:xfrm>
            <a:off x="4883150" y="1751013"/>
            <a:ext cx="0" cy="2968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algn="ctr" eaLnBrk="0" fontAlgn="base" hangingPunct="0">
              <a:lnSpc>
                <a:spcPts val="2350"/>
              </a:lnSpc>
              <a:spcBef>
                <a:spcPct val="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478265" name="Line 57"/>
          <p:cNvSpPr>
            <a:spLocks noChangeShapeType="1"/>
          </p:cNvSpPr>
          <p:nvPr/>
        </p:nvSpPr>
        <p:spPr bwMode="auto">
          <a:xfrm flipH="1">
            <a:off x="4879975" y="2193925"/>
            <a:ext cx="3175" cy="2952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algn="ctr" eaLnBrk="0" fontAlgn="base" hangingPunct="0">
              <a:lnSpc>
                <a:spcPts val="2350"/>
              </a:lnSpc>
              <a:spcBef>
                <a:spcPct val="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478266" name="Text Box 58"/>
          <p:cNvSpPr txBox="1">
            <a:spLocks noChangeArrowheads="1"/>
          </p:cNvSpPr>
          <p:nvPr/>
        </p:nvSpPr>
        <p:spPr bwMode="auto">
          <a:xfrm>
            <a:off x="3843338" y="1408113"/>
            <a:ext cx="300037" cy="32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6808" tIns="48404" rIns="96808" bIns="48404">
            <a:spAutoFit/>
          </a:bodyPr>
          <a:lstStyle>
            <a:lvl1pPr algn="l" defTabSz="9683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484188" algn="l" defTabSz="9683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968375" algn="l" defTabSz="9683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452563" algn="l" defTabSz="9683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36750" algn="l" defTabSz="9683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3939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511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3083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7655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1500" b="1" smtClean="0">
                <a:solidFill>
                  <a:srgbClr val="000000"/>
                </a:solidFill>
                <a:ea typeface="宋体" charset="0"/>
                <a:cs typeface="宋体" charset="0"/>
              </a:rPr>
              <a:t>1</a:t>
            </a:r>
          </a:p>
        </p:txBody>
      </p:sp>
      <p:sp>
        <p:nvSpPr>
          <p:cNvPr id="478267" name="Text Box 59"/>
          <p:cNvSpPr txBox="1">
            <a:spLocks noChangeArrowheads="1"/>
          </p:cNvSpPr>
          <p:nvPr/>
        </p:nvSpPr>
        <p:spPr bwMode="auto">
          <a:xfrm>
            <a:off x="3838575" y="1763713"/>
            <a:ext cx="298450" cy="322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6808" tIns="48404" rIns="96808" bIns="48404">
            <a:spAutoFit/>
          </a:bodyPr>
          <a:lstStyle>
            <a:lvl1pPr algn="l" defTabSz="9683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484188" algn="l" defTabSz="9683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968375" algn="l" defTabSz="9683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452563" algn="l" defTabSz="9683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36750" algn="l" defTabSz="9683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3939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511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3083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7655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1500" b="1" smtClean="0">
                <a:solidFill>
                  <a:srgbClr val="000000"/>
                </a:solidFill>
                <a:ea typeface="宋体" charset="0"/>
                <a:cs typeface="宋体" charset="0"/>
              </a:rPr>
              <a:t>2</a:t>
            </a:r>
          </a:p>
        </p:txBody>
      </p:sp>
      <p:sp>
        <p:nvSpPr>
          <p:cNvPr id="478268" name="Text Box 60"/>
          <p:cNvSpPr txBox="1">
            <a:spLocks noChangeArrowheads="1"/>
          </p:cNvSpPr>
          <p:nvPr/>
        </p:nvSpPr>
        <p:spPr bwMode="auto">
          <a:xfrm>
            <a:off x="3835400" y="2141538"/>
            <a:ext cx="298450" cy="322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6808" tIns="48404" rIns="96808" bIns="48404">
            <a:spAutoFit/>
          </a:bodyPr>
          <a:lstStyle>
            <a:lvl1pPr algn="l" defTabSz="9683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484188" algn="l" defTabSz="9683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968375" algn="l" defTabSz="9683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452563" algn="l" defTabSz="9683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36750" algn="l" defTabSz="9683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3939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511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3083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7655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1500" b="1" smtClean="0">
                <a:solidFill>
                  <a:srgbClr val="000000"/>
                </a:solidFill>
                <a:ea typeface="宋体" charset="0"/>
                <a:cs typeface="宋体" charset="0"/>
              </a:rPr>
              <a:t>4</a:t>
            </a:r>
          </a:p>
        </p:txBody>
      </p:sp>
      <p:sp>
        <p:nvSpPr>
          <p:cNvPr id="478269" name="Text Box 61"/>
          <p:cNvSpPr txBox="1">
            <a:spLocks noChangeArrowheads="1"/>
          </p:cNvSpPr>
          <p:nvPr/>
        </p:nvSpPr>
        <p:spPr bwMode="auto">
          <a:xfrm>
            <a:off x="3838575" y="2493963"/>
            <a:ext cx="298450" cy="32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6808" tIns="48404" rIns="96808" bIns="48404">
            <a:spAutoFit/>
          </a:bodyPr>
          <a:lstStyle>
            <a:lvl1pPr algn="l" defTabSz="9683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484188" algn="l" defTabSz="9683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968375" algn="l" defTabSz="9683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452563" algn="l" defTabSz="9683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36750" algn="l" defTabSz="9683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3939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511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3083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7655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1500" b="1" smtClean="0">
                <a:solidFill>
                  <a:srgbClr val="000000"/>
                </a:solidFill>
                <a:ea typeface="宋体" charset="0"/>
                <a:cs typeface="宋体" charset="0"/>
              </a:rPr>
              <a:t>5</a:t>
            </a:r>
          </a:p>
        </p:txBody>
      </p:sp>
      <p:sp>
        <p:nvSpPr>
          <p:cNvPr id="478270" name="Text Box 62"/>
          <p:cNvSpPr txBox="1">
            <a:spLocks noChangeArrowheads="1"/>
          </p:cNvSpPr>
          <p:nvPr/>
        </p:nvSpPr>
        <p:spPr bwMode="auto">
          <a:xfrm>
            <a:off x="4394200" y="1587500"/>
            <a:ext cx="300038" cy="322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6808" tIns="48404" rIns="96808" bIns="48404">
            <a:spAutoFit/>
          </a:bodyPr>
          <a:lstStyle>
            <a:lvl1pPr algn="l" defTabSz="9683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484188" algn="l" defTabSz="9683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968375" algn="l" defTabSz="9683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452563" algn="l" defTabSz="9683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36750" algn="l" defTabSz="9683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3939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511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3083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7655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1500" b="1" smtClean="0">
                <a:solidFill>
                  <a:srgbClr val="000000"/>
                </a:solidFill>
                <a:ea typeface="宋体" charset="0"/>
                <a:cs typeface="宋体" charset="0"/>
              </a:rPr>
              <a:t>3</a:t>
            </a:r>
          </a:p>
        </p:txBody>
      </p:sp>
      <p:sp>
        <p:nvSpPr>
          <p:cNvPr id="478271" name="Text Box 63"/>
          <p:cNvSpPr txBox="1">
            <a:spLocks noChangeArrowheads="1"/>
          </p:cNvSpPr>
          <p:nvPr/>
        </p:nvSpPr>
        <p:spPr bwMode="auto">
          <a:xfrm>
            <a:off x="4411663" y="2327275"/>
            <a:ext cx="298450" cy="32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6808" tIns="48404" rIns="96808" bIns="48404">
            <a:spAutoFit/>
          </a:bodyPr>
          <a:lstStyle>
            <a:lvl1pPr algn="l" defTabSz="9683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484188" algn="l" defTabSz="9683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968375" algn="l" defTabSz="9683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452563" algn="l" defTabSz="9683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36750" algn="l" defTabSz="9683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3939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511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3083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7655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1500" b="1" smtClean="0">
                <a:solidFill>
                  <a:srgbClr val="000000"/>
                </a:solidFill>
                <a:ea typeface="宋体" charset="0"/>
                <a:cs typeface="宋体" charset="0"/>
              </a:rPr>
              <a:t>6</a:t>
            </a:r>
          </a:p>
        </p:txBody>
      </p:sp>
      <p:sp>
        <p:nvSpPr>
          <p:cNvPr id="478272" name="Text Box 64"/>
          <p:cNvSpPr txBox="1">
            <a:spLocks noChangeArrowheads="1"/>
          </p:cNvSpPr>
          <p:nvPr/>
        </p:nvSpPr>
        <p:spPr bwMode="auto">
          <a:xfrm>
            <a:off x="4984750" y="1955800"/>
            <a:ext cx="298450" cy="32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6808" tIns="48404" rIns="96808" bIns="48404">
            <a:spAutoFit/>
          </a:bodyPr>
          <a:lstStyle>
            <a:lvl1pPr algn="l" defTabSz="9683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484188" algn="l" defTabSz="9683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968375" algn="l" defTabSz="9683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452563" algn="l" defTabSz="9683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36750" algn="l" defTabSz="9683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3939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511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3083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7655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1500" b="1" smtClean="0">
                <a:solidFill>
                  <a:srgbClr val="000000"/>
                </a:solidFill>
                <a:ea typeface="宋体" charset="0"/>
                <a:cs typeface="宋体" charset="0"/>
              </a:rPr>
              <a:t>7</a:t>
            </a:r>
          </a:p>
        </p:txBody>
      </p:sp>
      <p:sp>
        <p:nvSpPr>
          <p:cNvPr id="478273" name="Text Box 65"/>
          <p:cNvSpPr txBox="1">
            <a:spLocks noChangeArrowheads="1"/>
          </p:cNvSpPr>
          <p:nvPr/>
        </p:nvSpPr>
        <p:spPr bwMode="auto">
          <a:xfrm>
            <a:off x="5492750" y="1966913"/>
            <a:ext cx="298450" cy="322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6808" tIns="48404" rIns="96808" bIns="48404">
            <a:spAutoFit/>
          </a:bodyPr>
          <a:lstStyle>
            <a:lvl1pPr algn="l" defTabSz="9683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484188" algn="l" defTabSz="9683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968375" algn="l" defTabSz="9683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452563" algn="l" defTabSz="9683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36750" algn="l" defTabSz="9683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3939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511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3083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7655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1500" b="1" smtClean="0">
                <a:solidFill>
                  <a:srgbClr val="000000"/>
                </a:solidFill>
                <a:ea typeface="宋体" charset="0"/>
                <a:cs typeface="宋体" charset="0"/>
              </a:rPr>
              <a:t>8</a:t>
            </a:r>
          </a:p>
        </p:txBody>
      </p:sp>
      <p:sp>
        <p:nvSpPr>
          <p:cNvPr id="478448" name="Rectangle 240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defTabSz="914400"/>
            <a:r>
              <a:rPr lang="de-DE" sz="2800" dirty="0" err="1" smtClean="0"/>
              <a:t>Partitioning</a:t>
            </a:r>
            <a:r>
              <a:rPr lang="de-DE" sz="2800" dirty="0" smtClean="0"/>
              <a:t> Problem</a:t>
            </a:r>
            <a:endParaRPr lang="en-US" altLang="zh-CN" sz="2800" dirty="0">
              <a:ea typeface="宋体" charset="0"/>
              <a:cs typeface="宋体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33400" y="3962400"/>
            <a:ext cx="822547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Partition the </a:t>
            </a:r>
            <a:r>
              <a:rPr lang="en-US" sz="2000" dirty="0" err="1" smtClean="0"/>
              <a:t>netlist</a:t>
            </a:r>
            <a:r>
              <a:rPr lang="en-US" sz="2000" dirty="0" smtClean="0"/>
              <a:t> into 2 equal parts (i.e. each part must have 4 gates)</a:t>
            </a:r>
          </a:p>
          <a:p>
            <a:r>
              <a:rPr lang="en-US" sz="2000" dirty="0" smtClean="0"/>
              <a:t>such that the # of edges between two partitions is minimized.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24407545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BC77BC-87B1-034C-B3D4-1FADE4312CE5}" type="slidenum">
              <a:rPr lang="en-US"/>
              <a:pPr/>
              <a:t>8</a:t>
            </a:fld>
            <a:endParaRPr lang="en-US"/>
          </a:p>
        </p:txBody>
      </p:sp>
      <p:sp>
        <p:nvSpPr>
          <p:cNvPr id="478211" name="Rectangle 3"/>
          <p:cNvSpPr>
            <a:spLocks noChangeArrowheads="1"/>
          </p:cNvSpPr>
          <p:nvPr/>
        </p:nvSpPr>
        <p:spPr bwMode="auto">
          <a:xfrm>
            <a:off x="5213350" y="4002088"/>
            <a:ext cx="1550988" cy="1525587"/>
          </a:xfrm>
          <a:prstGeom prst="rect">
            <a:avLst/>
          </a:prstGeom>
          <a:solidFill>
            <a:srgbClr val="EAEAEA"/>
          </a:solidFill>
          <a:ln w="9525">
            <a:solidFill>
              <a:srgbClr val="96969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fontAlgn="base" hangingPunct="0">
              <a:lnSpc>
                <a:spcPts val="2350"/>
              </a:lnSpc>
              <a:spcBef>
                <a:spcPct val="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478212" name="Text Box 4"/>
          <p:cNvSpPr txBox="1">
            <a:spLocks noChangeArrowheads="1"/>
          </p:cNvSpPr>
          <p:nvPr/>
        </p:nvSpPr>
        <p:spPr bwMode="auto">
          <a:xfrm>
            <a:off x="2411413" y="1341438"/>
            <a:ext cx="865187" cy="354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6796" tIns="48398" rIns="96796" bIns="48398">
            <a:spAutoFit/>
          </a:bodyPr>
          <a:lstStyle>
            <a:lvl1pPr algn="l" defTabSz="9683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484188" algn="l" defTabSz="9683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968375" algn="l" defTabSz="9683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452563" algn="l" defTabSz="9683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36750" algn="l" defTabSz="9683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3939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511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3083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7655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1700" smtClean="0">
                <a:solidFill>
                  <a:srgbClr val="000000"/>
                </a:solidFill>
                <a:ea typeface="宋体" charset="0"/>
                <a:cs typeface="宋体" charset="0"/>
              </a:rPr>
              <a:t>Circuit:</a:t>
            </a:r>
          </a:p>
        </p:txBody>
      </p:sp>
      <p:sp>
        <p:nvSpPr>
          <p:cNvPr id="478213" name="Text Box 5"/>
          <p:cNvSpPr txBox="1">
            <a:spLocks noChangeArrowheads="1"/>
          </p:cNvSpPr>
          <p:nvPr/>
        </p:nvSpPr>
        <p:spPr bwMode="auto">
          <a:xfrm>
            <a:off x="750888" y="5591175"/>
            <a:ext cx="3316287" cy="354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6796" tIns="48398" rIns="96796" bIns="48398">
            <a:spAutoFit/>
          </a:bodyPr>
          <a:lstStyle>
            <a:lvl1pPr algn="l" defTabSz="9683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484188" algn="l" defTabSz="9683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968375" algn="l" defTabSz="9683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452563" algn="l" defTabSz="9683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36750" algn="l" defTabSz="9683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3939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511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3083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7655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1700" smtClean="0">
                <a:solidFill>
                  <a:srgbClr val="CC0000"/>
                </a:solidFill>
                <a:ea typeface="宋体" charset="0"/>
                <a:cs typeface="宋体" charset="0"/>
              </a:rPr>
              <a:t>Cut </a:t>
            </a:r>
            <a:r>
              <a:rPr lang="en-US" altLang="zh-CN" sz="1700" i="1" smtClean="0">
                <a:solidFill>
                  <a:srgbClr val="CC0000"/>
                </a:solidFill>
                <a:ea typeface="宋体" charset="0"/>
                <a:cs typeface="宋体" charset="0"/>
              </a:rPr>
              <a:t>c</a:t>
            </a:r>
            <a:r>
              <a:rPr lang="en-US" altLang="zh-CN" sz="1700" baseline="-25000" smtClean="0">
                <a:solidFill>
                  <a:srgbClr val="CC0000"/>
                </a:solidFill>
                <a:ea typeface="宋体" charset="0"/>
                <a:cs typeface="宋体" charset="0"/>
              </a:rPr>
              <a:t>a</a:t>
            </a:r>
            <a:r>
              <a:rPr lang="en-US" altLang="zh-CN" sz="1700" smtClean="0">
                <a:solidFill>
                  <a:srgbClr val="CC0000"/>
                </a:solidFill>
                <a:ea typeface="宋体" charset="0"/>
                <a:cs typeface="宋体" charset="0"/>
              </a:rPr>
              <a:t>: four external connections</a:t>
            </a:r>
          </a:p>
        </p:txBody>
      </p:sp>
      <p:grpSp>
        <p:nvGrpSpPr>
          <p:cNvPr id="478214" name="Group 6"/>
          <p:cNvGrpSpPr>
            <a:grpSpLocks/>
          </p:cNvGrpSpPr>
          <p:nvPr/>
        </p:nvGrpSpPr>
        <p:grpSpPr bwMode="auto">
          <a:xfrm>
            <a:off x="3736975" y="1447800"/>
            <a:ext cx="573088" cy="249238"/>
            <a:chOff x="6667" y="7209"/>
            <a:chExt cx="1119" cy="579"/>
          </a:xfrm>
        </p:grpSpPr>
        <p:sp>
          <p:nvSpPr>
            <p:cNvPr id="478215" name="Line 7"/>
            <p:cNvSpPr>
              <a:spLocks noChangeShapeType="1"/>
            </p:cNvSpPr>
            <p:nvPr/>
          </p:nvSpPr>
          <p:spPr bwMode="auto">
            <a:xfrm flipH="1">
              <a:off x="6677" y="7333"/>
              <a:ext cx="26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 algn="ctr" eaLnBrk="0" fontAlgn="base" hangingPunct="0">
                <a:lnSpc>
                  <a:spcPts val="2350"/>
                </a:lnSpc>
                <a:spcBef>
                  <a:spcPct val="0"/>
                </a:spcBef>
                <a:spcAft>
                  <a:spcPct val="0"/>
                </a:spcAft>
              </a:pPr>
              <a:endParaRPr lang="en-US" sz="1700" smtClean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  <p:sp>
          <p:nvSpPr>
            <p:cNvPr id="478216" name="Line 8"/>
            <p:cNvSpPr>
              <a:spLocks noChangeShapeType="1"/>
            </p:cNvSpPr>
            <p:nvPr/>
          </p:nvSpPr>
          <p:spPr bwMode="auto">
            <a:xfrm flipH="1">
              <a:off x="6667" y="7663"/>
              <a:ext cx="26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 algn="ctr" eaLnBrk="0" fontAlgn="base" hangingPunct="0">
                <a:lnSpc>
                  <a:spcPts val="2350"/>
                </a:lnSpc>
                <a:spcBef>
                  <a:spcPct val="0"/>
                </a:spcBef>
                <a:spcAft>
                  <a:spcPct val="0"/>
                </a:spcAft>
              </a:pPr>
              <a:endParaRPr lang="en-US" sz="1700" smtClean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  <p:sp>
          <p:nvSpPr>
            <p:cNvPr id="478217" name="Line 9"/>
            <p:cNvSpPr>
              <a:spLocks noChangeShapeType="1"/>
            </p:cNvSpPr>
            <p:nvPr/>
          </p:nvSpPr>
          <p:spPr bwMode="auto">
            <a:xfrm flipH="1">
              <a:off x="7643" y="7498"/>
              <a:ext cx="143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 algn="ctr" eaLnBrk="0" fontAlgn="base" hangingPunct="0">
                <a:lnSpc>
                  <a:spcPts val="2350"/>
                </a:lnSpc>
                <a:spcBef>
                  <a:spcPct val="0"/>
                </a:spcBef>
                <a:spcAft>
                  <a:spcPct val="0"/>
                </a:spcAft>
              </a:pPr>
              <a:endParaRPr lang="en-US" sz="1700" smtClean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  <p:sp>
          <p:nvSpPr>
            <p:cNvPr id="478218" name="Oval 10"/>
            <p:cNvSpPr>
              <a:spLocks noChangeArrowheads="1"/>
            </p:cNvSpPr>
            <p:nvPr/>
          </p:nvSpPr>
          <p:spPr bwMode="auto">
            <a:xfrm>
              <a:off x="7563" y="7455"/>
              <a:ext cx="85" cy="85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fontAlgn="base" hangingPunct="0">
                <a:lnSpc>
                  <a:spcPts val="2350"/>
                </a:lnSpc>
                <a:spcBef>
                  <a:spcPct val="0"/>
                </a:spcBef>
                <a:spcAft>
                  <a:spcPct val="0"/>
                </a:spcAft>
              </a:pPr>
              <a:endParaRPr lang="en-US" sz="1700" smtClean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  <p:sp>
          <p:nvSpPr>
            <p:cNvPr id="478219" name="Freeform 11"/>
            <p:cNvSpPr>
              <a:spLocks/>
            </p:cNvSpPr>
            <p:nvPr/>
          </p:nvSpPr>
          <p:spPr bwMode="auto">
            <a:xfrm>
              <a:off x="6867" y="7209"/>
              <a:ext cx="699" cy="579"/>
            </a:xfrm>
            <a:custGeom>
              <a:avLst/>
              <a:gdLst>
                <a:gd name="T0" fmla="*/ 7 w 699"/>
                <a:gd name="T1" fmla="*/ 0 h 579"/>
                <a:gd name="T2" fmla="*/ 302 w 699"/>
                <a:gd name="T3" fmla="*/ 0 h 579"/>
                <a:gd name="T4" fmla="*/ 537 w 699"/>
                <a:gd name="T5" fmla="*/ 93 h 579"/>
                <a:gd name="T6" fmla="*/ 699 w 699"/>
                <a:gd name="T7" fmla="*/ 286 h 579"/>
                <a:gd name="T8" fmla="*/ 549 w 699"/>
                <a:gd name="T9" fmla="*/ 480 h 579"/>
                <a:gd name="T10" fmla="*/ 302 w 699"/>
                <a:gd name="T11" fmla="*/ 579 h 579"/>
                <a:gd name="T12" fmla="*/ 0 w 699"/>
                <a:gd name="T13" fmla="*/ 579 h 579"/>
                <a:gd name="T14" fmla="*/ 82 w 699"/>
                <a:gd name="T15" fmla="*/ 422 h 579"/>
                <a:gd name="T16" fmla="*/ 110 w 699"/>
                <a:gd name="T17" fmla="*/ 286 h 579"/>
                <a:gd name="T18" fmla="*/ 82 w 699"/>
                <a:gd name="T19" fmla="*/ 143 h 579"/>
                <a:gd name="T20" fmla="*/ 7 w 699"/>
                <a:gd name="T21" fmla="*/ 0 h 5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699" h="579">
                  <a:moveTo>
                    <a:pt x="7" y="0"/>
                  </a:moveTo>
                  <a:cubicBezTo>
                    <a:pt x="154" y="0"/>
                    <a:pt x="171" y="0"/>
                    <a:pt x="302" y="0"/>
                  </a:cubicBezTo>
                  <a:cubicBezTo>
                    <a:pt x="357" y="3"/>
                    <a:pt x="471" y="45"/>
                    <a:pt x="537" y="93"/>
                  </a:cubicBezTo>
                  <a:cubicBezTo>
                    <a:pt x="603" y="141"/>
                    <a:pt x="652" y="186"/>
                    <a:pt x="699" y="286"/>
                  </a:cubicBezTo>
                  <a:cubicBezTo>
                    <a:pt x="672" y="364"/>
                    <a:pt x="615" y="431"/>
                    <a:pt x="549" y="480"/>
                  </a:cubicBezTo>
                  <a:cubicBezTo>
                    <a:pt x="483" y="528"/>
                    <a:pt x="375" y="579"/>
                    <a:pt x="302" y="579"/>
                  </a:cubicBezTo>
                  <a:cubicBezTo>
                    <a:pt x="174" y="579"/>
                    <a:pt x="151" y="579"/>
                    <a:pt x="0" y="579"/>
                  </a:cubicBezTo>
                  <a:cubicBezTo>
                    <a:pt x="48" y="513"/>
                    <a:pt x="64" y="471"/>
                    <a:pt x="82" y="422"/>
                  </a:cubicBezTo>
                  <a:cubicBezTo>
                    <a:pt x="101" y="373"/>
                    <a:pt x="110" y="332"/>
                    <a:pt x="110" y="286"/>
                  </a:cubicBezTo>
                  <a:cubicBezTo>
                    <a:pt x="110" y="239"/>
                    <a:pt x="99" y="191"/>
                    <a:pt x="82" y="143"/>
                  </a:cubicBezTo>
                  <a:cubicBezTo>
                    <a:pt x="66" y="95"/>
                    <a:pt x="39" y="51"/>
                    <a:pt x="7" y="0"/>
                  </a:cubicBez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fontAlgn="base" hangingPunct="0">
                <a:lnSpc>
                  <a:spcPts val="2350"/>
                </a:lnSpc>
                <a:spcBef>
                  <a:spcPct val="0"/>
                </a:spcBef>
                <a:spcAft>
                  <a:spcPct val="0"/>
                </a:spcAft>
              </a:pPr>
              <a:endParaRPr lang="en-US" sz="1700" smtClean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</p:grpSp>
      <p:grpSp>
        <p:nvGrpSpPr>
          <p:cNvPr id="478220" name="Group 12"/>
          <p:cNvGrpSpPr>
            <a:grpSpLocks/>
          </p:cNvGrpSpPr>
          <p:nvPr/>
        </p:nvGrpSpPr>
        <p:grpSpPr bwMode="auto">
          <a:xfrm>
            <a:off x="3733800" y="1798638"/>
            <a:ext cx="571500" cy="250825"/>
            <a:chOff x="6667" y="7209"/>
            <a:chExt cx="1119" cy="579"/>
          </a:xfrm>
        </p:grpSpPr>
        <p:sp>
          <p:nvSpPr>
            <p:cNvPr id="478221" name="Line 13"/>
            <p:cNvSpPr>
              <a:spLocks noChangeShapeType="1"/>
            </p:cNvSpPr>
            <p:nvPr/>
          </p:nvSpPr>
          <p:spPr bwMode="auto">
            <a:xfrm flipH="1">
              <a:off x="6677" y="7333"/>
              <a:ext cx="26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 algn="ctr" eaLnBrk="0" fontAlgn="base" hangingPunct="0">
                <a:lnSpc>
                  <a:spcPts val="2350"/>
                </a:lnSpc>
                <a:spcBef>
                  <a:spcPct val="0"/>
                </a:spcBef>
                <a:spcAft>
                  <a:spcPct val="0"/>
                </a:spcAft>
              </a:pPr>
              <a:endParaRPr lang="en-US" sz="1700" smtClean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  <p:sp>
          <p:nvSpPr>
            <p:cNvPr id="478222" name="Line 14"/>
            <p:cNvSpPr>
              <a:spLocks noChangeShapeType="1"/>
            </p:cNvSpPr>
            <p:nvPr/>
          </p:nvSpPr>
          <p:spPr bwMode="auto">
            <a:xfrm flipH="1">
              <a:off x="6667" y="7663"/>
              <a:ext cx="26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 algn="ctr" eaLnBrk="0" fontAlgn="base" hangingPunct="0">
                <a:lnSpc>
                  <a:spcPts val="2350"/>
                </a:lnSpc>
                <a:spcBef>
                  <a:spcPct val="0"/>
                </a:spcBef>
                <a:spcAft>
                  <a:spcPct val="0"/>
                </a:spcAft>
              </a:pPr>
              <a:endParaRPr lang="en-US" sz="1700" smtClean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  <p:sp>
          <p:nvSpPr>
            <p:cNvPr id="478223" name="Line 15"/>
            <p:cNvSpPr>
              <a:spLocks noChangeShapeType="1"/>
            </p:cNvSpPr>
            <p:nvPr/>
          </p:nvSpPr>
          <p:spPr bwMode="auto">
            <a:xfrm flipH="1">
              <a:off x="7643" y="7498"/>
              <a:ext cx="143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 algn="ctr" eaLnBrk="0" fontAlgn="base" hangingPunct="0">
                <a:lnSpc>
                  <a:spcPts val="2350"/>
                </a:lnSpc>
                <a:spcBef>
                  <a:spcPct val="0"/>
                </a:spcBef>
                <a:spcAft>
                  <a:spcPct val="0"/>
                </a:spcAft>
              </a:pPr>
              <a:endParaRPr lang="en-US" sz="1700" smtClean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  <p:sp>
          <p:nvSpPr>
            <p:cNvPr id="478224" name="Oval 16"/>
            <p:cNvSpPr>
              <a:spLocks noChangeArrowheads="1"/>
            </p:cNvSpPr>
            <p:nvPr/>
          </p:nvSpPr>
          <p:spPr bwMode="auto">
            <a:xfrm>
              <a:off x="7563" y="7455"/>
              <a:ext cx="85" cy="85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fontAlgn="base" hangingPunct="0">
                <a:lnSpc>
                  <a:spcPts val="2350"/>
                </a:lnSpc>
                <a:spcBef>
                  <a:spcPct val="0"/>
                </a:spcBef>
                <a:spcAft>
                  <a:spcPct val="0"/>
                </a:spcAft>
              </a:pPr>
              <a:endParaRPr lang="en-US" sz="1700" smtClean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  <p:sp>
          <p:nvSpPr>
            <p:cNvPr id="478225" name="Freeform 17"/>
            <p:cNvSpPr>
              <a:spLocks/>
            </p:cNvSpPr>
            <p:nvPr/>
          </p:nvSpPr>
          <p:spPr bwMode="auto">
            <a:xfrm>
              <a:off x="6867" y="7209"/>
              <a:ext cx="699" cy="579"/>
            </a:xfrm>
            <a:custGeom>
              <a:avLst/>
              <a:gdLst>
                <a:gd name="T0" fmla="*/ 7 w 699"/>
                <a:gd name="T1" fmla="*/ 0 h 579"/>
                <a:gd name="T2" fmla="*/ 302 w 699"/>
                <a:gd name="T3" fmla="*/ 0 h 579"/>
                <a:gd name="T4" fmla="*/ 537 w 699"/>
                <a:gd name="T5" fmla="*/ 93 h 579"/>
                <a:gd name="T6" fmla="*/ 699 w 699"/>
                <a:gd name="T7" fmla="*/ 286 h 579"/>
                <a:gd name="T8" fmla="*/ 549 w 699"/>
                <a:gd name="T9" fmla="*/ 480 h 579"/>
                <a:gd name="T10" fmla="*/ 302 w 699"/>
                <a:gd name="T11" fmla="*/ 579 h 579"/>
                <a:gd name="T12" fmla="*/ 0 w 699"/>
                <a:gd name="T13" fmla="*/ 579 h 579"/>
                <a:gd name="T14" fmla="*/ 82 w 699"/>
                <a:gd name="T15" fmla="*/ 422 h 579"/>
                <a:gd name="T16" fmla="*/ 110 w 699"/>
                <a:gd name="T17" fmla="*/ 286 h 579"/>
                <a:gd name="T18" fmla="*/ 82 w 699"/>
                <a:gd name="T19" fmla="*/ 143 h 579"/>
                <a:gd name="T20" fmla="*/ 7 w 699"/>
                <a:gd name="T21" fmla="*/ 0 h 5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699" h="579">
                  <a:moveTo>
                    <a:pt x="7" y="0"/>
                  </a:moveTo>
                  <a:cubicBezTo>
                    <a:pt x="154" y="0"/>
                    <a:pt x="171" y="0"/>
                    <a:pt x="302" y="0"/>
                  </a:cubicBezTo>
                  <a:cubicBezTo>
                    <a:pt x="357" y="3"/>
                    <a:pt x="471" y="45"/>
                    <a:pt x="537" y="93"/>
                  </a:cubicBezTo>
                  <a:cubicBezTo>
                    <a:pt x="603" y="141"/>
                    <a:pt x="652" y="186"/>
                    <a:pt x="699" y="286"/>
                  </a:cubicBezTo>
                  <a:cubicBezTo>
                    <a:pt x="672" y="364"/>
                    <a:pt x="615" y="431"/>
                    <a:pt x="549" y="480"/>
                  </a:cubicBezTo>
                  <a:cubicBezTo>
                    <a:pt x="483" y="528"/>
                    <a:pt x="375" y="579"/>
                    <a:pt x="302" y="579"/>
                  </a:cubicBezTo>
                  <a:cubicBezTo>
                    <a:pt x="174" y="579"/>
                    <a:pt x="151" y="579"/>
                    <a:pt x="0" y="579"/>
                  </a:cubicBezTo>
                  <a:cubicBezTo>
                    <a:pt x="48" y="513"/>
                    <a:pt x="64" y="471"/>
                    <a:pt x="82" y="422"/>
                  </a:cubicBezTo>
                  <a:cubicBezTo>
                    <a:pt x="101" y="373"/>
                    <a:pt x="110" y="332"/>
                    <a:pt x="110" y="286"/>
                  </a:cubicBezTo>
                  <a:cubicBezTo>
                    <a:pt x="110" y="239"/>
                    <a:pt x="99" y="191"/>
                    <a:pt x="82" y="143"/>
                  </a:cubicBezTo>
                  <a:cubicBezTo>
                    <a:pt x="66" y="95"/>
                    <a:pt x="39" y="51"/>
                    <a:pt x="7" y="0"/>
                  </a:cubicBez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fontAlgn="base" hangingPunct="0">
                <a:lnSpc>
                  <a:spcPts val="2350"/>
                </a:lnSpc>
                <a:spcBef>
                  <a:spcPct val="0"/>
                </a:spcBef>
                <a:spcAft>
                  <a:spcPct val="0"/>
                </a:spcAft>
              </a:pPr>
              <a:endParaRPr lang="en-US" sz="1700" smtClean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</p:grpSp>
      <p:grpSp>
        <p:nvGrpSpPr>
          <p:cNvPr id="478226" name="Group 18"/>
          <p:cNvGrpSpPr>
            <a:grpSpLocks/>
          </p:cNvGrpSpPr>
          <p:nvPr/>
        </p:nvGrpSpPr>
        <p:grpSpPr bwMode="auto">
          <a:xfrm>
            <a:off x="4302125" y="1624013"/>
            <a:ext cx="571500" cy="250825"/>
            <a:chOff x="6643" y="8446"/>
            <a:chExt cx="1114" cy="579"/>
          </a:xfrm>
        </p:grpSpPr>
        <p:sp>
          <p:nvSpPr>
            <p:cNvPr id="478227" name="AutoShape 19"/>
            <p:cNvSpPr>
              <a:spLocks noChangeArrowheads="1"/>
            </p:cNvSpPr>
            <p:nvPr/>
          </p:nvSpPr>
          <p:spPr bwMode="auto">
            <a:xfrm>
              <a:off x="6847" y="8446"/>
              <a:ext cx="690" cy="579"/>
            </a:xfrm>
            <a:prstGeom prst="flowChartDelay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 eaLnBrk="0" fontAlgn="base" hangingPunct="0">
                <a:lnSpc>
                  <a:spcPts val="2350"/>
                </a:lnSpc>
                <a:spcBef>
                  <a:spcPct val="0"/>
                </a:spcBef>
                <a:spcAft>
                  <a:spcPct val="0"/>
                </a:spcAft>
              </a:pPr>
              <a:endParaRPr lang="en-US" sz="1700" smtClean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  <p:sp>
          <p:nvSpPr>
            <p:cNvPr id="478228" name="Line 20"/>
            <p:cNvSpPr>
              <a:spLocks noChangeShapeType="1"/>
            </p:cNvSpPr>
            <p:nvPr/>
          </p:nvSpPr>
          <p:spPr bwMode="auto">
            <a:xfrm flipH="1">
              <a:off x="6651" y="8569"/>
              <a:ext cx="205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 algn="ctr" eaLnBrk="0" fontAlgn="base" hangingPunct="0">
                <a:lnSpc>
                  <a:spcPts val="2350"/>
                </a:lnSpc>
                <a:spcBef>
                  <a:spcPct val="0"/>
                </a:spcBef>
                <a:spcAft>
                  <a:spcPct val="0"/>
                </a:spcAft>
              </a:pPr>
              <a:endParaRPr lang="en-US" sz="1700" smtClean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  <p:sp>
          <p:nvSpPr>
            <p:cNvPr id="478229" name="Line 21"/>
            <p:cNvSpPr>
              <a:spLocks noChangeShapeType="1"/>
            </p:cNvSpPr>
            <p:nvPr/>
          </p:nvSpPr>
          <p:spPr bwMode="auto">
            <a:xfrm flipH="1">
              <a:off x="6643" y="8899"/>
              <a:ext cx="205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 algn="ctr" eaLnBrk="0" fontAlgn="base" hangingPunct="0">
                <a:lnSpc>
                  <a:spcPts val="2350"/>
                </a:lnSpc>
                <a:spcBef>
                  <a:spcPct val="0"/>
                </a:spcBef>
                <a:spcAft>
                  <a:spcPct val="0"/>
                </a:spcAft>
              </a:pPr>
              <a:endParaRPr lang="en-US" sz="1700" smtClean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  <p:sp>
          <p:nvSpPr>
            <p:cNvPr id="478230" name="Line 22"/>
            <p:cNvSpPr>
              <a:spLocks noChangeShapeType="1"/>
            </p:cNvSpPr>
            <p:nvPr/>
          </p:nvSpPr>
          <p:spPr bwMode="auto">
            <a:xfrm flipH="1">
              <a:off x="7614" y="8739"/>
              <a:ext cx="143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 algn="ctr" eaLnBrk="0" fontAlgn="base" hangingPunct="0">
                <a:lnSpc>
                  <a:spcPts val="2350"/>
                </a:lnSpc>
                <a:spcBef>
                  <a:spcPct val="0"/>
                </a:spcBef>
                <a:spcAft>
                  <a:spcPct val="0"/>
                </a:spcAft>
              </a:pPr>
              <a:endParaRPr lang="en-US" sz="1700" smtClean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  <p:sp>
          <p:nvSpPr>
            <p:cNvPr id="478231" name="Oval 23"/>
            <p:cNvSpPr>
              <a:spLocks noChangeArrowheads="1"/>
            </p:cNvSpPr>
            <p:nvPr/>
          </p:nvSpPr>
          <p:spPr bwMode="auto">
            <a:xfrm>
              <a:off x="7535" y="8705"/>
              <a:ext cx="85" cy="85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fontAlgn="base" hangingPunct="0">
                <a:lnSpc>
                  <a:spcPts val="2350"/>
                </a:lnSpc>
                <a:spcBef>
                  <a:spcPct val="0"/>
                </a:spcBef>
                <a:spcAft>
                  <a:spcPct val="0"/>
                </a:spcAft>
              </a:pPr>
              <a:endParaRPr lang="en-US" sz="1700" smtClean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</p:grpSp>
      <p:grpSp>
        <p:nvGrpSpPr>
          <p:cNvPr id="478232" name="Group 24"/>
          <p:cNvGrpSpPr>
            <a:grpSpLocks/>
          </p:cNvGrpSpPr>
          <p:nvPr/>
        </p:nvGrpSpPr>
        <p:grpSpPr bwMode="auto">
          <a:xfrm>
            <a:off x="3736975" y="2181225"/>
            <a:ext cx="571500" cy="250825"/>
            <a:chOff x="6643" y="8446"/>
            <a:chExt cx="1114" cy="579"/>
          </a:xfrm>
        </p:grpSpPr>
        <p:sp>
          <p:nvSpPr>
            <p:cNvPr id="478233" name="AutoShape 25"/>
            <p:cNvSpPr>
              <a:spLocks noChangeArrowheads="1"/>
            </p:cNvSpPr>
            <p:nvPr/>
          </p:nvSpPr>
          <p:spPr bwMode="auto">
            <a:xfrm>
              <a:off x="6847" y="8446"/>
              <a:ext cx="690" cy="579"/>
            </a:xfrm>
            <a:prstGeom prst="flowChartDelay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 eaLnBrk="0" fontAlgn="base" hangingPunct="0">
                <a:lnSpc>
                  <a:spcPts val="2350"/>
                </a:lnSpc>
                <a:spcBef>
                  <a:spcPct val="0"/>
                </a:spcBef>
                <a:spcAft>
                  <a:spcPct val="0"/>
                </a:spcAft>
              </a:pPr>
              <a:endParaRPr lang="en-US" sz="1700" smtClean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  <p:sp>
          <p:nvSpPr>
            <p:cNvPr id="478234" name="Line 26"/>
            <p:cNvSpPr>
              <a:spLocks noChangeShapeType="1"/>
            </p:cNvSpPr>
            <p:nvPr/>
          </p:nvSpPr>
          <p:spPr bwMode="auto">
            <a:xfrm flipH="1">
              <a:off x="6651" y="8569"/>
              <a:ext cx="205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 algn="ctr" eaLnBrk="0" fontAlgn="base" hangingPunct="0">
                <a:lnSpc>
                  <a:spcPts val="2350"/>
                </a:lnSpc>
                <a:spcBef>
                  <a:spcPct val="0"/>
                </a:spcBef>
                <a:spcAft>
                  <a:spcPct val="0"/>
                </a:spcAft>
              </a:pPr>
              <a:endParaRPr lang="en-US" sz="1700" smtClean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  <p:sp>
          <p:nvSpPr>
            <p:cNvPr id="478235" name="Line 27"/>
            <p:cNvSpPr>
              <a:spLocks noChangeShapeType="1"/>
            </p:cNvSpPr>
            <p:nvPr/>
          </p:nvSpPr>
          <p:spPr bwMode="auto">
            <a:xfrm flipH="1">
              <a:off x="6643" y="8899"/>
              <a:ext cx="205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 algn="ctr" eaLnBrk="0" fontAlgn="base" hangingPunct="0">
                <a:lnSpc>
                  <a:spcPts val="2350"/>
                </a:lnSpc>
                <a:spcBef>
                  <a:spcPct val="0"/>
                </a:spcBef>
                <a:spcAft>
                  <a:spcPct val="0"/>
                </a:spcAft>
              </a:pPr>
              <a:endParaRPr lang="en-US" sz="1700" smtClean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  <p:sp>
          <p:nvSpPr>
            <p:cNvPr id="478236" name="Line 28"/>
            <p:cNvSpPr>
              <a:spLocks noChangeShapeType="1"/>
            </p:cNvSpPr>
            <p:nvPr/>
          </p:nvSpPr>
          <p:spPr bwMode="auto">
            <a:xfrm flipH="1">
              <a:off x="7614" y="8739"/>
              <a:ext cx="143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 algn="ctr" eaLnBrk="0" fontAlgn="base" hangingPunct="0">
                <a:lnSpc>
                  <a:spcPts val="2350"/>
                </a:lnSpc>
                <a:spcBef>
                  <a:spcPct val="0"/>
                </a:spcBef>
                <a:spcAft>
                  <a:spcPct val="0"/>
                </a:spcAft>
              </a:pPr>
              <a:endParaRPr lang="en-US" sz="1700" smtClean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  <p:sp>
          <p:nvSpPr>
            <p:cNvPr id="478237" name="Oval 29"/>
            <p:cNvSpPr>
              <a:spLocks noChangeArrowheads="1"/>
            </p:cNvSpPr>
            <p:nvPr/>
          </p:nvSpPr>
          <p:spPr bwMode="auto">
            <a:xfrm>
              <a:off x="7535" y="8705"/>
              <a:ext cx="85" cy="85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fontAlgn="base" hangingPunct="0">
                <a:lnSpc>
                  <a:spcPts val="2350"/>
                </a:lnSpc>
                <a:spcBef>
                  <a:spcPct val="0"/>
                </a:spcBef>
                <a:spcAft>
                  <a:spcPct val="0"/>
                </a:spcAft>
              </a:pPr>
              <a:endParaRPr lang="en-US" sz="1700" smtClean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</p:grpSp>
      <p:grpSp>
        <p:nvGrpSpPr>
          <p:cNvPr id="478238" name="Group 30"/>
          <p:cNvGrpSpPr>
            <a:grpSpLocks/>
          </p:cNvGrpSpPr>
          <p:nvPr/>
        </p:nvGrpSpPr>
        <p:grpSpPr bwMode="auto">
          <a:xfrm>
            <a:off x="3736975" y="2532063"/>
            <a:ext cx="571500" cy="249237"/>
            <a:chOff x="6643" y="8446"/>
            <a:chExt cx="1114" cy="579"/>
          </a:xfrm>
        </p:grpSpPr>
        <p:sp>
          <p:nvSpPr>
            <p:cNvPr id="478239" name="AutoShape 31"/>
            <p:cNvSpPr>
              <a:spLocks noChangeArrowheads="1"/>
            </p:cNvSpPr>
            <p:nvPr/>
          </p:nvSpPr>
          <p:spPr bwMode="auto">
            <a:xfrm>
              <a:off x="6847" y="8446"/>
              <a:ext cx="690" cy="579"/>
            </a:xfrm>
            <a:prstGeom prst="flowChartDelay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 eaLnBrk="0" fontAlgn="base" hangingPunct="0">
                <a:lnSpc>
                  <a:spcPts val="2350"/>
                </a:lnSpc>
                <a:spcBef>
                  <a:spcPct val="0"/>
                </a:spcBef>
                <a:spcAft>
                  <a:spcPct val="0"/>
                </a:spcAft>
              </a:pPr>
              <a:endParaRPr lang="en-US" sz="1700" smtClean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  <p:sp>
          <p:nvSpPr>
            <p:cNvPr id="478240" name="Line 32"/>
            <p:cNvSpPr>
              <a:spLocks noChangeShapeType="1"/>
            </p:cNvSpPr>
            <p:nvPr/>
          </p:nvSpPr>
          <p:spPr bwMode="auto">
            <a:xfrm flipH="1">
              <a:off x="6651" y="8569"/>
              <a:ext cx="205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 algn="ctr" eaLnBrk="0" fontAlgn="base" hangingPunct="0">
                <a:lnSpc>
                  <a:spcPts val="2350"/>
                </a:lnSpc>
                <a:spcBef>
                  <a:spcPct val="0"/>
                </a:spcBef>
                <a:spcAft>
                  <a:spcPct val="0"/>
                </a:spcAft>
              </a:pPr>
              <a:endParaRPr lang="en-US" sz="1700" smtClean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  <p:sp>
          <p:nvSpPr>
            <p:cNvPr id="478241" name="Line 33"/>
            <p:cNvSpPr>
              <a:spLocks noChangeShapeType="1"/>
            </p:cNvSpPr>
            <p:nvPr/>
          </p:nvSpPr>
          <p:spPr bwMode="auto">
            <a:xfrm flipH="1">
              <a:off x="6643" y="8899"/>
              <a:ext cx="205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 algn="ctr" eaLnBrk="0" fontAlgn="base" hangingPunct="0">
                <a:lnSpc>
                  <a:spcPts val="2350"/>
                </a:lnSpc>
                <a:spcBef>
                  <a:spcPct val="0"/>
                </a:spcBef>
                <a:spcAft>
                  <a:spcPct val="0"/>
                </a:spcAft>
              </a:pPr>
              <a:endParaRPr lang="en-US" sz="1700" smtClean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  <p:sp>
          <p:nvSpPr>
            <p:cNvPr id="478242" name="Line 34"/>
            <p:cNvSpPr>
              <a:spLocks noChangeShapeType="1"/>
            </p:cNvSpPr>
            <p:nvPr/>
          </p:nvSpPr>
          <p:spPr bwMode="auto">
            <a:xfrm flipH="1">
              <a:off x="7614" y="8739"/>
              <a:ext cx="143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 algn="ctr" eaLnBrk="0" fontAlgn="base" hangingPunct="0">
                <a:lnSpc>
                  <a:spcPts val="2350"/>
                </a:lnSpc>
                <a:spcBef>
                  <a:spcPct val="0"/>
                </a:spcBef>
                <a:spcAft>
                  <a:spcPct val="0"/>
                </a:spcAft>
              </a:pPr>
              <a:endParaRPr lang="en-US" sz="1700" smtClean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  <p:sp>
          <p:nvSpPr>
            <p:cNvPr id="478243" name="Oval 35"/>
            <p:cNvSpPr>
              <a:spLocks noChangeArrowheads="1"/>
            </p:cNvSpPr>
            <p:nvPr/>
          </p:nvSpPr>
          <p:spPr bwMode="auto">
            <a:xfrm>
              <a:off x="7535" y="8705"/>
              <a:ext cx="85" cy="85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fontAlgn="base" hangingPunct="0">
                <a:lnSpc>
                  <a:spcPts val="2350"/>
                </a:lnSpc>
                <a:spcBef>
                  <a:spcPct val="0"/>
                </a:spcBef>
                <a:spcAft>
                  <a:spcPct val="0"/>
                </a:spcAft>
              </a:pPr>
              <a:endParaRPr lang="en-US" sz="1700" smtClean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</p:grpSp>
      <p:grpSp>
        <p:nvGrpSpPr>
          <p:cNvPr id="478244" name="Group 36"/>
          <p:cNvGrpSpPr>
            <a:grpSpLocks/>
          </p:cNvGrpSpPr>
          <p:nvPr/>
        </p:nvGrpSpPr>
        <p:grpSpPr bwMode="auto">
          <a:xfrm>
            <a:off x="4310063" y="2363788"/>
            <a:ext cx="571500" cy="249237"/>
            <a:chOff x="6667" y="7209"/>
            <a:chExt cx="1119" cy="579"/>
          </a:xfrm>
        </p:grpSpPr>
        <p:sp>
          <p:nvSpPr>
            <p:cNvPr id="478245" name="Line 37"/>
            <p:cNvSpPr>
              <a:spLocks noChangeShapeType="1"/>
            </p:cNvSpPr>
            <p:nvPr/>
          </p:nvSpPr>
          <p:spPr bwMode="auto">
            <a:xfrm flipH="1">
              <a:off x="6677" y="7333"/>
              <a:ext cx="26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 algn="ctr" eaLnBrk="0" fontAlgn="base" hangingPunct="0">
                <a:lnSpc>
                  <a:spcPts val="2350"/>
                </a:lnSpc>
                <a:spcBef>
                  <a:spcPct val="0"/>
                </a:spcBef>
                <a:spcAft>
                  <a:spcPct val="0"/>
                </a:spcAft>
              </a:pPr>
              <a:endParaRPr lang="en-US" sz="1700" smtClean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  <p:sp>
          <p:nvSpPr>
            <p:cNvPr id="478246" name="Line 38"/>
            <p:cNvSpPr>
              <a:spLocks noChangeShapeType="1"/>
            </p:cNvSpPr>
            <p:nvPr/>
          </p:nvSpPr>
          <p:spPr bwMode="auto">
            <a:xfrm flipH="1">
              <a:off x="6667" y="7663"/>
              <a:ext cx="26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 algn="ctr" eaLnBrk="0" fontAlgn="base" hangingPunct="0">
                <a:lnSpc>
                  <a:spcPts val="2350"/>
                </a:lnSpc>
                <a:spcBef>
                  <a:spcPct val="0"/>
                </a:spcBef>
                <a:spcAft>
                  <a:spcPct val="0"/>
                </a:spcAft>
              </a:pPr>
              <a:endParaRPr lang="en-US" sz="1700" smtClean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  <p:sp>
          <p:nvSpPr>
            <p:cNvPr id="478247" name="Line 39"/>
            <p:cNvSpPr>
              <a:spLocks noChangeShapeType="1"/>
            </p:cNvSpPr>
            <p:nvPr/>
          </p:nvSpPr>
          <p:spPr bwMode="auto">
            <a:xfrm flipH="1">
              <a:off x="7643" y="7498"/>
              <a:ext cx="143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 algn="ctr" eaLnBrk="0" fontAlgn="base" hangingPunct="0">
                <a:lnSpc>
                  <a:spcPts val="2350"/>
                </a:lnSpc>
                <a:spcBef>
                  <a:spcPct val="0"/>
                </a:spcBef>
                <a:spcAft>
                  <a:spcPct val="0"/>
                </a:spcAft>
              </a:pPr>
              <a:endParaRPr lang="en-US" sz="1700" smtClean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  <p:sp>
          <p:nvSpPr>
            <p:cNvPr id="478248" name="Oval 40"/>
            <p:cNvSpPr>
              <a:spLocks noChangeArrowheads="1"/>
            </p:cNvSpPr>
            <p:nvPr/>
          </p:nvSpPr>
          <p:spPr bwMode="auto">
            <a:xfrm>
              <a:off x="7563" y="7455"/>
              <a:ext cx="85" cy="85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fontAlgn="base" hangingPunct="0">
                <a:lnSpc>
                  <a:spcPts val="2350"/>
                </a:lnSpc>
                <a:spcBef>
                  <a:spcPct val="0"/>
                </a:spcBef>
                <a:spcAft>
                  <a:spcPct val="0"/>
                </a:spcAft>
              </a:pPr>
              <a:endParaRPr lang="en-US" sz="1700" smtClean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  <p:sp>
          <p:nvSpPr>
            <p:cNvPr id="478249" name="Freeform 41"/>
            <p:cNvSpPr>
              <a:spLocks/>
            </p:cNvSpPr>
            <p:nvPr/>
          </p:nvSpPr>
          <p:spPr bwMode="auto">
            <a:xfrm>
              <a:off x="6867" y="7209"/>
              <a:ext cx="699" cy="579"/>
            </a:xfrm>
            <a:custGeom>
              <a:avLst/>
              <a:gdLst>
                <a:gd name="T0" fmla="*/ 7 w 699"/>
                <a:gd name="T1" fmla="*/ 0 h 579"/>
                <a:gd name="T2" fmla="*/ 302 w 699"/>
                <a:gd name="T3" fmla="*/ 0 h 579"/>
                <a:gd name="T4" fmla="*/ 537 w 699"/>
                <a:gd name="T5" fmla="*/ 93 h 579"/>
                <a:gd name="T6" fmla="*/ 699 w 699"/>
                <a:gd name="T7" fmla="*/ 286 h 579"/>
                <a:gd name="T8" fmla="*/ 549 w 699"/>
                <a:gd name="T9" fmla="*/ 480 h 579"/>
                <a:gd name="T10" fmla="*/ 302 w 699"/>
                <a:gd name="T11" fmla="*/ 579 h 579"/>
                <a:gd name="T12" fmla="*/ 0 w 699"/>
                <a:gd name="T13" fmla="*/ 579 h 579"/>
                <a:gd name="T14" fmla="*/ 82 w 699"/>
                <a:gd name="T15" fmla="*/ 422 h 579"/>
                <a:gd name="T16" fmla="*/ 110 w 699"/>
                <a:gd name="T17" fmla="*/ 286 h 579"/>
                <a:gd name="T18" fmla="*/ 82 w 699"/>
                <a:gd name="T19" fmla="*/ 143 h 579"/>
                <a:gd name="T20" fmla="*/ 7 w 699"/>
                <a:gd name="T21" fmla="*/ 0 h 5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699" h="579">
                  <a:moveTo>
                    <a:pt x="7" y="0"/>
                  </a:moveTo>
                  <a:cubicBezTo>
                    <a:pt x="154" y="0"/>
                    <a:pt x="171" y="0"/>
                    <a:pt x="302" y="0"/>
                  </a:cubicBezTo>
                  <a:cubicBezTo>
                    <a:pt x="357" y="3"/>
                    <a:pt x="471" y="45"/>
                    <a:pt x="537" y="93"/>
                  </a:cubicBezTo>
                  <a:cubicBezTo>
                    <a:pt x="603" y="141"/>
                    <a:pt x="652" y="186"/>
                    <a:pt x="699" y="286"/>
                  </a:cubicBezTo>
                  <a:cubicBezTo>
                    <a:pt x="672" y="364"/>
                    <a:pt x="615" y="431"/>
                    <a:pt x="549" y="480"/>
                  </a:cubicBezTo>
                  <a:cubicBezTo>
                    <a:pt x="483" y="528"/>
                    <a:pt x="375" y="579"/>
                    <a:pt x="302" y="579"/>
                  </a:cubicBezTo>
                  <a:cubicBezTo>
                    <a:pt x="174" y="579"/>
                    <a:pt x="151" y="579"/>
                    <a:pt x="0" y="579"/>
                  </a:cubicBezTo>
                  <a:cubicBezTo>
                    <a:pt x="48" y="513"/>
                    <a:pt x="64" y="471"/>
                    <a:pt x="82" y="422"/>
                  </a:cubicBezTo>
                  <a:cubicBezTo>
                    <a:pt x="101" y="373"/>
                    <a:pt x="110" y="332"/>
                    <a:pt x="110" y="286"/>
                  </a:cubicBezTo>
                  <a:cubicBezTo>
                    <a:pt x="110" y="239"/>
                    <a:pt x="99" y="191"/>
                    <a:pt x="82" y="143"/>
                  </a:cubicBezTo>
                  <a:cubicBezTo>
                    <a:pt x="66" y="95"/>
                    <a:pt x="39" y="51"/>
                    <a:pt x="7" y="0"/>
                  </a:cubicBez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fontAlgn="base" hangingPunct="0">
                <a:lnSpc>
                  <a:spcPts val="2350"/>
                </a:lnSpc>
                <a:spcBef>
                  <a:spcPct val="0"/>
                </a:spcBef>
                <a:spcAft>
                  <a:spcPct val="0"/>
                </a:spcAft>
              </a:pPr>
              <a:endParaRPr lang="en-US" sz="1700" smtClean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</p:grpSp>
      <p:grpSp>
        <p:nvGrpSpPr>
          <p:cNvPr id="478250" name="Group 42"/>
          <p:cNvGrpSpPr>
            <a:grpSpLocks/>
          </p:cNvGrpSpPr>
          <p:nvPr/>
        </p:nvGrpSpPr>
        <p:grpSpPr bwMode="auto">
          <a:xfrm>
            <a:off x="4884738" y="1998663"/>
            <a:ext cx="593725" cy="250825"/>
            <a:chOff x="6672" y="2616"/>
            <a:chExt cx="1160" cy="579"/>
          </a:xfrm>
        </p:grpSpPr>
        <p:sp>
          <p:nvSpPr>
            <p:cNvPr id="478251" name="Freeform 43"/>
            <p:cNvSpPr>
              <a:spLocks/>
            </p:cNvSpPr>
            <p:nvPr/>
          </p:nvSpPr>
          <p:spPr bwMode="auto">
            <a:xfrm>
              <a:off x="6876" y="2616"/>
              <a:ext cx="699" cy="579"/>
            </a:xfrm>
            <a:custGeom>
              <a:avLst/>
              <a:gdLst>
                <a:gd name="T0" fmla="*/ 7 w 699"/>
                <a:gd name="T1" fmla="*/ 0 h 579"/>
                <a:gd name="T2" fmla="*/ 302 w 699"/>
                <a:gd name="T3" fmla="*/ 0 h 579"/>
                <a:gd name="T4" fmla="*/ 537 w 699"/>
                <a:gd name="T5" fmla="*/ 93 h 579"/>
                <a:gd name="T6" fmla="*/ 699 w 699"/>
                <a:gd name="T7" fmla="*/ 286 h 579"/>
                <a:gd name="T8" fmla="*/ 549 w 699"/>
                <a:gd name="T9" fmla="*/ 480 h 579"/>
                <a:gd name="T10" fmla="*/ 302 w 699"/>
                <a:gd name="T11" fmla="*/ 579 h 579"/>
                <a:gd name="T12" fmla="*/ 0 w 699"/>
                <a:gd name="T13" fmla="*/ 579 h 579"/>
                <a:gd name="T14" fmla="*/ 82 w 699"/>
                <a:gd name="T15" fmla="*/ 422 h 579"/>
                <a:gd name="T16" fmla="*/ 110 w 699"/>
                <a:gd name="T17" fmla="*/ 286 h 579"/>
                <a:gd name="T18" fmla="*/ 82 w 699"/>
                <a:gd name="T19" fmla="*/ 143 h 579"/>
                <a:gd name="T20" fmla="*/ 7 w 699"/>
                <a:gd name="T21" fmla="*/ 0 h 5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699" h="579">
                  <a:moveTo>
                    <a:pt x="7" y="0"/>
                  </a:moveTo>
                  <a:cubicBezTo>
                    <a:pt x="154" y="0"/>
                    <a:pt x="171" y="0"/>
                    <a:pt x="302" y="0"/>
                  </a:cubicBezTo>
                  <a:cubicBezTo>
                    <a:pt x="357" y="3"/>
                    <a:pt x="471" y="45"/>
                    <a:pt x="537" y="93"/>
                  </a:cubicBezTo>
                  <a:cubicBezTo>
                    <a:pt x="603" y="141"/>
                    <a:pt x="652" y="186"/>
                    <a:pt x="699" y="286"/>
                  </a:cubicBezTo>
                  <a:cubicBezTo>
                    <a:pt x="672" y="364"/>
                    <a:pt x="615" y="431"/>
                    <a:pt x="549" y="480"/>
                  </a:cubicBezTo>
                  <a:cubicBezTo>
                    <a:pt x="483" y="528"/>
                    <a:pt x="375" y="579"/>
                    <a:pt x="302" y="579"/>
                  </a:cubicBezTo>
                  <a:cubicBezTo>
                    <a:pt x="174" y="579"/>
                    <a:pt x="151" y="579"/>
                    <a:pt x="0" y="579"/>
                  </a:cubicBezTo>
                  <a:cubicBezTo>
                    <a:pt x="48" y="513"/>
                    <a:pt x="64" y="471"/>
                    <a:pt x="82" y="422"/>
                  </a:cubicBezTo>
                  <a:cubicBezTo>
                    <a:pt x="101" y="373"/>
                    <a:pt x="110" y="332"/>
                    <a:pt x="110" y="286"/>
                  </a:cubicBezTo>
                  <a:cubicBezTo>
                    <a:pt x="110" y="239"/>
                    <a:pt x="99" y="191"/>
                    <a:pt x="82" y="143"/>
                  </a:cubicBezTo>
                  <a:cubicBezTo>
                    <a:pt x="66" y="95"/>
                    <a:pt x="39" y="51"/>
                    <a:pt x="7" y="0"/>
                  </a:cubicBez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fontAlgn="base" hangingPunct="0">
                <a:lnSpc>
                  <a:spcPts val="2350"/>
                </a:lnSpc>
                <a:spcBef>
                  <a:spcPct val="0"/>
                </a:spcBef>
                <a:spcAft>
                  <a:spcPct val="0"/>
                </a:spcAft>
              </a:pPr>
              <a:endParaRPr lang="en-US" sz="1700" smtClean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  <p:sp>
          <p:nvSpPr>
            <p:cNvPr id="478252" name="Line 44"/>
            <p:cNvSpPr>
              <a:spLocks noChangeShapeType="1"/>
            </p:cNvSpPr>
            <p:nvPr/>
          </p:nvSpPr>
          <p:spPr bwMode="auto">
            <a:xfrm flipH="1">
              <a:off x="6682" y="2739"/>
              <a:ext cx="26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 algn="ctr" eaLnBrk="0" fontAlgn="base" hangingPunct="0">
                <a:lnSpc>
                  <a:spcPts val="2350"/>
                </a:lnSpc>
                <a:spcBef>
                  <a:spcPct val="0"/>
                </a:spcBef>
                <a:spcAft>
                  <a:spcPct val="0"/>
                </a:spcAft>
              </a:pPr>
              <a:endParaRPr lang="en-US" sz="1700" smtClean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  <p:sp>
          <p:nvSpPr>
            <p:cNvPr id="478253" name="Line 45"/>
            <p:cNvSpPr>
              <a:spLocks noChangeShapeType="1"/>
            </p:cNvSpPr>
            <p:nvPr/>
          </p:nvSpPr>
          <p:spPr bwMode="auto">
            <a:xfrm flipH="1">
              <a:off x="6672" y="3069"/>
              <a:ext cx="26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 algn="ctr" eaLnBrk="0" fontAlgn="base" hangingPunct="0">
                <a:lnSpc>
                  <a:spcPts val="2350"/>
                </a:lnSpc>
                <a:spcBef>
                  <a:spcPct val="0"/>
                </a:spcBef>
                <a:spcAft>
                  <a:spcPct val="0"/>
                </a:spcAft>
              </a:pPr>
              <a:endParaRPr lang="en-US" sz="1700" smtClean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  <p:sp>
          <p:nvSpPr>
            <p:cNvPr id="478254" name="Line 46"/>
            <p:cNvSpPr>
              <a:spLocks noChangeShapeType="1"/>
            </p:cNvSpPr>
            <p:nvPr/>
          </p:nvSpPr>
          <p:spPr bwMode="auto">
            <a:xfrm flipH="1">
              <a:off x="7568" y="2903"/>
              <a:ext cx="26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 algn="ctr" eaLnBrk="0" fontAlgn="base" hangingPunct="0">
                <a:lnSpc>
                  <a:spcPts val="2350"/>
                </a:lnSpc>
                <a:spcBef>
                  <a:spcPct val="0"/>
                </a:spcBef>
                <a:spcAft>
                  <a:spcPct val="0"/>
                </a:spcAft>
              </a:pPr>
              <a:endParaRPr lang="en-US" sz="1700" smtClean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</p:grpSp>
      <p:grpSp>
        <p:nvGrpSpPr>
          <p:cNvPr id="478255" name="Group 47"/>
          <p:cNvGrpSpPr>
            <a:grpSpLocks/>
          </p:cNvGrpSpPr>
          <p:nvPr/>
        </p:nvGrpSpPr>
        <p:grpSpPr bwMode="auto">
          <a:xfrm>
            <a:off x="5468938" y="2003425"/>
            <a:ext cx="452437" cy="246063"/>
            <a:chOff x="6787" y="5804"/>
            <a:chExt cx="885" cy="568"/>
          </a:xfrm>
        </p:grpSpPr>
        <p:sp>
          <p:nvSpPr>
            <p:cNvPr id="478256" name="AutoShape 48"/>
            <p:cNvSpPr>
              <a:spLocks noChangeArrowheads="1"/>
            </p:cNvSpPr>
            <p:nvPr/>
          </p:nvSpPr>
          <p:spPr bwMode="auto">
            <a:xfrm rot="5400000">
              <a:off x="6948" y="5850"/>
              <a:ext cx="568" cy="476"/>
            </a:xfrm>
            <a:prstGeom prst="triangle">
              <a:avLst>
                <a:gd name="adj" fmla="val 50000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 eaLnBrk="0" fontAlgn="base" hangingPunct="0">
                <a:lnSpc>
                  <a:spcPts val="2350"/>
                </a:lnSpc>
                <a:spcBef>
                  <a:spcPct val="0"/>
                </a:spcBef>
                <a:spcAft>
                  <a:spcPct val="0"/>
                </a:spcAft>
              </a:pPr>
              <a:endParaRPr lang="en-US" sz="1700" smtClean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  <p:sp>
          <p:nvSpPr>
            <p:cNvPr id="478257" name="Line 49"/>
            <p:cNvSpPr>
              <a:spLocks noChangeShapeType="1"/>
            </p:cNvSpPr>
            <p:nvPr/>
          </p:nvSpPr>
          <p:spPr bwMode="auto">
            <a:xfrm flipH="1">
              <a:off x="6787" y="6085"/>
              <a:ext cx="205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 algn="ctr" eaLnBrk="0" fontAlgn="base" hangingPunct="0">
                <a:lnSpc>
                  <a:spcPts val="2350"/>
                </a:lnSpc>
                <a:spcBef>
                  <a:spcPct val="0"/>
                </a:spcBef>
                <a:spcAft>
                  <a:spcPct val="0"/>
                </a:spcAft>
              </a:pPr>
              <a:endParaRPr lang="en-US" sz="1700" smtClean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  <p:sp>
          <p:nvSpPr>
            <p:cNvPr id="478258" name="Line 50"/>
            <p:cNvSpPr>
              <a:spLocks noChangeShapeType="1"/>
            </p:cNvSpPr>
            <p:nvPr/>
          </p:nvSpPr>
          <p:spPr bwMode="auto">
            <a:xfrm flipH="1">
              <a:off x="7548" y="6083"/>
              <a:ext cx="12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 algn="ctr" eaLnBrk="0" fontAlgn="base" hangingPunct="0">
                <a:lnSpc>
                  <a:spcPts val="2350"/>
                </a:lnSpc>
                <a:spcBef>
                  <a:spcPct val="0"/>
                </a:spcBef>
                <a:spcAft>
                  <a:spcPct val="0"/>
                </a:spcAft>
              </a:pPr>
              <a:endParaRPr lang="en-US" sz="1700" smtClean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  <p:sp>
          <p:nvSpPr>
            <p:cNvPr id="478259" name="Oval 51"/>
            <p:cNvSpPr>
              <a:spLocks noChangeArrowheads="1"/>
            </p:cNvSpPr>
            <p:nvPr/>
          </p:nvSpPr>
          <p:spPr bwMode="auto">
            <a:xfrm>
              <a:off x="7473" y="6043"/>
              <a:ext cx="85" cy="85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fontAlgn="base" hangingPunct="0">
                <a:lnSpc>
                  <a:spcPts val="2350"/>
                </a:lnSpc>
                <a:spcBef>
                  <a:spcPct val="0"/>
                </a:spcBef>
                <a:spcAft>
                  <a:spcPct val="0"/>
                </a:spcAft>
              </a:pPr>
              <a:endParaRPr lang="en-US" sz="1700" smtClean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</p:grpSp>
      <p:sp>
        <p:nvSpPr>
          <p:cNvPr id="478260" name="Line 52"/>
          <p:cNvSpPr>
            <a:spLocks noChangeShapeType="1"/>
          </p:cNvSpPr>
          <p:nvPr/>
        </p:nvSpPr>
        <p:spPr bwMode="auto">
          <a:xfrm>
            <a:off x="4305300" y="1571625"/>
            <a:ext cx="0" cy="984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algn="ctr" eaLnBrk="0" fontAlgn="base" hangingPunct="0">
              <a:lnSpc>
                <a:spcPts val="2350"/>
              </a:lnSpc>
              <a:spcBef>
                <a:spcPct val="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478261" name="Line 53"/>
          <p:cNvSpPr>
            <a:spLocks noChangeShapeType="1"/>
          </p:cNvSpPr>
          <p:nvPr/>
        </p:nvSpPr>
        <p:spPr bwMode="auto">
          <a:xfrm>
            <a:off x="4302125" y="1822450"/>
            <a:ext cx="0" cy="984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algn="ctr" eaLnBrk="0" fontAlgn="base" hangingPunct="0">
              <a:lnSpc>
                <a:spcPts val="2350"/>
              </a:lnSpc>
              <a:spcBef>
                <a:spcPct val="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478262" name="Line 54"/>
          <p:cNvSpPr>
            <a:spLocks noChangeShapeType="1"/>
          </p:cNvSpPr>
          <p:nvPr/>
        </p:nvSpPr>
        <p:spPr bwMode="auto">
          <a:xfrm>
            <a:off x="4314825" y="2312988"/>
            <a:ext cx="0" cy="984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algn="ctr" eaLnBrk="0" fontAlgn="base" hangingPunct="0">
              <a:lnSpc>
                <a:spcPts val="2350"/>
              </a:lnSpc>
              <a:spcBef>
                <a:spcPct val="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478263" name="Line 55"/>
          <p:cNvSpPr>
            <a:spLocks noChangeShapeType="1"/>
          </p:cNvSpPr>
          <p:nvPr/>
        </p:nvSpPr>
        <p:spPr bwMode="auto">
          <a:xfrm>
            <a:off x="4314825" y="2560638"/>
            <a:ext cx="0" cy="984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algn="ctr" eaLnBrk="0" fontAlgn="base" hangingPunct="0">
              <a:lnSpc>
                <a:spcPts val="2350"/>
              </a:lnSpc>
              <a:spcBef>
                <a:spcPct val="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478264" name="Line 56"/>
          <p:cNvSpPr>
            <a:spLocks noChangeShapeType="1"/>
          </p:cNvSpPr>
          <p:nvPr/>
        </p:nvSpPr>
        <p:spPr bwMode="auto">
          <a:xfrm>
            <a:off x="4883150" y="1751013"/>
            <a:ext cx="0" cy="2968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algn="ctr" eaLnBrk="0" fontAlgn="base" hangingPunct="0">
              <a:lnSpc>
                <a:spcPts val="2350"/>
              </a:lnSpc>
              <a:spcBef>
                <a:spcPct val="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478265" name="Line 57"/>
          <p:cNvSpPr>
            <a:spLocks noChangeShapeType="1"/>
          </p:cNvSpPr>
          <p:nvPr/>
        </p:nvSpPr>
        <p:spPr bwMode="auto">
          <a:xfrm flipH="1">
            <a:off x="4879975" y="2193925"/>
            <a:ext cx="3175" cy="2952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algn="ctr" eaLnBrk="0" fontAlgn="base" hangingPunct="0">
              <a:lnSpc>
                <a:spcPts val="2350"/>
              </a:lnSpc>
              <a:spcBef>
                <a:spcPct val="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478266" name="Text Box 58"/>
          <p:cNvSpPr txBox="1">
            <a:spLocks noChangeArrowheads="1"/>
          </p:cNvSpPr>
          <p:nvPr/>
        </p:nvSpPr>
        <p:spPr bwMode="auto">
          <a:xfrm>
            <a:off x="3843338" y="1408113"/>
            <a:ext cx="300037" cy="32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6808" tIns="48404" rIns="96808" bIns="48404">
            <a:spAutoFit/>
          </a:bodyPr>
          <a:lstStyle>
            <a:lvl1pPr algn="l" defTabSz="9683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484188" algn="l" defTabSz="9683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968375" algn="l" defTabSz="9683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452563" algn="l" defTabSz="9683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36750" algn="l" defTabSz="9683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3939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511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3083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7655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1500" b="1" smtClean="0">
                <a:solidFill>
                  <a:srgbClr val="000000"/>
                </a:solidFill>
                <a:ea typeface="宋体" charset="0"/>
                <a:cs typeface="宋体" charset="0"/>
              </a:rPr>
              <a:t>1</a:t>
            </a:r>
          </a:p>
        </p:txBody>
      </p:sp>
      <p:sp>
        <p:nvSpPr>
          <p:cNvPr id="478267" name="Text Box 59"/>
          <p:cNvSpPr txBox="1">
            <a:spLocks noChangeArrowheads="1"/>
          </p:cNvSpPr>
          <p:nvPr/>
        </p:nvSpPr>
        <p:spPr bwMode="auto">
          <a:xfrm>
            <a:off x="3838575" y="1763713"/>
            <a:ext cx="298450" cy="322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6808" tIns="48404" rIns="96808" bIns="48404">
            <a:spAutoFit/>
          </a:bodyPr>
          <a:lstStyle>
            <a:lvl1pPr algn="l" defTabSz="9683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484188" algn="l" defTabSz="9683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968375" algn="l" defTabSz="9683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452563" algn="l" defTabSz="9683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36750" algn="l" defTabSz="9683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3939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511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3083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7655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1500" b="1" smtClean="0">
                <a:solidFill>
                  <a:srgbClr val="000000"/>
                </a:solidFill>
                <a:ea typeface="宋体" charset="0"/>
                <a:cs typeface="宋体" charset="0"/>
              </a:rPr>
              <a:t>2</a:t>
            </a:r>
          </a:p>
        </p:txBody>
      </p:sp>
      <p:sp>
        <p:nvSpPr>
          <p:cNvPr id="478268" name="Text Box 60"/>
          <p:cNvSpPr txBox="1">
            <a:spLocks noChangeArrowheads="1"/>
          </p:cNvSpPr>
          <p:nvPr/>
        </p:nvSpPr>
        <p:spPr bwMode="auto">
          <a:xfrm>
            <a:off x="3835400" y="2141538"/>
            <a:ext cx="298450" cy="322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6808" tIns="48404" rIns="96808" bIns="48404">
            <a:spAutoFit/>
          </a:bodyPr>
          <a:lstStyle>
            <a:lvl1pPr algn="l" defTabSz="9683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484188" algn="l" defTabSz="9683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968375" algn="l" defTabSz="9683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452563" algn="l" defTabSz="9683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36750" algn="l" defTabSz="9683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3939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511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3083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7655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1500" b="1" smtClean="0">
                <a:solidFill>
                  <a:srgbClr val="000000"/>
                </a:solidFill>
                <a:ea typeface="宋体" charset="0"/>
                <a:cs typeface="宋体" charset="0"/>
              </a:rPr>
              <a:t>4</a:t>
            </a:r>
          </a:p>
        </p:txBody>
      </p:sp>
      <p:sp>
        <p:nvSpPr>
          <p:cNvPr id="478269" name="Text Box 61"/>
          <p:cNvSpPr txBox="1">
            <a:spLocks noChangeArrowheads="1"/>
          </p:cNvSpPr>
          <p:nvPr/>
        </p:nvSpPr>
        <p:spPr bwMode="auto">
          <a:xfrm>
            <a:off x="3838575" y="2493963"/>
            <a:ext cx="298450" cy="32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6808" tIns="48404" rIns="96808" bIns="48404">
            <a:spAutoFit/>
          </a:bodyPr>
          <a:lstStyle>
            <a:lvl1pPr algn="l" defTabSz="9683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484188" algn="l" defTabSz="9683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968375" algn="l" defTabSz="9683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452563" algn="l" defTabSz="9683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36750" algn="l" defTabSz="9683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3939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511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3083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7655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1500" b="1" smtClean="0">
                <a:solidFill>
                  <a:srgbClr val="000000"/>
                </a:solidFill>
                <a:ea typeface="宋体" charset="0"/>
                <a:cs typeface="宋体" charset="0"/>
              </a:rPr>
              <a:t>5</a:t>
            </a:r>
          </a:p>
        </p:txBody>
      </p:sp>
      <p:sp>
        <p:nvSpPr>
          <p:cNvPr id="478270" name="Text Box 62"/>
          <p:cNvSpPr txBox="1">
            <a:spLocks noChangeArrowheads="1"/>
          </p:cNvSpPr>
          <p:nvPr/>
        </p:nvSpPr>
        <p:spPr bwMode="auto">
          <a:xfrm>
            <a:off x="4394200" y="1587500"/>
            <a:ext cx="300038" cy="322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6808" tIns="48404" rIns="96808" bIns="48404">
            <a:spAutoFit/>
          </a:bodyPr>
          <a:lstStyle>
            <a:lvl1pPr algn="l" defTabSz="9683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484188" algn="l" defTabSz="9683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968375" algn="l" defTabSz="9683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452563" algn="l" defTabSz="9683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36750" algn="l" defTabSz="9683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3939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511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3083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7655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1500" b="1" smtClean="0">
                <a:solidFill>
                  <a:srgbClr val="000000"/>
                </a:solidFill>
                <a:ea typeface="宋体" charset="0"/>
                <a:cs typeface="宋体" charset="0"/>
              </a:rPr>
              <a:t>3</a:t>
            </a:r>
          </a:p>
        </p:txBody>
      </p:sp>
      <p:sp>
        <p:nvSpPr>
          <p:cNvPr id="478271" name="Text Box 63"/>
          <p:cNvSpPr txBox="1">
            <a:spLocks noChangeArrowheads="1"/>
          </p:cNvSpPr>
          <p:nvPr/>
        </p:nvSpPr>
        <p:spPr bwMode="auto">
          <a:xfrm>
            <a:off x="4411663" y="2327275"/>
            <a:ext cx="298450" cy="32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6808" tIns="48404" rIns="96808" bIns="48404">
            <a:spAutoFit/>
          </a:bodyPr>
          <a:lstStyle>
            <a:lvl1pPr algn="l" defTabSz="9683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484188" algn="l" defTabSz="9683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968375" algn="l" defTabSz="9683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452563" algn="l" defTabSz="9683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36750" algn="l" defTabSz="9683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3939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511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3083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7655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1500" b="1" smtClean="0">
                <a:solidFill>
                  <a:srgbClr val="000000"/>
                </a:solidFill>
                <a:ea typeface="宋体" charset="0"/>
                <a:cs typeface="宋体" charset="0"/>
              </a:rPr>
              <a:t>6</a:t>
            </a:r>
          </a:p>
        </p:txBody>
      </p:sp>
      <p:sp>
        <p:nvSpPr>
          <p:cNvPr id="478272" name="Text Box 64"/>
          <p:cNvSpPr txBox="1">
            <a:spLocks noChangeArrowheads="1"/>
          </p:cNvSpPr>
          <p:nvPr/>
        </p:nvSpPr>
        <p:spPr bwMode="auto">
          <a:xfrm>
            <a:off x="4984750" y="1955800"/>
            <a:ext cx="298450" cy="32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6808" tIns="48404" rIns="96808" bIns="48404">
            <a:spAutoFit/>
          </a:bodyPr>
          <a:lstStyle>
            <a:lvl1pPr algn="l" defTabSz="9683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484188" algn="l" defTabSz="9683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968375" algn="l" defTabSz="9683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452563" algn="l" defTabSz="9683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36750" algn="l" defTabSz="9683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3939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511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3083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7655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1500" b="1" smtClean="0">
                <a:solidFill>
                  <a:srgbClr val="000000"/>
                </a:solidFill>
                <a:ea typeface="宋体" charset="0"/>
                <a:cs typeface="宋体" charset="0"/>
              </a:rPr>
              <a:t>7</a:t>
            </a:r>
          </a:p>
        </p:txBody>
      </p:sp>
      <p:sp>
        <p:nvSpPr>
          <p:cNvPr id="478273" name="Text Box 65"/>
          <p:cNvSpPr txBox="1">
            <a:spLocks noChangeArrowheads="1"/>
          </p:cNvSpPr>
          <p:nvPr/>
        </p:nvSpPr>
        <p:spPr bwMode="auto">
          <a:xfrm>
            <a:off x="5492750" y="1966913"/>
            <a:ext cx="298450" cy="322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6808" tIns="48404" rIns="96808" bIns="48404">
            <a:spAutoFit/>
          </a:bodyPr>
          <a:lstStyle>
            <a:lvl1pPr algn="l" defTabSz="9683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484188" algn="l" defTabSz="9683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968375" algn="l" defTabSz="9683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452563" algn="l" defTabSz="9683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36750" algn="l" defTabSz="9683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3939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511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3083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7655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1500" b="1" smtClean="0">
                <a:solidFill>
                  <a:srgbClr val="000000"/>
                </a:solidFill>
                <a:ea typeface="宋体" charset="0"/>
                <a:cs typeface="宋体" charset="0"/>
              </a:rPr>
              <a:t>8</a:t>
            </a:r>
          </a:p>
        </p:txBody>
      </p:sp>
      <p:sp>
        <p:nvSpPr>
          <p:cNvPr id="478274" name="Rectangle 66"/>
          <p:cNvSpPr>
            <a:spLocks noChangeArrowheads="1"/>
          </p:cNvSpPr>
          <p:nvPr/>
        </p:nvSpPr>
        <p:spPr bwMode="auto">
          <a:xfrm>
            <a:off x="7011988" y="4002088"/>
            <a:ext cx="1524000" cy="1525587"/>
          </a:xfrm>
          <a:prstGeom prst="rect">
            <a:avLst/>
          </a:prstGeom>
          <a:solidFill>
            <a:srgbClr val="EAEAEA"/>
          </a:solidFill>
          <a:ln w="9525">
            <a:solidFill>
              <a:srgbClr val="96969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fontAlgn="base" hangingPunct="0">
              <a:lnSpc>
                <a:spcPts val="2350"/>
              </a:lnSpc>
              <a:spcBef>
                <a:spcPct val="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478275" name="Rectangle 67"/>
          <p:cNvSpPr>
            <a:spLocks noChangeArrowheads="1"/>
          </p:cNvSpPr>
          <p:nvPr/>
        </p:nvSpPr>
        <p:spPr bwMode="auto">
          <a:xfrm>
            <a:off x="6054725" y="4256088"/>
            <a:ext cx="522288" cy="393700"/>
          </a:xfrm>
          <a:prstGeom prst="rect">
            <a:avLst/>
          </a:prstGeom>
          <a:solidFill>
            <a:srgbClr val="B2B2B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fontAlgn="base" hangingPunct="0">
              <a:lnSpc>
                <a:spcPts val="2350"/>
              </a:lnSpc>
              <a:spcBef>
                <a:spcPct val="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478276" name="AutoShape 68"/>
          <p:cNvSpPr>
            <a:spLocks noChangeArrowheads="1"/>
          </p:cNvSpPr>
          <p:nvPr/>
        </p:nvSpPr>
        <p:spPr bwMode="auto">
          <a:xfrm>
            <a:off x="6156325" y="4321175"/>
            <a:ext cx="354013" cy="250825"/>
          </a:xfrm>
          <a:prstGeom prst="flowChartDelay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 eaLnBrk="0" fontAlgn="base" hangingPunct="0">
              <a:lnSpc>
                <a:spcPts val="2350"/>
              </a:lnSpc>
              <a:spcBef>
                <a:spcPct val="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478277" name="Line 69"/>
          <p:cNvSpPr>
            <a:spLocks noChangeShapeType="1"/>
          </p:cNvSpPr>
          <p:nvPr/>
        </p:nvSpPr>
        <p:spPr bwMode="auto">
          <a:xfrm flipH="1">
            <a:off x="6054725" y="4375150"/>
            <a:ext cx="106363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 algn="ctr" eaLnBrk="0" fontAlgn="base" hangingPunct="0">
              <a:lnSpc>
                <a:spcPts val="2350"/>
              </a:lnSpc>
              <a:spcBef>
                <a:spcPct val="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478278" name="Line 70"/>
          <p:cNvSpPr>
            <a:spLocks noChangeShapeType="1"/>
          </p:cNvSpPr>
          <p:nvPr/>
        </p:nvSpPr>
        <p:spPr bwMode="auto">
          <a:xfrm flipH="1">
            <a:off x="6051550" y="4518025"/>
            <a:ext cx="106363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 algn="ctr" eaLnBrk="0" fontAlgn="base" hangingPunct="0">
              <a:lnSpc>
                <a:spcPts val="2350"/>
              </a:lnSpc>
              <a:spcBef>
                <a:spcPct val="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478279" name="Line 71"/>
          <p:cNvSpPr>
            <a:spLocks noChangeShapeType="1"/>
          </p:cNvSpPr>
          <p:nvPr/>
        </p:nvSpPr>
        <p:spPr bwMode="auto">
          <a:xfrm flipH="1">
            <a:off x="6548438" y="4448175"/>
            <a:ext cx="74612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 algn="ctr" eaLnBrk="0" fontAlgn="base" hangingPunct="0">
              <a:lnSpc>
                <a:spcPts val="2350"/>
              </a:lnSpc>
              <a:spcBef>
                <a:spcPct val="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478280" name="Oval 72"/>
          <p:cNvSpPr>
            <a:spLocks noChangeArrowheads="1"/>
          </p:cNvSpPr>
          <p:nvPr/>
        </p:nvSpPr>
        <p:spPr bwMode="auto">
          <a:xfrm>
            <a:off x="6508750" y="4433888"/>
            <a:ext cx="44450" cy="36512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 algn="ctr" eaLnBrk="0" fontAlgn="base" hangingPunct="0">
              <a:lnSpc>
                <a:spcPts val="2350"/>
              </a:lnSpc>
              <a:spcBef>
                <a:spcPct val="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478281" name="Text Box 73"/>
          <p:cNvSpPr txBox="1">
            <a:spLocks noChangeArrowheads="1"/>
          </p:cNvSpPr>
          <p:nvPr/>
        </p:nvSpPr>
        <p:spPr bwMode="auto">
          <a:xfrm>
            <a:off x="6137275" y="4294188"/>
            <a:ext cx="228600" cy="32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6808" tIns="48404" rIns="96808" bIns="48404">
            <a:spAutoFit/>
          </a:bodyPr>
          <a:lstStyle>
            <a:lvl1pPr algn="l" defTabSz="9683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484188" algn="l" defTabSz="9683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968375" algn="l" defTabSz="9683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452563" algn="l" defTabSz="9683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36750" algn="l" defTabSz="9683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3939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511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3083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7655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1500" b="1" smtClean="0">
                <a:solidFill>
                  <a:srgbClr val="000000"/>
                </a:solidFill>
                <a:ea typeface="宋体" charset="0"/>
                <a:cs typeface="宋体" charset="0"/>
              </a:rPr>
              <a:t>5</a:t>
            </a:r>
          </a:p>
        </p:txBody>
      </p:sp>
      <p:sp>
        <p:nvSpPr>
          <p:cNvPr id="478282" name="Rectangle 74"/>
          <p:cNvSpPr>
            <a:spLocks noChangeArrowheads="1"/>
          </p:cNvSpPr>
          <p:nvPr/>
        </p:nvSpPr>
        <p:spPr bwMode="auto">
          <a:xfrm>
            <a:off x="6057900" y="4848225"/>
            <a:ext cx="523875" cy="392113"/>
          </a:xfrm>
          <a:prstGeom prst="rect">
            <a:avLst/>
          </a:prstGeom>
          <a:solidFill>
            <a:srgbClr val="B2B2B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fontAlgn="base" hangingPunct="0">
              <a:lnSpc>
                <a:spcPts val="2350"/>
              </a:lnSpc>
              <a:spcBef>
                <a:spcPct val="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478283" name="Line 75"/>
          <p:cNvSpPr>
            <a:spLocks noChangeShapeType="1"/>
          </p:cNvSpPr>
          <p:nvPr/>
        </p:nvSpPr>
        <p:spPr bwMode="auto">
          <a:xfrm flipH="1">
            <a:off x="6056313" y="4973638"/>
            <a:ext cx="134937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 algn="ctr" eaLnBrk="0" fontAlgn="base" hangingPunct="0">
              <a:lnSpc>
                <a:spcPts val="2350"/>
              </a:lnSpc>
              <a:spcBef>
                <a:spcPct val="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478284" name="Line 76"/>
          <p:cNvSpPr>
            <a:spLocks noChangeShapeType="1"/>
          </p:cNvSpPr>
          <p:nvPr/>
        </p:nvSpPr>
        <p:spPr bwMode="auto">
          <a:xfrm flipH="1">
            <a:off x="6051550" y="5114925"/>
            <a:ext cx="13493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 algn="ctr" eaLnBrk="0" fontAlgn="base" hangingPunct="0">
              <a:lnSpc>
                <a:spcPts val="2350"/>
              </a:lnSpc>
              <a:spcBef>
                <a:spcPct val="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478285" name="Line 77"/>
          <p:cNvSpPr>
            <a:spLocks noChangeShapeType="1"/>
          </p:cNvSpPr>
          <p:nvPr/>
        </p:nvSpPr>
        <p:spPr bwMode="auto">
          <a:xfrm flipH="1">
            <a:off x="6551613" y="5045075"/>
            <a:ext cx="7302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 algn="ctr" eaLnBrk="0" fontAlgn="base" hangingPunct="0">
              <a:lnSpc>
                <a:spcPts val="2350"/>
              </a:lnSpc>
              <a:spcBef>
                <a:spcPct val="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478286" name="Oval 78"/>
          <p:cNvSpPr>
            <a:spLocks noChangeArrowheads="1"/>
          </p:cNvSpPr>
          <p:nvPr/>
        </p:nvSpPr>
        <p:spPr bwMode="auto">
          <a:xfrm>
            <a:off x="6510338" y="5026025"/>
            <a:ext cx="44450" cy="36513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 algn="ctr" eaLnBrk="0" fontAlgn="base" hangingPunct="0">
              <a:lnSpc>
                <a:spcPts val="2350"/>
              </a:lnSpc>
              <a:spcBef>
                <a:spcPct val="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478287" name="Freeform 79"/>
          <p:cNvSpPr>
            <a:spLocks/>
          </p:cNvSpPr>
          <p:nvPr/>
        </p:nvSpPr>
        <p:spPr bwMode="auto">
          <a:xfrm>
            <a:off x="6154738" y="4919663"/>
            <a:ext cx="357187" cy="249237"/>
          </a:xfrm>
          <a:custGeom>
            <a:avLst/>
            <a:gdLst>
              <a:gd name="T0" fmla="*/ 7 w 699"/>
              <a:gd name="T1" fmla="*/ 0 h 579"/>
              <a:gd name="T2" fmla="*/ 302 w 699"/>
              <a:gd name="T3" fmla="*/ 0 h 579"/>
              <a:gd name="T4" fmla="*/ 537 w 699"/>
              <a:gd name="T5" fmla="*/ 93 h 579"/>
              <a:gd name="T6" fmla="*/ 699 w 699"/>
              <a:gd name="T7" fmla="*/ 286 h 579"/>
              <a:gd name="T8" fmla="*/ 549 w 699"/>
              <a:gd name="T9" fmla="*/ 480 h 579"/>
              <a:gd name="T10" fmla="*/ 302 w 699"/>
              <a:gd name="T11" fmla="*/ 579 h 579"/>
              <a:gd name="T12" fmla="*/ 0 w 699"/>
              <a:gd name="T13" fmla="*/ 579 h 579"/>
              <a:gd name="T14" fmla="*/ 82 w 699"/>
              <a:gd name="T15" fmla="*/ 422 h 579"/>
              <a:gd name="T16" fmla="*/ 110 w 699"/>
              <a:gd name="T17" fmla="*/ 286 h 579"/>
              <a:gd name="T18" fmla="*/ 82 w 699"/>
              <a:gd name="T19" fmla="*/ 143 h 579"/>
              <a:gd name="T20" fmla="*/ 7 w 699"/>
              <a:gd name="T21" fmla="*/ 0 h 57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699" h="579">
                <a:moveTo>
                  <a:pt x="7" y="0"/>
                </a:moveTo>
                <a:cubicBezTo>
                  <a:pt x="154" y="0"/>
                  <a:pt x="171" y="0"/>
                  <a:pt x="302" y="0"/>
                </a:cubicBezTo>
                <a:cubicBezTo>
                  <a:pt x="357" y="3"/>
                  <a:pt x="471" y="45"/>
                  <a:pt x="537" y="93"/>
                </a:cubicBezTo>
                <a:cubicBezTo>
                  <a:pt x="603" y="141"/>
                  <a:pt x="652" y="186"/>
                  <a:pt x="699" y="286"/>
                </a:cubicBezTo>
                <a:cubicBezTo>
                  <a:pt x="672" y="364"/>
                  <a:pt x="615" y="431"/>
                  <a:pt x="549" y="480"/>
                </a:cubicBezTo>
                <a:cubicBezTo>
                  <a:pt x="483" y="528"/>
                  <a:pt x="375" y="579"/>
                  <a:pt x="302" y="579"/>
                </a:cubicBezTo>
                <a:cubicBezTo>
                  <a:pt x="174" y="579"/>
                  <a:pt x="151" y="579"/>
                  <a:pt x="0" y="579"/>
                </a:cubicBezTo>
                <a:cubicBezTo>
                  <a:pt x="48" y="513"/>
                  <a:pt x="64" y="471"/>
                  <a:pt x="82" y="422"/>
                </a:cubicBezTo>
                <a:cubicBezTo>
                  <a:pt x="101" y="373"/>
                  <a:pt x="110" y="332"/>
                  <a:pt x="110" y="286"/>
                </a:cubicBezTo>
                <a:cubicBezTo>
                  <a:pt x="110" y="239"/>
                  <a:pt x="99" y="191"/>
                  <a:pt x="82" y="143"/>
                </a:cubicBezTo>
                <a:cubicBezTo>
                  <a:pt x="66" y="95"/>
                  <a:pt x="39" y="51"/>
                  <a:pt x="7" y="0"/>
                </a:cubicBezTo>
                <a:close/>
              </a:path>
            </a:pathLst>
          </a:cu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 algn="ctr" eaLnBrk="0" fontAlgn="base" hangingPunct="0">
              <a:lnSpc>
                <a:spcPts val="2350"/>
              </a:lnSpc>
              <a:spcBef>
                <a:spcPct val="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478288" name="Text Box 80"/>
          <p:cNvSpPr txBox="1">
            <a:spLocks noChangeArrowheads="1"/>
          </p:cNvSpPr>
          <p:nvPr/>
        </p:nvSpPr>
        <p:spPr bwMode="auto">
          <a:xfrm>
            <a:off x="6165850" y="4895850"/>
            <a:ext cx="227013" cy="32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6808" tIns="48404" rIns="96808" bIns="48404">
            <a:spAutoFit/>
          </a:bodyPr>
          <a:lstStyle>
            <a:lvl1pPr algn="l" defTabSz="9683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484188" algn="l" defTabSz="9683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968375" algn="l" defTabSz="9683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452563" algn="l" defTabSz="9683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36750" algn="l" defTabSz="9683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3939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511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3083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7655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1500" b="1" smtClean="0">
                <a:solidFill>
                  <a:srgbClr val="000000"/>
                </a:solidFill>
                <a:ea typeface="宋体" charset="0"/>
                <a:cs typeface="宋体" charset="0"/>
              </a:rPr>
              <a:t>6</a:t>
            </a:r>
          </a:p>
        </p:txBody>
      </p:sp>
      <p:sp>
        <p:nvSpPr>
          <p:cNvPr id="478289" name="Rectangle 81"/>
          <p:cNvSpPr>
            <a:spLocks noChangeArrowheads="1"/>
          </p:cNvSpPr>
          <p:nvPr/>
        </p:nvSpPr>
        <p:spPr bwMode="auto">
          <a:xfrm>
            <a:off x="7131050" y="4256088"/>
            <a:ext cx="522288" cy="393700"/>
          </a:xfrm>
          <a:prstGeom prst="rect">
            <a:avLst/>
          </a:prstGeom>
          <a:solidFill>
            <a:srgbClr val="B2B2B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fontAlgn="base" hangingPunct="0">
              <a:lnSpc>
                <a:spcPts val="2350"/>
              </a:lnSpc>
              <a:spcBef>
                <a:spcPct val="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478290" name="AutoShape 82"/>
          <p:cNvSpPr>
            <a:spLocks noChangeArrowheads="1"/>
          </p:cNvSpPr>
          <p:nvPr/>
        </p:nvSpPr>
        <p:spPr bwMode="auto">
          <a:xfrm>
            <a:off x="7231063" y="4321175"/>
            <a:ext cx="355600" cy="250825"/>
          </a:xfrm>
          <a:prstGeom prst="flowChartDelay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 eaLnBrk="0" fontAlgn="base" hangingPunct="0">
              <a:lnSpc>
                <a:spcPts val="2350"/>
              </a:lnSpc>
              <a:spcBef>
                <a:spcPct val="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478291" name="Line 83"/>
          <p:cNvSpPr>
            <a:spLocks noChangeShapeType="1"/>
          </p:cNvSpPr>
          <p:nvPr/>
        </p:nvSpPr>
        <p:spPr bwMode="auto">
          <a:xfrm flipH="1">
            <a:off x="7131050" y="4375150"/>
            <a:ext cx="10477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 algn="ctr" eaLnBrk="0" fontAlgn="base" hangingPunct="0">
              <a:lnSpc>
                <a:spcPts val="2350"/>
              </a:lnSpc>
              <a:spcBef>
                <a:spcPct val="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478292" name="Line 84"/>
          <p:cNvSpPr>
            <a:spLocks noChangeShapeType="1"/>
          </p:cNvSpPr>
          <p:nvPr/>
        </p:nvSpPr>
        <p:spPr bwMode="auto">
          <a:xfrm flipH="1">
            <a:off x="7127875" y="4518025"/>
            <a:ext cx="10477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 algn="ctr" eaLnBrk="0" fontAlgn="base" hangingPunct="0">
              <a:lnSpc>
                <a:spcPts val="2350"/>
              </a:lnSpc>
              <a:spcBef>
                <a:spcPct val="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478293" name="Line 85"/>
          <p:cNvSpPr>
            <a:spLocks noChangeShapeType="1"/>
          </p:cNvSpPr>
          <p:nvPr/>
        </p:nvSpPr>
        <p:spPr bwMode="auto">
          <a:xfrm flipH="1">
            <a:off x="7624763" y="4448175"/>
            <a:ext cx="74612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 algn="ctr" eaLnBrk="0" fontAlgn="base" hangingPunct="0">
              <a:lnSpc>
                <a:spcPts val="2350"/>
              </a:lnSpc>
              <a:spcBef>
                <a:spcPct val="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478294" name="Oval 86"/>
          <p:cNvSpPr>
            <a:spLocks noChangeArrowheads="1"/>
          </p:cNvSpPr>
          <p:nvPr/>
        </p:nvSpPr>
        <p:spPr bwMode="auto">
          <a:xfrm>
            <a:off x="7585075" y="4433888"/>
            <a:ext cx="42863" cy="36512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 algn="ctr" eaLnBrk="0" fontAlgn="base" hangingPunct="0">
              <a:lnSpc>
                <a:spcPts val="2350"/>
              </a:lnSpc>
              <a:spcBef>
                <a:spcPct val="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478295" name="Text Box 87"/>
          <p:cNvSpPr txBox="1">
            <a:spLocks noChangeArrowheads="1"/>
          </p:cNvSpPr>
          <p:nvPr/>
        </p:nvSpPr>
        <p:spPr bwMode="auto">
          <a:xfrm>
            <a:off x="7223125" y="4294188"/>
            <a:ext cx="227013" cy="32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6808" tIns="48404" rIns="96808" bIns="48404">
            <a:spAutoFit/>
          </a:bodyPr>
          <a:lstStyle>
            <a:lvl1pPr algn="l" defTabSz="9683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484188" algn="l" defTabSz="9683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968375" algn="l" defTabSz="9683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452563" algn="l" defTabSz="9683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36750" algn="l" defTabSz="9683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3939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511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3083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7655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1500" b="1" smtClean="0">
                <a:solidFill>
                  <a:srgbClr val="000000"/>
                </a:solidFill>
                <a:ea typeface="宋体" charset="0"/>
                <a:cs typeface="宋体" charset="0"/>
              </a:rPr>
              <a:t>4</a:t>
            </a:r>
          </a:p>
        </p:txBody>
      </p:sp>
      <p:sp>
        <p:nvSpPr>
          <p:cNvPr id="478296" name="Rectangle 88"/>
          <p:cNvSpPr>
            <a:spLocks noChangeArrowheads="1"/>
          </p:cNvSpPr>
          <p:nvPr/>
        </p:nvSpPr>
        <p:spPr bwMode="auto">
          <a:xfrm>
            <a:off x="5356225" y="4256088"/>
            <a:ext cx="522288" cy="393700"/>
          </a:xfrm>
          <a:prstGeom prst="rect">
            <a:avLst/>
          </a:prstGeom>
          <a:solidFill>
            <a:srgbClr val="B2B2B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fontAlgn="base" hangingPunct="0">
              <a:lnSpc>
                <a:spcPts val="2350"/>
              </a:lnSpc>
              <a:spcBef>
                <a:spcPct val="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478297" name="AutoShape 89"/>
          <p:cNvSpPr>
            <a:spLocks noChangeArrowheads="1"/>
          </p:cNvSpPr>
          <p:nvPr/>
        </p:nvSpPr>
        <p:spPr bwMode="auto">
          <a:xfrm rot="5400000">
            <a:off x="5491162" y="4348163"/>
            <a:ext cx="246063" cy="242888"/>
          </a:xfrm>
          <a:prstGeom prst="triangle">
            <a:avLst>
              <a:gd name="adj" fmla="val 50000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 eaLnBrk="0" fontAlgn="base" hangingPunct="0">
              <a:lnSpc>
                <a:spcPts val="2350"/>
              </a:lnSpc>
              <a:spcBef>
                <a:spcPct val="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478298" name="Line 90"/>
          <p:cNvSpPr>
            <a:spLocks noChangeShapeType="1"/>
          </p:cNvSpPr>
          <p:nvPr/>
        </p:nvSpPr>
        <p:spPr bwMode="auto">
          <a:xfrm flipH="1">
            <a:off x="5386388" y="4467225"/>
            <a:ext cx="106362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 algn="ctr" eaLnBrk="0" fontAlgn="base" hangingPunct="0">
              <a:lnSpc>
                <a:spcPts val="2350"/>
              </a:lnSpc>
              <a:spcBef>
                <a:spcPct val="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478299" name="Line 91"/>
          <p:cNvSpPr>
            <a:spLocks noChangeShapeType="1"/>
          </p:cNvSpPr>
          <p:nvPr/>
        </p:nvSpPr>
        <p:spPr bwMode="auto">
          <a:xfrm flipH="1">
            <a:off x="5776913" y="4467225"/>
            <a:ext cx="635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 algn="ctr" eaLnBrk="0" fontAlgn="base" hangingPunct="0">
              <a:lnSpc>
                <a:spcPts val="2350"/>
              </a:lnSpc>
              <a:spcBef>
                <a:spcPct val="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478300" name="Oval 92"/>
          <p:cNvSpPr>
            <a:spLocks noChangeArrowheads="1"/>
          </p:cNvSpPr>
          <p:nvPr/>
        </p:nvSpPr>
        <p:spPr bwMode="auto">
          <a:xfrm>
            <a:off x="5737225" y="4449763"/>
            <a:ext cx="44450" cy="36512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 algn="ctr" eaLnBrk="0" fontAlgn="base" hangingPunct="0">
              <a:lnSpc>
                <a:spcPts val="2350"/>
              </a:lnSpc>
              <a:spcBef>
                <a:spcPct val="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478301" name="Text Box 93"/>
          <p:cNvSpPr txBox="1">
            <a:spLocks noChangeArrowheads="1"/>
          </p:cNvSpPr>
          <p:nvPr/>
        </p:nvSpPr>
        <p:spPr bwMode="auto">
          <a:xfrm>
            <a:off x="5405438" y="4310063"/>
            <a:ext cx="228600" cy="322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6808" tIns="48404" rIns="96808" bIns="48404">
            <a:spAutoFit/>
          </a:bodyPr>
          <a:lstStyle>
            <a:lvl1pPr algn="l" defTabSz="9683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484188" algn="l" defTabSz="9683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968375" algn="l" defTabSz="9683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452563" algn="l" defTabSz="9683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36750" algn="l" defTabSz="9683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3939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511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3083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7655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1500" b="1" smtClean="0">
                <a:solidFill>
                  <a:srgbClr val="000000"/>
                </a:solidFill>
                <a:ea typeface="宋体" charset="0"/>
                <a:cs typeface="宋体" charset="0"/>
              </a:rPr>
              <a:t>8</a:t>
            </a:r>
          </a:p>
        </p:txBody>
      </p:sp>
      <p:sp>
        <p:nvSpPr>
          <p:cNvPr id="478302" name="Rectangle 94"/>
          <p:cNvSpPr>
            <a:spLocks noChangeArrowheads="1"/>
          </p:cNvSpPr>
          <p:nvPr/>
        </p:nvSpPr>
        <p:spPr bwMode="auto">
          <a:xfrm>
            <a:off x="5364163" y="4848225"/>
            <a:ext cx="522287" cy="392113"/>
          </a:xfrm>
          <a:prstGeom prst="rect">
            <a:avLst/>
          </a:prstGeom>
          <a:solidFill>
            <a:srgbClr val="B2B2B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fontAlgn="base" hangingPunct="0">
              <a:lnSpc>
                <a:spcPts val="2350"/>
              </a:lnSpc>
              <a:spcBef>
                <a:spcPct val="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478303" name="Freeform 95"/>
          <p:cNvSpPr>
            <a:spLocks/>
          </p:cNvSpPr>
          <p:nvPr/>
        </p:nvSpPr>
        <p:spPr bwMode="auto">
          <a:xfrm>
            <a:off x="5459413" y="4927600"/>
            <a:ext cx="358775" cy="250825"/>
          </a:xfrm>
          <a:custGeom>
            <a:avLst/>
            <a:gdLst>
              <a:gd name="T0" fmla="*/ 7 w 699"/>
              <a:gd name="T1" fmla="*/ 0 h 579"/>
              <a:gd name="T2" fmla="*/ 302 w 699"/>
              <a:gd name="T3" fmla="*/ 0 h 579"/>
              <a:gd name="T4" fmla="*/ 537 w 699"/>
              <a:gd name="T5" fmla="*/ 93 h 579"/>
              <a:gd name="T6" fmla="*/ 699 w 699"/>
              <a:gd name="T7" fmla="*/ 286 h 579"/>
              <a:gd name="T8" fmla="*/ 549 w 699"/>
              <a:gd name="T9" fmla="*/ 480 h 579"/>
              <a:gd name="T10" fmla="*/ 302 w 699"/>
              <a:gd name="T11" fmla="*/ 579 h 579"/>
              <a:gd name="T12" fmla="*/ 0 w 699"/>
              <a:gd name="T13" fmla="*/ 579 h 579"/>
              <a:gd name="T14" fmla="*/ 82 w 699"/>
              <a:gd name="T15" fmla="*/ 422 h 579"/>
              <a:gd name="T16" fmla="*/ 110 w 699"/>
              <a:gd name="T17" fmla="*/ 286 h 579"/>
              <a:gd name="T18" fmla="*/ 82 w 699"/>
              <a:gd name="T19" fmla="*/ 143 h 579"/>
              <a:gd name="T20" fmla="*/ 7 w 699"/>
              <a:gd name="T21" fmla="*/ 0 h 57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699" h="579">
                <a:moveTo>
                  <a:pt x="7" y="0"/>
                </a:moveTo>
                <a:cubicBezTo>
                  <a:pt x="154" y="0"/>
                  <a:pt x="171" y="0"/>
                  <a:pt x="302" y="0"/>
                </a:cubicBezTo>
                <a:cubicBezTo>
                  <a:pt x="357" y="3"/>
                  <a:pt x="471" y="45"/>
                  <a:pt x="537" y="93"/>
                </a:cubicBezTo>
                <a:cubicBezTo>
                  <a:pt x="603" y="141"/>
                  <a:pt x="652" y="186"/>
                  <a:pt x="699" y="286"/>
                </a:cubicBezTo>
                <a:cubicBezTo>
                  <a:pt x="672" y="364"/>
                  <a:pt x="615" y="431"/>
                  <a:pt x="549" y="480"/>
                </a:cubicBezTo>
                <a:cubicBezTo>
                  <a:pt x="483" y="528"/>
                  <a:pt x="375" y="579"/>
                  <a:pt x="302" y="579"/>
                </a:cubicBezTo>
                <a:cubicBezTo>
                  <a:pt x="174" y="579"/>
                  <a:pt x="151" y="579"/>
                  <a:pt x="0" y="579"/>
                </a:cubicBezTo>
                <a:cubicBezTo>
                  <a:pt x="48" y="513"/>
                  <a:pt x="64" y="471"/>
                  <a:pt x="82" y="422"/>
                </a:cubicBezTo>
                <a:cubicBezTo>
                  <a:pt x="101" y="373"/>
                  <a:pt x="110" y="332"/>
                  <a:pt x="110" y="286"/>
                </a:cubicBezTo>
                <a:cubicBezTo>
                  <a:pt x="110" y="239"/>
                  <a:pt x="99" y="191"/>
                  <a:pt x="82" y="143"/>
                </a:cubicBezTo>
                <a:cubicBezTo>
                  <a:pt x="66" y="95"/>
                  <a:pt x="39" y="51"/>
                  <a:pt x="7" y="0"/>
                </a:cubicBezTo>
                <a:close/>
              </a:path>
            </a:pathLst>
          </a:cu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 algn="ctr" eaLnBrk="0" fontAlgn="base" hangingPunct="0">
              <a:lnSpc>
                <a:spcPts val="2350"/>
              </a:lnSpc>
              <a:spcBef>
                <a:spcPct val="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478304" name="Line 96"/>
          <p:cNvSpPr>
            <a:spLocks noChangeShapeType="1"/>
          </p:cNvSpPr>
          <p:nvPr/>
        </p:nvSpPr>
        <p:spPr bwMode="auto">
          <a:xfrm flipH="1">
            <a:off x="5360988" y="4981575"/>
            <a:ext cx="134937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 algn="ctr" eaLnBrk="0" fontAlgn="base" hangingPunct="0">
              <a:lnSpc>
                <a:spcPts val="2350"/>
              </a:lnSpc>
              <a:spcBef>
                <a:spcPct val="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478305" name="Line 97"/>
          <p:cNvSpPr>
            <a:spLocks noChangeShapeType="1"/>
          </p:cNvSpPr>
          <p:nvPr/>
        </p:nvSpPr>
        <p:spPr bwMode="auto">
          <a:xfrm flipH="1">
            <a:off x="5356225" y="5124450"/>
            <a:ext cx="13493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 algn="ctr" eaLnBrk="0" fontAlgn="base" hangingPunct="0">
              <a:lnSpc>
                <a:spcPts val="2350"/>
              </a:lnSpc>
              <a:spcBef>
                <a:spcPct val="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478306" name="Line 98"/>
          <p:cNvSpPr>
            <a:spLocks noChangeShapeType="1"/>
          </p:cNvSpPr>
          <p:nvPr/>
        </p:nvSpPr>
        <p:spPr bwMode="auto">
          <a:xfrm flipH="1">
            <a:off x="5815013" y="5053013"/>
            <a:ext cx="134937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 algn="ctr" eaLnBrk="0" fontAlgn="base" hangingPunct="0">
              <a:lnSpc>
                <a:spcPts val="2350"/>
              </a:lnSpc>
              <a:spcBef>
                <a:spcPct val="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478307" name="Text Box 99"/>
          <p:cNvSpPr txBox="1">
            <a:spLocks noChangeArrowheads="1"/>
          </p:cNvSpPr>
          <p:nvPr/>
        </p:nvSpPr>
        <p:spPr bwMode="auto">
          <a:xfrm>
            <a:off x="5467350" y="4891088"/>
            <a:ext cx="225425" cy="322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6808" tIns="48404" rIns="96808" bIns="48404">
            <a:spAutoFit/>
          </a:bodyPr>
          <a:lstStyle>
            <a:lvl1pPr algn="l" defTabSz="9683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484188" algn="l" defTabSz="9683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968375" algn="l" defTabSz="9683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452563" algn="l" defTabSz="9683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36750" algn="l" defTabSz="9683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3939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511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3083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7655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1500" b="1" smtClean="0">
                <a:solidFill>
                  <a:srgbClr val="000000"/>
                </a:solidFill>
                <a:ea typeface="宋体" charset="0"/>
                <a:cs typeface="宋体" charset="0"/>
              </a:rPr>
              <a:t>7</a:t>
            </a:r>
          </a:p>
        </p:txBody>
      </p:sp>
      <p:sp>
        <p:nvSpPr>
          <p:cNvPr id="478308" name="Rectangle 100"/>
          <p:cNvSpPr>
            <a:spLocks noChangeArrowheads="1"/>
          </p:cNvSpPr>
          <p:nvPr/>
        </p:nvSpPr>
        <p:spPr bwMode="auto">
          <a:xfrm>
            <a:off x="7829550" y="4848225"/>
            <a:ext cx="522288" cy="392113"/>
          </a:xfrm>
          <a:prstGeom prst="rect">
            <a:avLst/>
          </a:prstGeom>
          <a:solidFill>
            <a:srgbClr val="B2B2B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fontAlgn="base" hangingPunct="0">
              <a:lnSpc>
                <a:spcPts val="2350"/>
              </a:lnSpc>
              <a:spcBef>
                <a:spcPct val="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478309" name="Line 101"/>
          <p:cNvSpPr>
            <a:spLocks noChangeShapeType="1"/>
          </p:cNvSpPr>
          <p:nvPr/>
        </p:nvSpPr>
        <p:spPr bwMode="auto">
          <a:xfrm flipH="1">
            <a:off x="7827963" y="4973638"/>
            <a:ext cx="134937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 algn="ctr" eaLnBrk="0" fontAlgn="base" hangingPunct="0">
              <a:lnSpc>
                <a:spcPts val="2350"/>
              </a:lnSpc>
              <a:spcBef>
                <a:spcPct val="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478310" name="Line 102"/>
          <p:cNvSpPr>
            <a:spLocks noChangeShapeType="1"/>
          </p:cNvSpPr>
          <p:nvPr/>
        </p:nvSpPr>
        <p:spPr bwMode="auto">
          <a:xfrm flipH="1">
            <a:off x="7823200" y="5114925"/>
            <a:ext cx="13493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 algn="ctr" eaLnBrk="0" fontAlgn="base" hangingPunct="0">
              <a:lnSpc>
                <a:spcPts val="2350"/>
              </a:lnSpc>
              <a:spcBef>
                <a:spcPct val="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478311" name="Line 103"/>
          <p:cNvSpPr>
            <a:spLocks noChangeShapeType="1"/>
          </p:cNvSpPr>
          <p:nvPr/>
        </p:nvSpPr>
        <p:spPr bwMode="auto">
          <a:xfrm flipH="1">
            <a:off x="8321675" y="5045075"/>
            <a:ext cx="74613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 algn="ctr" eaLnBrk="0" fontAlgn="base" hangingPunct="0">
              <a:lnSpc>
                <a:spcPts val="2350"/>
              </a:lnSpc>
              <a:spcBef>
                <a:spcPct val="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478312" name="Oval 104"/>
          <p:cNvSpPr>
            <a:spLocks noChangeArrowheads="1"/>
          </p:cNvSpPr>
          <p:nvPr/>
        </p:nvSpPr>
        <p:spPr bwMode="auto">
          <a:xfrm>
            <a:off x="8281988" y="5026025"/>
            <a:ext cx="42862" cy="36513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 algn="ctr" eaLnBrk="0" fontAlgn="base" hangingPunct="0">
              <a:lnSpc>
                <a:spcPts val="2350"/>
              </a:lnSpc>
              <a:spcBef>
                <a:spcPct val="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478313" name="Freeform 105"/>
          <p:cNvSpPr>
            <a:spLocks/>
          </p:cNvSpPr>
          <p:nvPr/>
        </p:nvSpPr>
        <p:spPr bwMode="auto">
          <a:xfrm>
            <a:off x="7924800" y="4919663"/>
            <a:ext cx="358775" cy="249237"/>
          </a:xfrm>
          <a:custGeom>
            <a:avLst/>
            <a:gdLst>
              <a:gd name="T0" fmla="*/ 7 w 699"/>
              <a:gd name="T1" fmla="*/ 0 h 579"/>
              <a:gd name="T2" fmla="*/ 302 w 699"/>
              <a:gd name="T3" fmla="*/ 0 h 579"/>
              <a:gd name="T4" fmla="*/ 537 w 699"/>
              <a:gd name="T5" fmla="*/ 93 h 579"/>
              <a:gd name="T6" fmla="*/ 699 w 699"/>
              <a:gd name="T7" fmla="*/ 286 h 579"/>
              <a:gd name="T8" fmla="*/ 549 w 699"/>
              <a:gd name="T9" fmla="*/ 480 h 579"/>
              <a:gd name="T10" fmla="*/ 302 w 699"/>
              <a:gd name="T11" fmla="*/ 579 h 579"/>
              <a:gd name="T12" fmla="*/ 0 w 699"/>
              <a:gd name="T13" fmla="*/ 579 h 579"/>
              <a:gd name="T14" fmla="*/ 82 w 699"/>
              <a:gd name="T15" fmla="*/ 422 h 579"/>
              <a:gd name="T16" fmla="*/ 110 w 699"/>
              <a:gd name="T17" fmla="*/ 286 h 579"/>
              <a:gd name="T18" fmla="*/ 82 w 699"/>
              <a:gd name="T19" fmla="*/ 143 h 579"/>
              <a:gd name="T20" fmla="*/ 7 w 699"/>
              <a:gd name="T21" fmla="*/ 0 h 57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699" h="579">
                <a:moveTo>
                  <a:pt x="7" y="0"/>
                </a:moveTo>
                <a:cubicBezTo>
                  <a:pt x="154" y="0"/>
                  <a:pt x="171" y="0"/>
                  <a:pt x="302" y="0"/>
                </a:cubicBezTo>
                <a:cubicBezTo>
                  <a:pt x="357" y="3"/>
                  <a:pt x="471" y="45"/>
                  <a:pt x="537" y="93"/>
                </a:cubicBezTo>
                <a:cubicBezTo>
                  <a:pt x="603" y="141"/>
                  <a:pt x="652" y="186"/>
                  <a:pt x="699" y="286"/>
                </a:cubicBezTo>
                <a:cubicBezTo>
                  <a:pt x="672" y="364"/>
                  <a:pt x="615" y="431"/>
                  <a:pt x="549" y="480"/>
                </a:cubicBezTo>
                <a:cubicBezTo>
                  <a:pt x="483" y="528"/>
                  <a:pt x="375" y="579"/>
                  <a:pt x="302" y="579"/>
                </a:cubicBezTo>
                <a:cubicBezTo>
                  <a:pt x="174" y="579"/>
                  <a:pt x="151" y="579"/>
                  <a:pt x="0" y="579"/>
                </a:cubicBezTo>
                <a:cubicBezTo>
                  <a:pt x="48" y="513"/>
                  <a:pt x="64" y="471"/>
                  <a:pt x="82" y="422"/>
                </a:cubicBezTo>
                <a:cubicBezTo>
                  <a:pt x="101" y="373"/>
                  <a:pt x="110" y="332"/>
                  <a:pt x="110" y="286"/>
                </a:cubicBezTo>
                <a:cubicBezTo>
                  <a:pt x="110" y="239"/>
                  <a:pt x="99" y="191"/>
                  <a:pt x="82" y="143"/>
                </a:cubicBezTo>
                <a:cubicBezTo>
                  <a:pt x="66" y="95"/>
                  <a:pt x="39" y="51"/>
                  <a:pt x="7" y="0"/>
                </a:cubicBezTo>
                <a:close/>
              </a:path>
            </a:pathLst>
          </a:cu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 algn="ctr" eaLnBrk="0" fontAlgn="base" hangingPunct="0">
              <a:lnSpc>
                <a:spcPts val="2350"/>
              </a:lnSpc>
              <a:spcBef>
                <a:spcPct val="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478314" name="Text Box 106"/>
          <p:cNvSpPr txBox="1">
            <a:spLocks noChangeArrowheads="1"/>
          </p:cNvSpPr>
          <p:nvPr/>
        </p:nvSpPr>
        <p:spPr bwMode="auto">
          <a:xfrm>
            <a:off x="7948613" y="4887913"/>
            <a:ext cx="228600" cy="322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6808" tIns="48404" rIns="96808" bIns="48404">
            <a:spAutoFit/>
          </a:bodyPr>
          <a:lstStyle>
            <a:lvl1pPr algn="l" defTabSz="9683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484188" algn="l" defTabSz="9683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968375" algn="l" defTabSz="9683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452563" algn="l" defTabSz="9683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36750" algn="l" defTabSz="9683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3939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511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3083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7655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1500" b="1" smtClean="0">
                <a:solidFill>
                  <a:srgbClr val="000000"/>
                </a:solidFill>
                <a:ea typeface="宋体" charset="0"/>
                <a:cs typeface="宋体" charset="0"/>
              </a:rPr>
              <a:t>2</a:t>
            </a:r>
          </a:p>
        </p:txBody>
      </p:sp>
      <p:sp>
        <p:nvSpPr>
          <p:cNvPr id="478315" name="Rectangle 107"/>
          <p:cNvSpPr>
            <a:spLocks noChangeArrowheads="1"/>
          </p:cNvSpPr>
          <p:nvPr/>
        </p:nvSpPr>
        <p:spPr bwMode="auto">
          <a:xfrm>
            <a:off x="7131050" y="4848225"/>
            <a:ext cx="522288" cy="392113"/>
          </a:xfrm>
          <a:prstGeom prst="rect">
            <a:avLst/>
          </a:prstGeom>
          <a:solidFill>
            <a:srgbClr val="B2B2B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fontAlgn="base" hangingPunct="0">
              <a:lnSpc>
                <a:spcPts val="2350"/>
              </a:lnSpc>
              <a:spcBef>
                <a:spcPct val="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478316" name="AutoShape 108"/>
          <p:cNvSpPr>
            <a:spLocks noChangeArrowheads="1"/>
          </p:cNvSpPr>
          <p:nvPr/>
        </p:nvSpPr>
        <p:spPr bwMode="auto">
          <a:xfrm>
            <a:off x="7231063" y="4913313"/>
            <a:ext cx="355600" cy="250825"/>
          </a:xfrm>
          <a:prstGeom prst="flowChartDelay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 eaLnBrk="0" fontAlgn="base" hangingPunct="0">
              <a:lnSpc>
                <a:spcPts val="2350"/>
              </a:lnSpc>
              <a:spcBef>
                <a:spcPct val="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478317" name="Line 109"/>
          <p:cNvSpPr>
            <a:spLocks noChangeShapeType="1"/>
          </p:cNvSpPr>
          <p:nvPr/>
        </p:nvSpPr>
        <p:spPr bwMode="auto">
          <a:xfrm flipH="1">
            <a:off x="7131050" y="4967288"/>
            <a:ext cx="10477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 algn="ctr" eaLnBrk="0" fontAlgn="base" hangingPunct="0">
              <a:lnSpc>
                <a:spcPts val="2350"/>
              </a:lnSpc>
              <a:spcBef>
                <a:spcPct val="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478318" name="Line 110"/>
          <p:cNvSpPr>
            <a:spLocks noChangeShapeType="1"/>
          </p:cNvSpPr>
          <p:nvPr/>
        </p:nvSpPr>
        <p:spPr bwMode="auto">
          <a:xfrm flipH="1">
            <a:off x="7127875" y="5110163"/>
            <a:ext cx="10477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 algn="ctr" eaLnBrk="0" fontAlgn="base" hangingPunct="0">
              <a:lnSpc>
                <a:spcPts val="2350"/>
              </a:lnSpc>
              <a:spcBef>
                <a:spcPct val="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478319" name="Line 111"/>
          <p:cNvSpPr>
            <a:spLocks noChangeShapeType="1"/>
          </p:cNvSpPr>
          <p:nvPr/>
        </p:nvSpPr>
        <p:spPr bwMode="auto">
          <a:xfrm flipH="1">
            <a:off x="7624763" y="5038725"/>
            <a:ext cx="74612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 algn="ctr" eaLnBrk="0" fontAlgn="base" hangingPunct="0">
              <a:lnSpc>
                <a:spcPts val="2350"/>
              </a:lnSpc>
              <a:spcBef>
                <a:spcPct val="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478320" name="Oval 112"/>
          <p:cNvSpPr>
            <a:spLocks noChangeArrowheads="1"/>
          </p:cNvSpPr>
          <p:nvPr/>
        </p:nvSpPr>
        <p:spPr bwMode="auto">
          <a:xfrm>
            <a:off x="7585075" y="5026025"/>
            <a:ext cx="42863" cy="36513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 algn="ctr" eaLnBrk="0" fontAlgn="base" hangingPunct="0">
              <a:lnSpc>
                <a:spcPts val="2350"/>
              </a:lnSpc>
              <a:spcBef>
                <a:spcPct val="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478321" name="Text Box 113"/>
          <p:cNvSpPr txBox="1">
            <a:spLocks noChangeArrowheads="1"/>
          </p:cNvSpPr>
          <p:nvPr/>
        </p:nvSpPr>
        <p:spPr bwMode="auto">
          <a:xfrm>
            <a:off x="7229475" y="4891088"/>
            <a:ext cx="258763" cy="322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6808" tIns="48404" rIns="96808" bIns="48404">
            <a:spAutoFit/>
          </a:bodyPr>
          <a:lstStyle>
            <a:lvl1pPr algn="l" defTabSz="9683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484188" algn="l" defTabSz="9683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968375" algn="l" defTabSz="9683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452563" algn="l" defTabSz="9683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36750" algn="l" defTabSz="9683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3939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511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3083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7655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1500" b="1" smtClean="0">
                <a:solidFill>
                  <a:srgbClr val="000000"/>
                </a:solidFill>
                <a:ea typeface="宋体" charset="0"/>
                <a:cs typeface="宋体" charset="0"/>
              </a:rPr>
              <a:t>3</a:t>
            </a:r>
          </a:p>
        </p:txBody>
      </p:sp>
      <p:sp>
        <p:nvSpPr>
          <p:cNvPr id="478322" name="Rectangle 114"/>
          <p:cNvSpPr>
            <a:spLocks noChangeArrowheads="1"/>
          </p:cNvSpPr>
          <p:nvPr/>
        </p:nvSpPr>
        <p:spPr bwMode="auto">
          <a:xfrm>
            <a:off x="7829550" y="4256088"/>
            <a:ext cx="522288" cy="393700"/>
          </a:xfrm>
          <a:prstGeom prst="rect">
            <a:avLst/>
          </a:prstGeom>
          <a:solidFill>
            <a:srgbClr val="B2B2B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fontAlgn="base" hangingPunct="0">
              <a:lnSpc>
                <a:spcPts val="2350"/>
              </a:lnSpc>
              <a:spcBef>
                <a:spcPct val="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478323" name="Line 115"/>
          <p:cNvSpPr>
            <a:spLocks noChangeShapeType="1"/>
          </p:cNvSpPr>
          <p:nvPr/>
        </p:nvSpPr>
        <p:spPr bwMode="auto">
          <a:xfrm flipH="1">
            <a:off x="7827963" y="4381500"/>
            <a:ext cx="134937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 algn="ctr" eaLnBrk="0" fontAlgn="base" hangingPunct="0">
              <a:lnSpc>
                <a:spcPts val="2350"/>
              </a:lnSpc>
              <a:spcBef>
                <a:spcPct val="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478324" name="Line 116"/>
          <p:cNvSpPr>
            <a:spLocks noChangeShapeType="1"/>
          </p:cNvSpPr>
          <p:nvPr/>
        </p:nvSpPr>
        <p:spPr bwMode="auto">
          <a:xfrm flipH="1">
            <a:off x="7823200" y="4522788"/>
            <a:ext cx="13493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 algn="ctr" eaLnBrk="0" fontAlgn="base" hangingPunct="0">
              <a:lnSpc>
                <a:spcPts val="2350"/>
              </a:lnSpc>
              <a:spcBef>
                <a:spcPct val="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478325" name="Line 117"/>
          <p:cNvSpPr>
            <a:spLocks noChangeShapeType="1"/>
          </p:cNvSpPr>
          <p:nvPr/>
        </p:nvSpPr>
        <p:spPr bwMode="auto">
          <a:xfrm flipH="1">
            <a:off x="8321675" y="4452938"/>
            <a:ext cx="74613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 algn="ctr" eaLnBrk="0" fontAlgn="base" hangingPunct="0">
              <a:lnSpc>
                <a:spcPts val="2350"/>
              </a:lnSpc>
              <a:spcBef>
                <a:spcPct val="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478326" name="Oval 118"/>
          <p:cNvSpPr>
            <a:spLocks noChangeArrowheads="1"/>
          </p:cNvSpPr>
          <p:nvPr/>
        </p:nvSpPr>
        <p:spPr bwMode="auto">
          <a:xfrm>
            <a:off x="8281988" y="4433888"/>
            <a:ext cx="42862" cy="36512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 algn="ctr" eaLnBrk="0" fontAlgn="base" hangingPunct="0">
              <a:lnSpc>
                <a:spcPts val="2350"/>
              </a:lnSpc>
              <a:spcBef>
                <a:spcPct val="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478327" name="Freeform 119"/>
          <p:cNvSpPr>
            <a:spLocks/>
          </p:cNvSpPr>
          <p:nvPr/>
        </p:nvSpPr>
        <p:spPr bwMode="auto">
          <a:xfrm>
            <a:off x="7924800" y="4327525"/>
            <a:ext cx="358775" cy="249238"/>
          </a:xfrm>
          <a:custGeom>
            <a:avLst/>
            <a:gdLst>
              <a:gd name="T0" fmla="*/ 7 w 699"/>
              <a:gd name="T1" fmla="*/ 0 h 579"/>
              <a:gd name="T2" fmla="*/ 302 w 699"/>
              <a:gd name="T3" fmla="*/ 0 h 579"/>
              <a:gd name="T4" fmla="*/ 537 w 699"/>
              <a:gd name="T5" fmla="*/ 93 h 579"/>
              <a:gd name="T6" fmla="*/ 699 w 699"/>
              <a:gd name="T7" fmla="*/ 286 h 579"/>
              <a:gd name="T8" fmla="*/ 549 w 699"/>
              <a:gd name="T9" fmla="*/ 480 h 579"/>
              <a:gd name="T10" fmla="*/ 302 w 699"/>
              <a:gd name="T11" fmla="*/ 579 h 579"/>
              <a:gd name="T12" fmla="*/ 0 w 699"/>
              <a:gd name="T13" fmla="*/ 579 h 579"/>
              <a:gd name="T14" fmla="*/ 82 w 699"/>
              <a:gd name="T15" fmla="*/ 422 h 579"/>
              <a:gd name="T16" fmla="*/ 110 w 699"/>
              <a:gd name="T17" fmla="*/ 286 h 579"/>
              <a:gd name="T18" fmla="*/ 82 w 699"/>
              <a:gd name="T19" fmla="*/ 143 h 579"/>
              <a:gd name="T20" fmla="*/ 7 w 699"/>
              <a:gd name="T21" fmla="*/ 0 h 57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699" h="579">
                <a:moveTo>
                  <a:pt x="7" y="0"/>
                </a:moveTo>
                <a:cubicBezTo>
                  <a:pt x="154" y="0"/>
                  <a:pt x="171" y="0"/>
                  <a:pt x="302" y="0"/>
                </a:cubicBezTo>
                <a:cubicBezTo>
                  <a:pt x="357" y="3"/>
                  <a:pt x="471" y="45"/>
                  <a:pt x="537" y="93"/>
                </a:cubicBezTo>
                <a:cubicBezTo>
                  <a:pt x="603" y="141"/>
                  <a:pt x="652" y="186"/>
                  <a:pt x="699" y="286"/>
                </a:cubicBezTo>
                <a:cubicBezTo>
                  <a:pt x="672" y="364"/>
                  <a:pt x="615" y="431"/>
                  <a:pt x="549" y="480"/>
                </a:cubicBezTo>
                <a:cubicBezTo>
                  <a:pt x="483" y="528"/>
                  <a:pt x="375" y="579"/>
                  <a:pt x="302" y="579"/>
                </a:cubicBezTo>
                <a:cubicBezTo>
                  <a:pt x="174" y="579"/>
                  <a:pt x="151" y="579"/>
                  <a:pt x="0" y="579"/>
                </a:cubicBezTo>
                <a:cubicBezTo>
                  <a:pt x="48" y="513"/>
                  <a:pt x="64" y="471"/>
                  <a:pt x="82" y="422"/>
                </a:cubicBezTo>
                <a:cubicBezTo>
                  <a:pt x="101" y="373"/>
                  <a:pt x="110" y="332"/>
                  <a:pt x="110" y="286"/>
                </a:cubicBezTo>
                <a:cubicBezTo>
                  <a:pt x="110" y="239"/>
                  <a:pt x="99" y="191"/>
                  <a:pt x="82" y="143"/>
                </a:cubicBezTo>
                <a:cubicBezTo>
                  <a:pt x="66" y="95"/>
                  <a:pt x="39" y="51"/>
                  <a:pt x="7" y="0"/>
                </a:cubicBezTo>
                <a:close/>
              </a:path>
            </a:pathLst>
          </a:cu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 algn="ctr" eaLnBrk="0" fontAlgn="base" hangingPunct="0">
              <a:lnSpc>
                <a:spcPts val="2350"/>
              </a:lnSpc>
              <a:spcBef>
                <a:spcPct val="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478328" name="Text Box 120"/>
          <p:cNvSpPr txBox="1">
            <a:spLocks noChangeArrowheads="1"/>
          </p:cNvSpPr>
          <p:nvPr/>
        </p:nvSpPr>
        <p:spPr bwMode="auto">
          <a:xfrm>
            <a:off x="7937500" y="4294188"/>
            <a:ext cx="228600" cy="32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6808" tIns="48404" rIns="96808" bIns="48404">
            <a:spAutoFit/>
          </a:bodyPr>
          <a:lstStyle>
            <a:lvl1pPr algn="l" defTabSz="9683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484188" algn="l" defTabSz="9683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968375" algn="l" defTabSz="9683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452563" algn="l" defTabSz="9683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36750" algn="l" defTabSz="9683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3939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511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3083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7655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1500" b="1" smtClean="0">
                <a:solidFill>
                  <a:srgbClr val="000000"/>
                </a:solidFill>
                <a:ea typeface="宋体" charset="0"/>
                <a:cs typeface="宋体" charset="0"/>
              </a:rPr>
              <a:t>1</a:t>
            </a:r>
          </a:p>
        </p:txBody>
      </p:sp>
      <p:sp>
        <p:nvSpPr>
          <p:cNvPr id="478329" name="Line 121"/>
          <p:cNvSpPr>
            <a:spLocks noChangeShapeType="1"/>
          </p:cNvSpPr>
          <p:nvPr/>
        </p:nvSpPr>
        <p:spPr bwMode="auto">
          <a:xfrm>
            <a:off x="5387975" y="4470400"/>
            <a:ext cx="0" cy="2952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algn="ctr" eaLnBrk="0" fontAlgn="base" hangingPunct="0">
              <a:lnSpc>
                <a:spcPts val="2350"/>
              </a:lnSpc>
              <a:spcBef>
                <a:spcPct val="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478330" name="Line 122"/>
          <p:cNvSpPr>
            <a:spLocks noChangeShapeType="1"/>
          </p:cNvSpPr>
          <p:nvPr/>
        </p:nvSpPr>
        <p:spPr bwMode="auto">
          <a:xfrm flipV="1">
            <a:off x="5953125" y="4773613"/>
            <a:ext cx="0" cy="2778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algn="ctr" eaLnBrk="0" fontAlgn="base" hangingPunct="0">
              <a:lnSpc>
                <a:spcPts val="2350"/>
              </a:lnSpc>
              <a:spcBef>
                <a:spcPct val="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478331" name="Line 123"/>
          <p:cNvSpPr>
            <a:spLocks noChangeShapeType="1"/>
          </p:cNvSpPr>
          <p:nvPr/>
        </p:nvSpPr>
        <p:spPr bwMode="auto">
          <a:xfrm flipV="1">
            <a:off x="5387975" y="4768850"/>
            <a:ext cx="5588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algn="ctr" eaLnBrk="0" fontAlgn="base" hangingPunct="0">
              <a:lnSpc>
                <a:spcPts val="2350"/>
              </a:lnSpc>
              <a:spcBef>
                <a:spcPct val="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478332" name="Line 124"/>
          <p:cNvSpPr>
            <a:spLocks noChangeShapeType="1"/>
          </p:cNvSpPr>
          <p:nvPr/>
        </p:nvSpPr>
        <p:spPr bwMode="auto">
          <a:xfrm>
            <a:off x="5356225" y="5289550"/>
            <a:ext cx="12763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algn="ctr" eaLnBrk="0" fontAlgn="base" hangingPunct="0">
              <a:lnSpc>
                <a:spcPts val="2350"/>
              </a:lnSpc>
              <a:spcBef>
                <a:spcPct val="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478333" name="Line 125"/>
          <p:cNvSpPr>
            <a:spLocks noChangeShapeType="1"/>
          </p:cNvSpPr>
          <p:nvPr/>
        </p:nvSpPr>
        <p:spPr bwMode="auto">
          <a:xfrm>
            <a:off x="6632575" y="5045075"/>
            <a:ext cx="0" cy="2444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algn="ctr" eaLnBrk="0" fontAlgn="base" hangingPunct="0">
              <a:lnSpc>
                <a:spcPts val="2350"/>
              </a:lnSpc>
              <a:spcBef>
                <a:spcPct val="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478334" name="Line 126"/>
          <p:cNvSpPr>
            <a:spLocks noChangeShapeType="1"/>
          </p:cNvSpPr>
          <p:nvPr/>
        </p:nvSpPr>
        <p:spPr bwMode="auto">
          <a:xfrm>
            <a:off x="5356225" y="5126038"/>
            <a:ext cx="0" cy="1635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algn="ctr" eaLnBrk="0" fontAlgn="base" hangingPunct="0">
              <a:lnSpc>
                <a:spcPts val="2350"/>
              </a:lnSpc>
              <a:spcBef>
                <a:spcPct val="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478335" name="Line 127"/>
          <p:cNvSpPr>
            <a:spLocks noChangeShapeType="1"/>
          </p:cNvSpPr>
          <p:nvPr/>
        </p:nvSpPr>
        <p:spPr bwMode="auto">
          <a:xfrm>
            <a:off x="7704138" y="5033963"/>
            <a:ext cx="1587" cy="3127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algn="ctr" eaLnBrk="0" fontAlgn="base" hangingPunct="0">
              <a:lnSpc>
                <a:spcPts val="2350"/>
              </a:lnSpc>
              <a:spcBef>
                <a:spcPct val="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478336" name="Line 128"/>
          <p:cNvSpPr>
            <a:spLocks noChangeShapeType="1"/>
          </p:cNvSpPr>
          <p:nvPr/>
        </p:nvSpPr>
        <p:spPr bwMode="auto">
          <a:xfrm flipH="1" flipV="1">
            <a:off x="5297488" y="5345113"/>
            <a:ext cx="24003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algn="ctr" eaLnBrk="0" fontAlgn="base" hangingPunct="0">
              <a:lnSpc>
                <a:spcPts val="2350"/>
              </a:lnSpc>
              <a:spcBef>
                <a:spcPct val="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478337" name="Line 129"/>
          <p:cNvSpPr>
            <a:spLocks noChangeShapeType="1"/>
          </p:cNvSpPr>
          <p:nvPr/>
        </p:nvSpPr>
        <p:spPr bwMode="auto">
          <a:xfrm flipH="1" flipV="1">
            <a:off x="5297488" y="4979988"/>
            <a:ext cx="1587" cy="3603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algn="ctr" eaLnBrk="0" fontAlgn="base" hangingPunct="0">
              <a:lnSpc>
                <a:spcPts val="2350"/>
              </a:lnSpc>
              <a:spcBef>
                <a:spcPct val="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478338" name="Line 130"/>
          <p:cNvSpPr>
            <a:spLocks noChangeShapeType="1"/>
          </p:cNvSpPr>
          <p:nvPr/>
        </p:nvSpPr>
        <p:spPr bwMode="auto">
          <a:xfrm>
            <a:off x="5302250" y="4979988"/>
            <a:ext cx="587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algn="ctr" eaLnBrk="0" fontAlgn="base" hangingPunct="0">
              <a:lnSpc>
                <a:spcPts val="2350"/>
              </a:lnSpc>
              <a:spcBef>
                <a:spcPct val="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478339" name="Line 131"/>
          <p:cNvSpPr>
            <a:spLocks noChangeShapeType="1"/>
          </p:cNvSpPr>
          <p:nvPr/>
        </p:nvSpPr>
        <p:spPr bwMode="auto">
          <a:xfrm>
            <a:off x="6632575" y="4452938"/>
            <a:ext cx="0" cy="2460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algn="ctr" eaLnBrk="0" fontAlgn="base" hangingPunct="0">
              <a:lnSpc>
                <a:spcPts val="2350"/>
              </a:lnSpc>
              <a:spcBef>
                <a:spcPct val="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478340" name="Line 132"/>
          <p:cNvSpPr>
            <a:spLocks noChangeShapeType="1"/>
          </p:cNvSpPr>
          <p:nvPr/>
        </p:nvSpPr>
        <p:spPr bwMode="auto">
          <a:xfrm flipH="1">
            <a:off x="5994400" y="4699000"/>
            <a:ext cx="6381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algn="ctr" eaLnBrk="0" fontAlgn="base" hangingPunct="0">
              <a:lnSpc>
                <a:spcPts val="2350"/>
              </a:lnSpc>
              <a:spcBef>
                <a:spcPct val="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478341" name="Line 133"/>
          <p:cNvSpPr>
            <a:spLocks noChangeShapeType="1"/>
          </p:cNvSpPr>
          <p:nvPr/>
        </p:nvSpPr>
        <p:spPr bwMode="auto">
          <a:xfrm>
            <a:off x="5994400" y="4699000"/>
            <a:ext cx="0" cy="271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algn="ctr" eaLnBrk="0" fontAlgn="base" hangingPunct="0">
              <a:lnSpc>
                <a:spcPts val="2350"/>
              </a:lnSpc>
              <a:spcBef>
                <a:spcPct val="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478342" name="Line 134"/>
          <p:cNvSpPr>
            <a:spLocks noChangeShapeType="1"/>
          </p:cNvSpPr>
          <p:nvPr/>
        </p:nvSpPr>
        <p:spPr bwMode="auto">
          <a:xfrm>
            <a:off x="5994400" y="4973638"/>
            <a:ext cx="571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algn="ctr" eaLnBrk="0" fontAlgn="base" hangingPunct="0">
              <a:lnSpc>
                <a:spcPts val="2350"/>
              </a:lnSpc>
              <a:spcBef>
                <a:spcPct val="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478343" name="Line 135"/>
          <p:cNvSpPr>
            <a:spLocks noChangeShapeType="1"/>
          </p:cNvSpPr>
          <p:nvPr/>
        </p:nvSpPr>
        <p:spPr bwMode="auto">
          <a:xfrm>
            <a:off x="7707313" y="4452938"/>
            <a:ext cx="0" cy="2952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algn="ctr" eaLnBrk="0" fontAlgn="base" hangingPunct="0">
              <a:lnSpc>
                <a:spcPts val="2350"/>
              </a:lnSpc>
              <a:spcBef>
                <a:spcPct val="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478344" name="Line 136"/>
          <p:cNvSpPr>
            <a:spLocks noChangeShapeType="1"/>
          </p:cNvSpPr>
          <p:nvPr/>
        </p:nvSpPr>
        <p:spPr bwMode="auto">
          <a:xfrm flipH="1" flipV="1">
            <a:off x="6048375" y="4748213"/>
            <a:ext cx="1662113" cy="15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algn="ctr" eaLnBrk="0" fontAlgn="base" hangingPunct="0">
              <a:lnSpc>
                <a:spcPts val="2350"/>
              </a:lnSpc>
              <a:spcBef>
                <a:spcPct val="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478345" name="Line 137"/>
          <p:cNvSpPr>
            <a:spLocks noChangeShapeType="1"/>
          </p:cNvSpPr>
          <p:nvPr/>
        </p:nvSpPr>
        <p:spPr bwMode="auto">
          <a:xfrm flipH="1">
            <a:off x="6049963" y="4748213"/>
            <a:ext cx="1587" cy="3683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algn="ctr" eaLnBrk="0" fontAlgn="base" hangingPunct="0">
              <a:lnSpc>
                <a:spcPts val="2350"/>
              </a:lnSpc>
              <a:spcBef>
                <a:spcPct val="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478346" name="Line 138"/>
          <p:cNvSpPr>
            <a:spLocks noChangeShapeType="1"/>
          </p:cNvSpPr>
          <p:nvPr/>
        </p:nvSpPr>
        <p:spPr bwMode="auto">
          <a:xfrm>
            <a:off x="8404225" y="4452938"/>
            <a:ext cx="0" cy="3460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algn="ctr" eaLnBrk="0" fontAlgn="base" hangingPunct="0">
              <a:lnSpc>
                <a:spcPts val="2350"/>
              </a:lnSpc>
              <a:spcBef>
                <a:spcPct val="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478347" name="Line 139"/>
          <p:cNvSpPr>
            <a:spLocks noChangeShapeType="1"/>
          </p:cNvSpPr>
          <p:nvPr/>
        </p:nvSpPr>
        <p:spPr bwMode="auto">
          <a:xfrm flipH="1">
            <a:off x="7127875" y="4799013"/>
            <a:ext cx="12763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algn="ctr" eaLnBrk="0" fontAlgn="base" hangingPunct="0">
              <a:lnSpc>
                <a:spcPts val="2350"/>
              </a:lnSpc>
              <a:spcBef>
                <a:spcPct val="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478348" name="Line 140"/>
          <p:cNvSpPr>
            <a:spLocks noChangeShapeType="1"/>
          </p:cNvSpPr>
          <p:nvPr/>
        </p:nvSpPr>
        <p:spPr bwMode="auto">
          <a:xfrm flipH="1">
            <a:off x="7126288" y="4799013"/>
            <a:ext cx="1587" cy="1666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algn="ctr" eaLnBrk="0" fontAlgn="base" hangingPunct="0">
              <a:lnSpc>
                <a:spcPts val="2350"/>
              </a:lnSpc>
              <a:spcBef>
                <a:spcPct val="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478349" name="Line 141"/>
          <p:cNvSpPr>
            <a:spLocks noChangeShapeType="1"/>
          </p:cNvSpPr>
          <p:nvPr/>
        </p:nvSpPr>
        <p:spPr bwMode="auto">
          <a:xfrm>
            <a:off x="8404225" y="5045075"/>
            <a:ext cx="0" cy="2444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algn="ctr" eaLnBrk="0" fontAlgn="base" hangingPunct="0">
              <a:lnSpc>
                <a:spcPts val="2350"/>
              </a:lnSpc>
              <a:spcBef>
                <a:spcPct val="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478350" name="Line 142"/>
          <p:cNvSpPr>
            <a:spLocks noChangeShapeType="1"/>
          </p:cNvSpPr>
          <p:nvPr/>
        </p:nvSpPr>
        <p:spPr bwMode="auto">
          <a:xfrm flipH="1">
            <a:off x="7127875" y="5289550"/>
            <a:ext cx="12763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algn="ctr" eaLnBrk="0" fontAlgn="base" hangingPunct="0">
              <a:lnSpc>
                <a:spcPts val="2350"/>
              </a:lnSpc>
              <a:spcBef>
                <a:spcPct val="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478351" name="Line 143"/>
          <p:cNvSpPr>
            <a:spLocks noChangeShapeType="1"/>
          </p:cNvSpPr>
          <p:nvPr/>
        </p:nvSpPr>
        <p:spPr bwMode="auto">
          <a:xfrm flipH="1" flipV="1">
            <a:off x="7126288" y="5108575"/>
            <a:ext cx="1587" cy="1809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algn="ctr" eaLnBrk="0" fontAlgn="base" hangingPunct="0">
              <a:lnSpc>
                <a:spcPts val="2350"/>
              </a:lnSpc>
              <a:spcBef>
                <a:spcPct val="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478352" name="Rectangle 144"/>
          <p:cNvSpPr>
            <a:spLocks noChangeArrowheads="1"/>
          </p:cNvSpPr>
          <p:nvPr/>
        </p:nvSpPr>
        <p:spPr bwMode="auto">
          <a:xfrm>
            <a:off x="814388" y="4002088"/>
            <a:ext cx="1552575" cy="1525587"/>
          </a:xfrm>
          <a:prstGeom prst="rect">
            <a:avLst/>
          </a:prstGeom>
          <a:solidFill>
            <a:srgbClr val="EAEAEA"/>
          </a:solidFill>
          <a:ln w="9525">
            <a:solidFill>
              <a:srgbClr val="96969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fontAlgn="base" hangingPunct="0">
              <a:lnSpc>
                <a:spcPts val="2350"/>
              </a:lnSpc>
              <a:spcBef>
                <a:spcPct val="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478353" name="Rectangle 145"/>
          <p:cNvSpPr>
            <a:spLocks noChangeArrowheads="1"/>
          </p:cNvSpPr>
          <p:nvPr/>
        </p:nvSpPr>
        <p:spPr bwMode="auto">
          <a:xfrm>
            <a:off x="2613025" y="4002088"/>
            <a:ext cx="1524000" cy="1525587"/>
          </a:xfrm>
          <a:prstGeom prst="rect">
            <a:avLst/>
          </a:prstGeom>
          <a:solidFill>
            <a:srgbClr val="EAEAEA"/>
          </a:solidFill>
          <a:ln w="9525">
            <a:solidFill>
              <a:srgbClr val="96969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fontAlgn="base" hangingPunct="0">
              <a:lnSpc>
                <a:spcPts val="2350"/>
              </a:lnSpc>
              <a:spcBef>
                <a:spcPct val="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478354" name="Rectangle 146"/>
          <p:cNvSpPr>
            <a:spLocks noChangeArrowheads="1"/>
          </p:cNvSpPr>
          <p:nvPr/>
        </p:nvSpPr>
        <p:spPr bwMode="auto">
          <a:xfrm>
            <a:off x="2732088" y="4838700"/>
            <a:ext cx="523875" cy="393700"/>
          </a:xfrm>
          <a:prstGeom prst="rect">
            <a:avLst/>
          </a:prstGeom>
          <a:solidFill>
            <a:srgbClr val="B2B2B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fontAlgn="base" hangingPunct="0">
              <a:lnSpc>
                <a:spcPts val="2350"/>
              </a:lnSpc>
              <a:spcBef>
                <a:spcPct val="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478355" name="AutoShape 147"/>
          <p:cNvSpPr>
            <a:spLocks noChangeArrowheads="1"/>
          </p:cNvSpPr>
          <p:nvPr/>
        </p:nvSpPr>
        <p:spPr bwMode="auto">
          <a:xfrm>
            <a:off x="2833688" y="4905375"/>
            <a:ext cx="354012" cy="249238"/>
          </a:xfrm>
          <a:prstGeom prst="flowChartDelay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 eaLnBrk="0" fontAlgn="base" hangingPunct="0">
              <a:lnSpc>
                <a:spcPts val="2350"/>
              </a:lnSpc>
              <a:spcBef>
                <a:spcPct val="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478356" name="Line 148"/>
          <p:cNvSpPr>
            <a:spLocks noChangeShapeType="1"/>
          </p:cNvSpPr>
          <p:nvPr/>
        </p:nvSpPr>
        <p:spPr bwMode="auto">
          <a:xfrm flipH="1">
            <a:off x="2732088" y="4959350"/>
            <a:ext cx="106362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 algn="ctr" eaLnBrk="0" fontAlgn="base" hangingPunct="0">
              <a:lnSpc>
                <a:spcPts val="2350"/>
              </a:lnSpc>
              <a:spcBef>
                <a:spcPct val="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478357" name="Line 149"/>
          <p:cNvSpPr>
            <a:spLocks noChangeShapeType="1"/>
          </p:cNvSpPr>
          <p:nvPr/>
        </p:nvSpPr>
        <p:spPr bwMode="auto">
          <a:xfrm flipH="1">
            <a:off x="2728913" y="5102225"/>
            <a:ext cx="106362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 algn="ctr" eaLnBrk="0" fontAlgn="base" hangingPunct="0">
              <a:lnSpc>
                <a:spcPts val="2350"/>
              </a:lnSpc>
              <a:spcBef>
                <a:spcPct val="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478358" name="Line 150"/>
          <p:cNvSpPr>
            <a:spLocks noChangeShapeType="1"/>
          </p:cNvSpPr>
          <p:nvPr/>
        </p:nvSpPr>
        <p:spPr bwMode="auto">
          <a:xfrm flipH="1">
            <a:off x="3227388" y="5030788"/>
            <a:ext cx="7302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 algn="ctr" eaLnBrk="0" fontAlgn="base" hangingPunct="0">
              <a:lnSpc>
                <a:spcPts val="2350"/>
              </a:lnSpc>
              <a:spcBef>
                <a:spcPct val="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478359" name="Oval 151"/>
          <p:cNvSpPr>
            <a:spLocks noChangeArrowheads="1"/>
          </p:cNvSpPr>
          <p:nvPr/>
        </p:nvSpPr>
        <p:spPr bwMode="auto">
          <a:xfrm>
            <a:off x="3186113" y="5018088"/>
            <a:ext cx="44450" cy="36512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 algn="ctr" eaLnBrk="0" fontAlgn="base" hangingPunct="0">
              <a:lnSpc>
                <a:spcPts val="2350"/>
              </a:lnSpc>
              <a:spcBef>
                <a:spcPct val="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478360" name="Text Box 152"/>
          <p:cNvSpPr txBox="1">
            <a:spLocks noChangeArrowheads="1"/>
          </p:cNvSpPr>
          <p:nvPr/>
        </p:nvSpPr>
        <p:spPr bwMode="auto">
          <a:xfrm>
            <a:off x="2820988" y="4870450"/>
            <a:ext cx="228600" cy="322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6808" tIns="48404" rIns="96808" bIns="48404">
            <a:spAutoFit/>
          </a:bodyPr>
          <a:lstStyle>
            <a:lvl1pPr algn="l" defTabSz="9683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484188" algn="l" defTabSz="9683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968375" algn="l" defTabSz="9683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452563" algn="l" defTabSz="9683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36750" algn="l" defTabSz="9683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3939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511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3083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7655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1500" b="1" smtClean="0">
                <a:solidFill>
                  <a:srgbClr val="000000"/>
                </a:solidFill>
                <a:ea typeface="宋体" charset="0"/>
                <a:cs typeface="宋体" charset="0"/>
              </a:rPr>
              <a:t>5</a:t>
            </a:r>
          </a:p>
        </p:txBody>
      </p:sp>
      <p:sp>
        <p:nvSpPr>
          <p:cNvPr id="478361" name="Rectangle 153"/>
          <p:cNvSpPr>
            <a:spLocks noChangeArrowheads="1"/>
          </p:cNvSpPr>
          <p:nvPr/>
        </p:nvSpPr>
        <p:spPr bwMode="auto">
          <a:xfrm>
            <a:off x="1633538" y="4848225"/>
            <a:ext cx="522287" cy="392113"/>
          </a:xfrm>
          <a:prstGeom prst="rect">
            <a:avLst/>
          </a:prstGeom>
          <a:solidFill>
            <a:srgbClr val="B2B2B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fontAlgn="base" hangingPunct="0">
              <a:lnSpc>
                <a:spcPts val="2350"/>
              </a:lnSpc>
              <a:spcBef>
                <a:spcPct val="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478362" name="Line 154"/>
          <p:cNvSpPr>
            <a:spLocks noChangeShapeType="1"/>
          </p:cNvSpPr>
          <p:nvPr/>
        </p:nvSpPr>
        <p:spPr bwMode="auto">
          <a:xfrm flipH="1">
            <a:off x="1631950" y="4973638"/>
            <a:ext cx="13493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 algn="ctr" eaLnBrk="0" fontAlgn="base" hangingPunct="0">
              <a:lnSpc>
                <a:spcPts val="2350"/>
              </a:lnSpc>
              <a:spcBef>
                <a:spcPct val="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478363" name="Line 155"/>
          <p:cNvSpPr>
            <a:spLocks noChangeShapeType="1"/>
          </p:cNvSpPr>
          <p:nvPr/>
        </p:nvSpPr>
        <p:spPr bwMode="auto">
          <a:xfrm flipH="1">
            <a:off x="1627188" y="5114925"/>
            <a:ext cx="13335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 algn="ctr" eaLnBrk="0" fontAlgn="base" hangingPunct="0">
              <a:lnSpc>
                <a:spcPts val="2350"/>
              </a:lnSpc>
              <a:spcBef>
                <a:spcPct val="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478364" name="Line 156"/>
          <p:cNvSpPr>
            <a:spLocks noChangeShapeType="1"/>
          </p:cNvSpPr>
          <p:nvPr/>
        </p:nvSpPr>
        <p:spPr bwMode="auto">
          <a:xfrm flipH="1">
            <a:off x="2125663" y="5045075"/>
            <a:ext cx="74612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 algn="ctr" eaLnBrk="0" fontAlgn="base" hangingPunct="0">
              <a:lnSpc>
                <a:spcPts val="2350"/>
              </a:lnSpc>
              <a:spcBef>
                <a:spcPct val="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478365" name="Oval 157"/>
          <p:cNvSpPr>
            <a:spLocks noChangeArrowheads="1"/>
          </p:cNvSpPr>
          <p:nvPr/>
        </p:nvSpPr>
        <p:spPr bwMode="auto">
          <a:xfrm>
            <a:off x="2085975" y="5026025"/>
            <a:ext cx="42863" cy="36513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 algn="ctr" eaLnBrk="0" fontAlgn="base" hangingPunct="0">
              <a:lnSpc>
                <a:spcPts val="2350"/>
              </a:lnSpc>
              <a:spcBef>
                <a:spcPct val="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478366" name="Freeform 158"/>
          <p:cNvSpPr>
            <a:spLocks/>
          </p:cNvSpPr>
          <p:nvPr/>
        </p:nvSpPr>
        <p:spPr bwMode="auto">
          <a:xfrm>
            <a:off x="1728788" y="4919663"/>
            <a:ext cx="358775" cy="249237"/>
          </a:xfrm>
          <a:custGeom>
            <a:avLst/>
            <a:gdLst>
              <a:gd name="T0" fmla="*/ 7 w 699"/>
              <a:gd name="T1" fmla="*/ 0 h 579"/>
              <a:gd name="T2" fmla="*/ 302 w 699"/>
              <a:gd name="T3" fmla="*/ 0 h 579"/>
              <a:gd name="T4" fmla="*/ 537 w 699"/>
              <a:gd name="T5" fmla="*/ 93 h 579"/>
              <a:gd name="T6" fmla="*/ 699 w 699"/>
              <a:gd name="T7" fmla="*/ 286 h 579"/>
              <a:gd name="T8" fmla="*/ 549 w 699"/>
              <a:gd name="T9" fmla="*/ 480 h 579"/>
              <a:gd name="T10" fmla="*/ 302 w 699"/>
              <a:gd name="T11" fmla="*/ 579 h 579"/>
              <a:gd name="T12" fmla="*/ 0 w 699"/>
              <a:gd name="T13" fmla="*/ 579 h 579"/>
              <a:gd name="T14" fmla="*/ 82 w 699"/>
              <a:gd name="T15" fmla="*/ 422 h 579"/>
              <a:gd name="T16" fmla="*/ 110 w 699"/>
              <a:gd name="T17" fmla="*/ 286 h 579"/>
              <a:gd name="T18" fmla="*/ 82 w 699"/>
              <a:gd name="T19" fmla="*/ 143 h 579"/>
              <a:gd name="T20" fmla="*/ 7 w 699"/>
              <a:gd name="T21" fmla="*/ 0 h 57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699" h="579">
                <a:moveTo>
                  <a:pt x="7" y="0"/>
                </a:moveTo>
                <a:cubicBezTo>
                  <a:pt x="154" y="0"/>
                  <a:pt x="171" y="0"/>
                  <a:pt x="302" y="0"/>
                </a:cubicBezTo>
                <a:cubicBezTo>
                  <a:pt x="357" y="3"/>
                  <a:pt x="471" y="45"/>
                  <a:pt x="537" y="93"/>
                </a:cubicBezTo>
                <a:cubicBezTo>
                  <a:pt x="603" y="141"/>
                  <a:pt x="652" y="186"/>
                  <a:pt x="699" y="286"/>
                </a:cubicBezTo>
                <a:cubicBezTo>
                  <a:pt x="672" y="364"/>
                  <a:pt x="615" y="431"/>
                  <a:pt x="549" y="480"/>
                </a:cubicBezTo>
                <a:cubicBezTo>
                  <a:pt x="483" y="528"/>
                  <a:pt x="375" y="579"/>
                  <a:pt x="302" y="579"/>
                </a:cubicBezTo>
                <a:cubicBezTo>
                  <a:pt x="174" y="579"/>
                  <a:pt x="151" y="579"/>
                  <a:pt x="0" y="579"/>
                </a:cubicBezTo>
                <a:cubicBezTo>
                  <a:pt x="48" y="513"/>
                  <a:pt x="64" y="471"/>
                  <a:pt x="82" y="422"/>
                </a:cubicBezTo>
                <a:cubicBezTo>
                  <a:pt x="101" y="373"/>
                  <a:pt x="110" y="332"/>
                  <a:pt x="110" y="286"/>
                </a:cubicBezTo>
                <a:cubicBezTo>
                  <a:pt x="110" y="239"/>
                  <a:pt x="99" y="191"/>
                  <a:pt x="82" y="143"/>
                </a:cubicBezTo>
                <a:cubicBezTo>
                  <a:pt x="66" y="95"/>
                  <a:pt x="39" y="51"/>
                  <a:pt x="7" y="0"/>
                </a:cubicBezTo>
                <a:close/>
              </a:path>
            </a:pathLst>
          </a:cu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 algn="ctr" eaLnBrk="0" fontAlgn="base" hangingPunct="0">
              <a:lnSpc>
                <a:spcPts val="2350"/>
              </a:lnSpc>
              <a:spcBef>
                <a:spcPct val="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478367" name="Text Box 159"/>
          <p:cNvSpPr txBox="1">
            <a:spLocks noChangeArrowheads="1"/>
          </p:cNvSpPr>
          <p:nvPr/>
        </p:nvSpPr>
        <p:spPr bwMode="auto">
          <a:xfrm>
            <a:off x="1747838" y="4895850"/>
            <a:ext cx="227012" cy="32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6808" tIns="48404" rIns="96808" bIns="48404">
            <a:spAutoFit/>
          </a:bodyPr>
          <a:lstStyle>
            <a:lvl1pPr algn="l" defTabSz="9683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484188" algn="l" defTabSz="9683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968375" algn="l" defTabSz="9683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452563" algn="l" defTabSz="9683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36750" algn="l" defTabSz="9683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3939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511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3083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7655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1500" b="1" smtClean="0">
                <a:solidFill>
                  <a:srgbClr val="000000"/>
                </a:solidFill>
                <a:ea typeface="宋体" charset="0"/>
                <a:cs typeface="宋体" charset="0"/>
              </a:rPr>
              <a:t>6</a:t>
            </a:r>
          </a:p>
        </p:txBody>
      </p:sp>
      <p:sp>
        <p:nvSpPr>
          <p:cNvPr id="478368" name="Rectangle 160"/>
          <p:cNvSpPr>
            <a:spLocks noChangeArrowheads="1"/>
          </p:cNvSpPr>
          <p:nvPr/>
        </p:nvSpPr>
        <p:spPr bwMode="auto">
          <a:xfrm>
            <a:off x="2732088" y="4256088"/>
            <a:ext cx="523875" cy="393700"/>
          </a:xfrm>
          <a:prstGeom prst="rect">
            <a:avLst/>
          </a:prstGeom>
          <a:solidFill>
            <a:srgbClr val="B2B2B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fontAlgn="base" hangingPunct="0">
              <a:lnSpc>
                <a:spcPts val="2350"/>
              </a:lnSpc>
              <a:spcBef>
                <a:spcPct val="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478369" name="AutoShape 161"/>
          <p:cNvSpPr>
            <a:spLocks noChangeArrowheads="1"/>
          </p:cNvSpPr>
          <p:nvPr/>
        </p:nvSpPr>
        <p:spPr bwMode="auto">
          <a:xfrm>
            <a:off x="2833688" y="4321175"/>
            <a:ext cx="354012" cy="250825"/>
          </a:xfrm>
          <a:prstGeom prst="flowChartDelay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 eaLnBrk="0" fontAlgn="base" hangingPunct="0">
              <a:lnSpc>
                <a:spcPts val="2350"/>
              </a:lnSpc>
              <a:spcBef>
                <a:spcPct val="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478370" name="Line 162"/>
          <p:cNvSpPr>
            <a:spLocks noChangeShapeType="1"/>
          </p:cNvSpPr>
          <p:nvPr/>
        </p:nvSpPr>
        <p:spPr bwMode="auto">
          <a:xfrm flipH="1">
            <a:off x="2732088" y="4375150"/>
            <a:ext cx="106362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 algn="ctr" eaLnBrk="0" fontAlgn="base" hangingPunct="0">
              <a:lnSpc>
                <a:spcPts val="2350"/>
              </a:lnSpc>
              <a:spcBef>
                <a:spcPct val="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478371" name="Line 163"/>
          <p:cNvSpPr>
            <a:spLocks noChangeShapeType="1"/>
          </p:cNvSpPr>
          <p:nvPr/>
        </p:nvSpPr>
        <p:spPr bwMode="auto">
          <a:xfrm flipH="1">
            <a:off x="2728913" y="4518025"/>
            <a:ext cx="106362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 algn="ctr" eaLnBrk="0" fontAlgn="base" hangingPunct="0">
              <a:lnSpc>
                <a:spcPts val="2350"/>
              </a:lnSpc>
              <a:spcBef>
                <a:spcPct val="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478372" name="Line 164"/>
          <p:cNvSpPr>
            <a:spLocks noChangeShapeType="1"/>
          </p:cNvSpPr>
          <p:nvPr/>
        </p:nvSpPr>
        <p:spPr bwMode="auto">
          <a:xfrm flipH="1">
            <a:off x="3227388" y="4448175"/>
            <a:ext cx="7302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 algn="ctr" eaLnBrk="0" fontAlgn="base" hangingPunct="0">
              <a:lnSpc>
                <a:spcPts val="2350"/>
              </a:lnSpc>
              <a:spcBef>
                <a:spcPct val="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478373" name="Oval 165"/>
          <p:cNvSpPr>
            <a:spLocks noChangeArrowheads="1"/>
          </p:cNvSpPr>
          <p:nvPr/>
        </p:nvSpPr>
        <p:spPr bwMode="auto">
          <a:xfrm>
            <a:off x="3186113" y="4433888"/>
            <a:ext cx="44450" cy="36512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 algn="ctr" eaLnBrk="0" fontAlgn="base" hangingPunct="0">
              <a:lnSpc>
                <a:spcPts val="2350"/>
              </a:lnSpc>
              <a:spcBef>
                <a:spcPct val="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478374" name="Text Box 166"/>
          <p:cNvSpPr txBox="1">
            <a:spLocks noChangeArrowheads="1"/>
          </p:cNvSpPr>
          <p:nvPr/>
        </p:nvSpPr>
        <p:spPr bwMode="auto">
          <a:xfrm>
            <a:off x="2805113" y="4302125"/>
            <a:ext cx="227012" cy="322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6808" tIns="48404" rIns="96808" bIns="48404">
            <a:spAutoFit/>
          </a:bodyPr>
          <a:lstStyle>
            <a:lvl1pPr algn="l" defTabSz="9683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484188" algn="l" defTabSz="9683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968375" algn="l" defTabSz="9683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452563" algn="l" defTabSz="9683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36750" algn="l" defTabSz="9683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3939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511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3083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7655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1500" b="1" smtClean="0">
                <a:solidFill>
                  <a:srgbClr val="000000"/>
                </a:solidFill>
                <a:ea typeface="宋体" charset="0"/>
                <a:cs typeface="宋体" charset="0"/>
              </a:rPr>
              <a:t>4</a:t>
            </a:r>
          </a:p>
        </p:txBody>
      </p:sp>
      <p:sp>
        <p:nvSpPr>
          <p:cNvPr id="478375" name="Rectangle 167"/>
          <p:cNvSpPr>
            <a:spLocks noChangeArrowheads="1"/>
          </p:cNvSpPr>
          <p:nvPr/>
        </p:nvSpPr>
        <p:spPr bwMode="auto">
          <a:xfrm>
            <a:off x="930275" y="4256088"/>
            <a:ext cx="523875" cy="393700"/>
          </a:xfrm>
          <a:prstGeom prst="rect">
            <a:avLst/>
          </a:prstGeom>
          <a:solidFill>
            <a:srgbClr val="B2B2B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fontAlgn="base" hangingPunct="0">
              <a:lnSpc>
                <a:spcPts val="2350"/>
              </a:lnSpc>
              <a:spcBef>
                <a:spcPct val="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478376" name="AutoShape 168"/>
          <p:cNvSpPr>
            <a:spLocks noChangeArrowheads="1"/>
          </p:cNvSpPr>
          <p:nvPr/>
        </p:nvSpPr>
        <p:spPr bwMode="auto">
          <a:xfrm rot="5400000">
            <a:off x="1066800" y="4335463"/>
            <a:ext cx="244475" cy="244475"/>
          </a:xfrm>
          <a:prstGeom prst="triangle">
            <a:avLst>
              <a:gd name="adj" fmla="val 50000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 eaLnBrk="0" fontAlgn="base" hangingPunct="0">
              <a:lnSpc>
                <a:spcPts val="2350"/>
              </a:lnSpc>
              <a:spcBef>
                <a:spcPct val="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478377" name="Line 169"/>
          <p:cNvSpPr>
            <a:spLocks noChangeShapeType="1"/>
          </p:cNvSpPr>
          <p:nvPr/>
        </p:nvSpPr>
        <p:spPr bwMode="auto">
          <a:xfrm flipH="1">
            <a:off x="962025" y="4467225"/>
            <a:ext cx="10477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 algn="ctr" eaLnBrk="0" fontAlgn="base" hangingPunct="0">
              <a:lnSpc>
                <a:spcPts val="2350"/>
              </a:lnSpc>
              <a:spcBef>
                <a:spcPct val="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478378" name="Line 170"/>
          <p:cNvSpPr>
            <a:spLocks noChangeShapeType="1"/>
          </p:cNvSpPr>
          <p:nvPr/>
        </p:nvSpPr>
        <p:spPr bwMode="auto">
          <a:xfrm flipH="1">
            <a:off x="1350963" y="4467225"/>
            <a:ext cx="635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 algn="ctr" eaLnBrk="0" fontAlgn="base" hangingPunct="0">
              <a:lnSpc>
                <a:spcPts val="2350"/>
              </a:lnSpc>
              <a:spcBef>
                <a:spcPct val="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478379" name="Oval 171"/>
          <p:cNvSpPr>
            <a:spLocks noChangeArrowheads="1"/>
          </p:cNvSpPr>
          <p:nvPr/>
        </p:nvSpPr>
        <p:spPr bwMode="auto">
          <a:xfrm>
            <a:off x="1312863" y="4449763"/>
            <a:ext cx="42862" cy="36512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 algn="ctr" eaLnBrk="0" fontAlgn="base" hangingPunct="0">
              <a:lnSpc>
                <a:spcPts val="2350"/>
              </a:lnSpc>
              <a:spcBef>
                <a:spcPct val="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478380" name="Text Box 172"/>
          <p:cNvSpPr txBox="1">
            <a:spLocks noChangeArrowheads="1"/>
          </p:cNvSpPr>
          <p:nvPr/>
        </p:nvSpPr>
        <p:spPr bwMode="auto">
          <a:xfrm>
            <a:off x="982663" y="4298950"/>
            <a:ext cx="228600" cy="32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6808" tIns="48404" rIns="96808" bIns="48404">
            <a:spAutoFit/>
          </a:bodyPr>
          <a:lstStyle>
            <a:lvl1pPr algn="l" defTabSz="9683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484188" algn="l" defTabSz="9683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968375" algn="l" defTabSz="9683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452563" algn="l" defTabSz="9683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36750" algn="l" defTabSz="9683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3939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511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3083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7655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1500" b="1" smtClean="0">
                <a:solidFill>
                  <a:srgbClr val="000000"/>
                </a:solidFill>
                <a:ea typeface="宋体" charset="0"/>
                <a:cs typeface="宋体" charset="0"/>
              </a:rPr>
              <a:t>8</a:t>
            </a:r>
          </a:p>
        </p:txBody>
      </p:sp>
      <p:sp>
        <p:nvSpPr>
          <p:cNvPr id="478381" name="Rectangle 173"/>
          <p:cNvSpPr>
            <a:spLocks noChangeArrowheads="1"/>
          </p:cNvSpPr>
          <p:nvPr/>
        </p:nvSpPr>
        <p:spPr bwMode="auto">
          <a:xfrm>
            <a:off x="939800" y="4848225"/>
            <a:ext cx="522288" cy="392113"/>
          </a:xfrm>
          <a:prstGeom prst="rect">
            <a:avLst/>
          </a:prstGeom>
          <a:solidFill>
            <a:srgbClr val="B2B2B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fontAlgn="base" hangingPunct="0">
              <a:lnSpc>
                <a:spcPts val="2350"/>
              </a:lnSpc>
              <a:spcBef>
                <a:spcPct val="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478382" name="Freeform 174"/>
          <p:cNvSpPr>
            <a:spLocks/>
          </p:cNvSpPr>
          <p:nvPr/>
        </p:nvSpPr>
        <p:spPr bwMode="auto">
          <a:xfrm>
            <a:off x="1035050" y="4927600"/>
            <a:ext cx="358775" cy="250825"/>
          </a:xfrm>
          <a:custGeom>
            <a:avLst/>
            <a:gdLst>
              <a:gd name="T0" fmla="*/ 7 w 699"/>
              <a:gd name="T1" fmla="*/ 0 h 579"/>
              <a:gd name="T2" fmla="*/ 302 w 699"/>
              <a:gd name="T3" fmla="*/ 0 h 579"/>
              <a:gd name="T4" fmla="*/ 537 w 699"/>
              <a:gd name="T5" fmla="*/ 93 h 579"/>
              <a:gd name="T6" fmla="*/ 699 w 699"/>
              <a:gd name="T7" fmla="*/ 286 h 579"/>
              <a:gd name="T8" fmla="*/ 549 w 699"/>
              <a:gd name="T9" fmla="*/ 480 h 579"/>
              <a:gd name="T10" fmla="*/ 302 w 699"/>
              <a:gd name="T11" fmla="*/ 579 h 579"/>
              <a:gd name="T12" fmla="*/ 0 w 699"/>
              <a:gd name="T13" fmla="*/ 579 h 579"/>
              <a:gd name="T14" fmla="*/ 82 w 699"/>
              <a:gd name="T15" fmla="*/ 422 h 579"/>
              <a:gd name="T16" fmla="*/ 110 w 699"/>
              <a:gd name="T17" fmla="*/ 286 h 579"/>
              <a:gd name="T18" fmla="*/ 82 w 699"/>
              <a:gd name="T19" fmla="*/ 143 h 579"/>
              <a:gd name="T20" fmla="*/ 7 w 699"/>
              <a:gd name="T21" fmla="*/ 0 h 57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699" h="579">
                <a:moveTo>
                  <a:pt x="7" y="0"/>
                </a:moveTo>
                <a:cubicBezTo>
                  <a:pt x="154" y="0"/>
                  <a:pt x="171" y="0"/>
                  <a:pt x="302" y="0"/>
                </a:cubicBezTo>
                <a:cubicBezTo>
                  <a:pt x="357" y="3"/>
                  <a:pt x="471" y="45"/>
                  <a:pt x="537" y="93"/>
                </a:cubicBezTo>
                <a:cubicBezTo>
                  <a:pt x="603" y="141"/>
                  <a:pt x="652" y="186"/>
                  <a:pt x="699" y="286"/>
                </a:cubicBezTo>
                <a:cubicBezTo>
                  <a:pt x="672" y="364"/>
                  <a:pt x="615" y="431"/>
                  <a:pt x="549" y="480"/>
                </a:cubicBezTo>
                <a:cubicBezTo>
                  <a:pt x="483" y="528"/>
                  <a:pt x="375" y="579"/>
                  <a:pt x="302" y="579"/>
                </a:cubicBezTo>
                <a:cubicBezTo>
                  <a:pt x="174" y="579"/>
                  <a:pt x="151" y="579"/>
                  <a:pt x="0" y="579"/>
                </a:cubicBezTo>
                <a:cubicBezTo>
                  <a:pt x="48" y="513"/>
                  <a:pt x="64" y="471"/>
                  <a:pt x="82" y="422"/>
                </a:cubicBezTo>
                <a:cubicBezTo>
                  <a:pt x="101" y="373"/>
                  <a:pt x="110" y="332"/>
                  <a:pt x="110" y="286"/>
                </a:cubicBezTo>
                <a:cubicBezTo>
                  <a:pt x="110" y="239"/>
                  <a:pt x="99" y="191"/>
                  <a:pt x="82" y="143"/>
                </a:cubicBezTo>
                <a:cubicBezTo>
                  <a:pt x="66" y="95"/>
                  <a:pt x="39" y="51"/>
                  <a:pt x="7" y="0"/>
                </a:cubicBezTo>
                <a:close/>
              </a:path>
            </a:pathLst>
          </a:cu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 algn="ctr" eaLnBrk="0" fontAlgn="base" hangingPunct="0">
              <a:lnSpc>
                <a:spcPts val="2350"/>
              </a:lnSpc>
              <a:spcBef>
                <a:spcPct val="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478383" name="Line 175"/>
          <p:cNvSpPr>
            <a:spLocks noChangeShapeType="1"/>
          </p:cNvSpPr>
          <p:nvPr/>
        </p:nvSpPr>
        <p:spPr bwMode="auto">
          <a:xfrm flipH="1">
            <a:off x="936625" y="4981575"/>
            <a:ext cx="13335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 algn="ctr" eaLnBrk="0" fontAlgn="base" hangingPunct="0">
              <a:lnSpc>
                <a:spcPts val="2350"/>
              </a:lnSpc>
              <a:spcBef>
                <a:spcPct val="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478384" name="Line 176"/>
          <p:cNvSpPr>
            <a:spLocks noChangeShapeType="1"/>
          </p:cNvSpPr>
          <p:nvPr/>
        </p:nvSpPr>
        <p:spPr bwMode="auto">
          <a:xfrm flipH="1">
            <a:off x="930275" y="5124450"/>
            <a:ext cx="13493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 algn="ctr" eaLnBrk="0" fontAlgn="base" hangingPunct="0">
              <a:lnSpc>
                <a:spcPts val="2350"/>
              </a:lnSpc>
              <a:spcBef>
                <a:spcPct val="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478385" name="Line 177"/>
          <p:cNvSpPr>
            <a:spLocks noChangeShapeType="1"/>
          </p:cNvSpPr>
          <p:nvPr/>
        </p:nvSpPr>
        <p:spPr bwMode="auto">
          <a:xfrm flipH="1">
            <a:off x="1389063" y="5053013"/>
            <a:ext cx="134937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 algn="ctr" eaLnBrk="0" fontAlgn="base" hangingPunct="0">
              <a:lnSpc>
                <a:spcPts val="2350"/>
              </a:lnSpc>
              <a:spcBef>
                <a:spcPct val="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478386" name="Text Box 178"/>
          <p:cNvSpPr txBox="1">
            <a:spLocks noChangeArrowheads="1"/>
          </p:cNvSpPr>
          <p:nvPr/>
        </p:nvSpPr>
        <p:spPr bwMode="auto">
          <a:xfrm>
            <a:off x="1054100" y="4905375"/>
            <a:ext cx="227013" cy="322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6808" tIns="48404" rIns="96808" bIns="48404">
            <a:spAutoFit/>
          </a:bodyPr>
          <a:lstStyle>
            <a:lvl1pPr algn="l" defTabSz="9683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484188" algn="l" defTabSz="9683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968375" algn="l" defTabSz="9683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452563" algn="l" defTabSz="9683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36750" algn="l" defTabSz="9683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3939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511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3083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7655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1500" b="1" smtClean="0">
                <a:solidFill>
                  <a:srgbClr val="000000"/>
                </a:solidFill>
                <a:ea typeface="宋体" charset="0"/>
                <a:cs typeface="宋体" charset="0"/>
              </a:rPr>
              <a:t>7</a:t>
            </a:r>
          </a:p>
        </p:txBody>
      </p:sp>
      <p:sp>
        <p:nvSpPr>
          <p:cNvPr id="478387" name="Rectangle 179"/>
          <p:cNvSpPr>
            <a:spLocks noChangeArrowheads="1"/>
          </p:cNvSpPr>
          <p:nvPr/>
        </p:nvSpPr>
        <p:spPr bwMode="auto">
          <a:xfrm>
            <a:off x="3432175" y="4848225"/>
            <a:ext cx="522288" cy="392113"/>
          </a:xfrm>
          <a:prstGeom prst="rect">
            <a:avLst/>
          </a:prstGeom>
          <a:solidFill>
            <a:srgbClr val="B2B2B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fontAlgn="base" hangingPunct="0">
              <a:lnSpc>
                <a:spcPts val="2350"/>
              </a:lnSpc>
              <a:spcBef>
                <a:spcPct val="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478388" name="Line 180"/>
          <p:cNvSpPr>
            <a:spLocks noChangeShapeType="1"/>
          </p:cNvSpPr>
          <p:nvPr/>
        </p:nvSpPr>
        <p:spPr bwMode="auto">
          <a:xfrm flipH="1">
            <a:off x="3430588" y="4973638"/>
            <a:ext cx="13335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 algn="ctr" eaLnBrk="0" fontAlgn="base" hangingPunct="0">
              <a:lnSpc>
                <a:spcPts val="2350"/>
              </a:lnSpc>
              <a:spcBef>
                <a:spcPct val="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478389" name="Line 181"/>
          <p:cNvSpPr>
            <a:spLocks noChangeShapeType="1"/>
          </p:cNvSpPr>
          <p:nvPr/>
        </p:nvSpPr>
        <p:spPr bwMode="auto">
          <a:xfrm flipH="1">
            <a:off x="3424238" y="5114925"/>
            <a:ext cx="134937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 algn="ctr" eaLnBrk="0" fontAlgn="base" hangingPunct="0">
              <a:lnSpc>
                <a:spcPts val="2350"/>
              </a:lnSpc>
              <a:spcBef>
                <a:spcPct val="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478390" name="Line 182"/>
          <p:cNvSpPr>
            <a:spLocks noChangeShapeType="1"/>
          </p:cNvSpPr>
          <p:nvPr/>
        </p:nvSpPr>
        <p:spPr bwMode="auto">
          <a:xfrm flipH="1">
            <a:off x="3924300" y="5045075"/>
            <a:ext cx="7302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 algn="ctr" eaLnBrk="0" fontAlgn="base" hangingPunct="0">
              <a:lnSpc>
                <a:spcPts val="2350"/>
              </a:lnSpc>
              <a:spcBef>
                <a:spcPct val="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478391" name="Oval 183"/>
          <p:cNvSpPr>
            <a:spLocks noChangeArrowheads="1"/>
          </p:cNvSpPr>
          <p:nvPr/>
        </p:nvSpPr>
        <p:spPr bwMode="auto">
          <a:xfrm>
            <a:off x="3883025" y="5026025"/>
            <a:ext cx="44450" cy="36513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 algn="ctr" eaLnBrk="0" fontAlgn="base" hangingPunct="0">
              <a:lnSpc>
                <a:spcPts val="2350"/>
              </a:lnSpc>
              <a:spcBef>
                <a:spcPct val="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478392" name="Freeform 184"/>
          <p:cNvSpPr>
            <a:spLocks/>
          </p:cNvSpPr>
          <p:nvPr/>
        </p:nvSpPr>
        <p:spPr bwMode="auto">
          <a:xfrm>
            <a:off x="3527425" y="4919663"/>
            <a:ext cx="358775" cy="249237"/>
          </a:xfrm>
          <a:custGeom>
            <a:avLst/>
            <a:gdLst>
              <a:gd name="T0" fmla="*/ 7 w 699"/>
              <a:gd name="T1" fmla="*/ 0 h 579"/>
              <a:gd name="T2" fmla="*/ 302 w 699"/>
              <a:gd name="T3" fmla="*/ 0 h 579"/>
              <a:gd name="T4" fmla="*/ 537 w 699"/>
              <a:gd name="T5" fmla="*/ 93 h 579"/>
              <a:gd name="T6" fmla="*/ 699 w 699"/>
              <a:gd name="T7" fmla="*/ 286 h 579"/>
              <a:gd name="T8" fmla="*/ 549 w 699"/>
              <a:gd name="T9" fmla="*/ 480 h 579"/>
              <a:gd name="T10" fmla="*/ 302 w 699"/>
              <a:gd name="T11" fmla="*/ 579 h 579"/>
              <a:gd name="T12" fmla="*/ 0 w 699"/>
              <a:gd name="T13" fmla="*/ 579 h 579"/>
              <a:gd name="T14" fmla="*/ 82 w 699"/>
              <a:gd name="T15" fmla="*/ 422 h 579"/>
              <a:gd name="T16" fmla="*/ 110 w 699"/>
              <a:gd name="T17" fmla="*/ 286 h 579"/>
              <a:gd name="T18" fmla="*/ 82 w 699"/>
              <a:gd name="T19" fmla="*/ 143 h 579"/>
              <a:gd name="T20" fmla="*/ 7 w 699"/>
              <a:gd name="T21" fmla="*/ 0 h 57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699" h="579">
                <a:moveTo>
                  <a:pt x="7" y="0"/>
                </a:moveTo>
                <a:cubicBezTo>
                  <a:pt x="154" y="0"/>
                  <a:pt x="171" y="0"/>
                  <a:pt x="302" y="0"/>
                </a:cubicBezTo>
                <a:cubicBezTo>
                  <a:pt x="357" y="3"/>
                  <a:pt x="471" y="45"/>
                  <a:pt x="537" y="93"/>
                </a:cubicBezTo>
                <a:cubicBezTo>
                  <a:pt x="603" y="141"/>
                  <a:pt x="652" y="186"/>
                  <a:pt x="699" y="286"/>
                </a:cubicBezTo>
                <a:cubicBezTo>
                  <a:pt x="672" y="364"/>
                  <a:pt x="615" y="431"/>
                  <a:pt x="549" y="480"/>
                </a:cubicBezTo>
                <a:cubicBezTo>
                  <a:pt x="483" y="528"/>
                  <a:pt x="375" y="579"/>
                  <a:pt x="302" y="579"/>
                </a:cubicBezTo>
                <a:cubicBezTo>
                  <a:pt x="174" y="579"/>
                  <a:pt x="151" y="579"/>
                  <a:pt x="0" y="579"/>
                </a:cubicBezTo>
                <a:cubicBezTo>
                  <a:pt x="48" y="513"/>
                  <a:pt x="64" y="471"/>
                  <a:pt x="82" y="422"/>
                </a:cubicBezTo>
                <a:cubicBezTo>
                  <a:pt x="101" y="373"/>
                  <a:pt x="110" y="332"/>
                  <a:pt x="110" y="286"/>
                </a:cubicBezTo>
                <a:cubicBezTo>
                  <a:pt x="110" y="239"/>
                  <a:pt x="99" y="191"/>
                  <a:pt x="82" y="143"/>
                </a:cubicBezTo>
                <a:cubicBezTo>
                  <a:pt x="66" y="95"/>
                  <a:pt x="39" y="51"/>
                  <a:pt x="7" y="0"/>
                </a:cubicBezTo>
                <a:close/>
              </a:path>
            </a:pathLst>
          </a:cu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 algn="ctr" eaLnBrk="0" fontAlgn="base" hangingPunct="0">
              <a:lnSpc>
                <a:spcPts val="2350"/>
              </a:lnSpc>
              <a:spcBef>
                <a:spcPct val="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478393" name="Text Box 185"/>
          <p:cNvSpPr txBox="1">
            <a:spLocks noChangeArrowheads="1"/>
          </p:cNvSpPr>
          <p:nvPr/>
        </p:nvSpPr>
        <p:spPr bwMode="auto">
          <a:xfrm>
            <a:off x="3551238" y="4894263"/>
            <a:ext cx="228600" cy="32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6808" tIns="48404" rIns="96808" bIns="48404">
            <a:spAutoFit/>
          </a:bodyPr>
          <a:lstStyle>
            <a:lvl1pPr algn="l" defTabSz="9683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484188" algn="l" defTabSz="9683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968375" algn="l" defTabSz="9683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452563" algn="l" defTabSz="9683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36750" algn="l" defTabSz="9683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3939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511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3083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7655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1500" b="1" smtClean="0">
                <a:solidFill>
                  <a:srgbClr val="000000"/>
                </a:solidFill>
                <a:ea typeface="宋体" charset="0"/>
                <a:cs typeface="宋体" charset="0"/>
              </a:rPr>
              <a:t>2</a:t>
            </a:r>
          </a:p>
        </p:txBody>
      </p:sp>
      <p:sp>
        <p:nvSpPr>
          <p:cNvPr id="478394" name="Rectangle 186"/>
          <p:cNvSpPr>
            <a:spLocks noChangeArrowheads="1"/>
          </p:cNvSpPr>
          <p:nvPr/>
        </p:nvSpPr>
        <p:spPr bwMode="auto">
          <a:xfrm>
            <a:off x="1689100" y="4249738"/>
            <a:ext cx="520700" cy="392112"/>
          </a:xfrm>
          <a:prstGeom prst="rect">
            <a:avLst/>
          </a:prstGeom>
          <a:solidFill>
            <a:srgbClr val="B2B2B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fontAlgn="base" hangingPunct="0">
              <a:lnSpc>
                <a:spcPts val="2350"/>
              </a:lnSpc>
              <a:spcBef>
                <a:spcPct val="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478395" name="AutoShape 187"/>
          <p:cNvSpPr>
            <a:spLocks noChangeArrowheads="1"/>
          </p:cNvSpPr>
          <p:nvPr/>
        </p:nvSpPr>
        <p:spPr bwMode="auto">
          <a:xfrm>
            <a:off x="1789113" y="4314825"/>
            <a:ext cx="354012" cy="250825"/>
          </a:xfrm>
          <a:prstGeom prst="flowChartDelay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 eaLnBrk="0" fontAlgn="base" hangingPunct="0">
              <a:lnSpc>
                <a:spcPts val="2350"/>
              </a:lnSpc>
              <a:spcBef>
                <a:spcPct val="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478396" name="Line 188"/>
          <p:cNvSpPr>
            <a:spLocks noChangeShapeType="1"/>
          </p:cNvSpPr>
          <p:nvPr/>
        </p:nvSpPr>
        <p:spPr bwMode="auto">
          <a:xfrm flipH="1">
            <a:off x="1689100" y="4368800"/>
            <a:ext cx="106363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 algn="ctr" eaLnBrk="0" fontAlgn="base" hangingPunct="0">
              <a:lnSpc>
                <a:spcPts val="2350"/>
              </a:lnSpc>
              <a:spcBef>
                <a:spcPct val="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478397" name="Line 189"/>
          <p:cNvSpPr>
            <a:spLocks noChangeShapeType="1"/>
          </p:cNvSpPr>
          <p:nvPr/>
        </p:nvSpPr>
        <p:spPr bwMode="auto">
          <a:xfrm flipH="1">
            <a:off x="1685925" y="4511675"/>
            <a:ext cx="10318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 algn="ctr" eaLnBrk="0" fontAlgn="base" hangingPunct="0">
              <a:lnSpc>
                <a:spcPts val="2350"/>
              </a:lnSpc>
              <a:spcBef>
                <a:spcPct val="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478398" name="Line 190"/>
          <p:cNvSpPr>
            <a:spLocks noChangeShapeType="1"/>
          </p:cNvSpPr>
          <p:nvPr/>
        </p:nvSpPr>
        <p:spPr bwMode="auto">
          <a:xfrm flipH="1">
            <a:off x="2181225" y="4440238"/>
            <a:ext cx="74613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 algn="ctr" eaLnBrk="0" fontAlgn="base" hangingPunct="0">
              <a:lnSpc>
                <a:spcPts val="2350"/>
              </a:lnSpc>
              <a:spcBef>
                <a:spcPct val="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478399" name="Oval 191"/>
          <p:cNvSpPr>
            <a:spLocks noChangeArrowheads="1"/>
          </p:cNvSpPr>
          <p:nvPr/>
        </p:nvSpPr>
        <p:spPr bwMode="auto">
          <a:xfrm>
            <a:off x="2141538" y="4427538"/>
            <a:ext cx="42862" cy="36512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 algn="ctr" eaLnBrk="0" fontAlgn="base" hangingPunct="0">
              <a:lnSpc>
                <a:spcPts val="2350"/>
              </a:lnSpc>
              <a:spcBef>
                <a:spcPct val="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478400" name="Text Box 192"/>
          <p:cNvSpPr txBox="1">
            <a:spLocks noChangeArrowheads="1"/>
          </p:cNvSpPr>
          <p:nvPr/>
        </p:nvSpPr>
        <p:spPr bwMode="auto">
          <a:xfrm>
            <a:off x="1795463" y="4298950"/>
            <a:ext cx="227012" cy="32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6808" tIns="48404" rIns="96808" bIns="48404">
            <a:spAutoFit/>
          </a:bodyPr>
          <a:lstStyle>
            <a:lvl1pPr algn="l" defTabSz="9683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484188" algn="l" defTabSz="9683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968375" algn="l" defTabSz="9683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452563" algn="l" defTabSz="9683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36750" algn="l" defTabSz="9683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3939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511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3083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7655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1500" b="1" smtClean="0">
                <a:solidFill>
                  <a:srgbClr val="000000"/>
                </a:solidFill>
                <a:ea typeface="宋体" charset="0"/>
                <a:cs typeface="宋体" charset="0"/>
              </a:rPr>
              <a:t>3</a:t>
            </a:r>
          </a:p>
        </p:txBody>
      </p:sp>
      <p:sp>
        <p:nvSpPr>
          <p:cNvPr id="478401" name="Rectangle 193"/>
          <p:cNvSpPr>
            <a:spLocks noChangeArrowheads="1"/>
          </p:cNvSpPr>
          <p:nvPr/>
        </p:nvSpPr>
        <p:spPr bwMode="auto">
          <a:xfrm>
            <a:off x="3432175" y="4256088"/>
            <a:ext cx="522288" cy="393700"/>
          </a:xfrm>
          <a:prstGeom prst="rect">
            <a:avLst/>
          </a:prstGeom>
          <a:solidFill>
            <a:srgbClr val="B2B2B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fontAlgn="base" hangingPunct="0">
              <a:lnSpc>
                <a:spcPts val="2350"/>
              </a:lnSpc>
              <a:spcBef>
                <a:spcPct val="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478402" name="Line 194"/>
          <p:cNvSpPr>
            <a:spLocks noChangeShapeType="1"/>
          </p:cNvSpPr>
          <p:nvPr/>
        </p:nvSpPr>
        <p:spPr bwMode="auto">
          <a:xfrm flipH="1">
            <a:off x="3430588" y="4381500"/>
            <a:ext cx="13335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 algn="ctr" eaLnBrk="0" fontAlgn="base" hangingPunct="0">
              <a:lnSpc>
                <a:spcPts val="2350"/>
              </a:lnSpc>
              <a:spcBef>
                <a:spcPct val="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478403" name="Line 195"/>
          <p:cNvSpPr>
            <a:spLocks noChangeShapeType="1"/>
          </p:cNvSpPr>
          <p:nvPr/>
        </p:nvSpPr>
        <p:spPr bwMode="auto">
          <a:xfrm flipH="1">
            <a:off x="3424238" y="4522788"/>
            <a:ext cx="134937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 algn="ctr" eaLnBrk="0" fontAlgn="base" hangingPunct="0">
              <a:lnSpc>
                <a:spcPts val="2350"/>
              </a:lnSpc>
              <a:spcBef>
                <a:spcPct val="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478404" name="Line 196"/>
          <p:cNvSpPr>
            <a:spLocks noChangeShapeType="1"/>
          </p:cNvSpPr>
          <p:nvPr/>
        </p:nvSpPr>
        <p:spPr bwMode="auto">
          <a:xfrm flipH="1">
            <a:off x="3924300" y="4452938"/>
            <a:ext cx="7302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 algn="ctr" eaLnBrk="0" fontAlgn="base" hangingPunct="0">
              <a:lnSpc>
                <a:spcPts val="2350"/>
              </a:lnSpc>
              <a:spcBef>
                <a:spcPct val="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478405" name="Oval 197"/>
          <p:cNvSpPr>
            <a:spLocks noChangeArrowheads="1"/>
          </p:cNvSpPr>
          <p:nvPr/>
        </p:nvSpPr>
        <p:spPr bwMode="auto">
          <a:xfrm>
            <a:off x="3883025" y="4433888"/>
            <a:ext cx="44450" cy="36512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 algn="ctr" eaLnBrk="0" fontAlgn="base" hangingPunct="0">
              <a:lnSpc>
                <a:spcPts val="2350"/>
              </a:lnSpc>
              <a:spcBef>
                <a:spcPct val="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478406" name="Freeform 198"/>
          <p:cNvSpPr>
            <a:spLocks/>
          </p:cNvSpPr>
          <p:nvPr/>
        </p:nvSpPr>
        <p:spPr bwMode="auto">
          <a:xfrm>
            <a:off x="3527425" y="4327525"/>
            <a:ext cx="358775" cy="249238"/>
          </a:xfrm>
          <a:custGeom>
            <a:avLst/>
            <a:gdLst>
              <a:gd name="T0" fmla="*/ 7 w 699"/>
              <a:gd name="T1" fmla="*/ 0 h 579"/>
              <a:gd name="T2" fmla="*/ 302 w 699"/>
              <a:gd name="T3" fmla="*/ 0 h 579"/>
              <a:gd name="T4" fmla="*/ 537 w 699"/>
              <a:gd name="T5" fmla="*/ 93 h 579"/>
              <a:gd name="T6" fmla="*/ 699 w 699"/>
              <a:gd name="T7" fmla="*/ 286 h 579"/>
              <a:gd name="T8" fmla="*/ 549 w 699"/>
              <a:gd name="T9" fmla="*/ 480 h 579"/>
              <a:gd name="T10" fmla="*/ 302 w 699"/>
              <a:gd name="T11" fmla="*/ 579 h 579"/>
              <a:gd name="T12" fmla="*/ 0 w 699"/>
              <a:gd name="T13" fmla="*/ 579 h 579"/>
              <a:gd name="T14" fmla="*/ 82 w 699"/>
              <a:gd name="T15" fmla="*/ 422 h 579"/>
              <a:gd name="T16" fmla="*/ 110 w 699"/>
              <a:gd name="T17" fmla="*/ 286 h 579"/>
              <a:gd name="T18" fmla="*/ 82 w 699"/>
              <a:gd name="T19" fmla="*/ 143 h 579"/>
              <a:gd name="T20" fmla="*/ 7 w 699"/>
              <a:gd name="T21" fmla="*/ 0 h 57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699" h="579">
                <a:moveTo>
                  <a:pt x="7" y="0"/>
                </a:moveTo>
                <a:cubicBezTo>
                  <a:pt x="154" y="0"/>
                  <a:pt x="171" y="0"/>
                  <a:pt x="302" y="0"/>
                </a:cubicBezTo>
                <a:cubicBezTo>
                  <a:pt x="357" y="3"/>
                  <a:pt x="471" y="45"/>
                  <a:pt x="537" y="93"/>
                </a:cubicBezTo>
                <a:cubicBezTo>
                  <a:pt x="603" y="141"/>
                  <a:pt x="652" y="186"/>
                  <a:pt x="699" y="286"/>
                </a:cubicBezTo>
                <a:cubicBezTo>
                  <a:pt x="672" y="364"/>
                  <a:pt x="615" y="431"/>
                  <a:pt x="549" y="480"/>
                </a:cubicBezTo>
                <a:cubicBezTo>
                  <a:pt x="483" y="528"/>
                  <a:pt x="375" y="579"/>
                  <a:pt x="302" y="579"/>
                </a:cubicBezTo>
                <a:cubicBezTo>
                  <a:pt x="174" y="579"/>
                  <a:pt x="151" y="579"/>
                  <a:pt x="0" y="579"/>
                </a:cubicBezTo>
                <a:cubicBezTo>
                  <a:pt x="48" y="513"/>
                  <a:pt x="64" y="471"/>
                  <a:pt x="82" y="422"/>
                </a:cubicBezTo>
                <a:cubicBezTo>
                  <a:pt x="101" y="373"/>
                  <a:pt x="110" y="332"/>
                  <a:pt x="110" y="286"/>
                </a:cubicBezTo>
                <a:cubicBezTo>
                  <a:pt x="110" y="239"/>
                  <a:pt x="99" y="191"/>
                  <a:pt x="82" y="143"/>
                </a:cubicBezTo>
                <a:cubicBezTo>
                  <a:pt x="66" y="95"/>
                  <a:pt x="39" y="51"/>
                  <a:pt x="7" y="0"/>
                </a:cubicBezTo>
                <a:close/>
              </a:path>
            </a:pathLst>
          </a:cu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 algn="ctr" eaLnBrk="0" fontAlgn="base" hangingPunct="0">
              <a:lnSpc>
                <a:spcPts val="2350"/>
              </a:lnSpc>
              <a:spcBef>
                <a:spcPct val="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478407" name="Text Box 199"/>
          <p:cNvSpPr txBox="1">
            <a:spLocks noChangeArrowheads="1"/>
          </p:cNvSpPr>
          <p:nvPr/>
        </p:nvSpPr>
        <p:spPr bwMode="auto">
          <a:xfrm>
            <a:off x="3552825" y="4308475"/>
            <a:ext cx="228600" cy="322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6808" tIns="48404" rIns="96808" bIns="48404">
            <a:spAutoFit/>
          </a:bodyPr>
          <a:lstStyle>
            <a:lvl1pPr algn="l" defTabSz="9683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484188" algn="l" defTabSz="9683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968375" algn="l" defTabSz="9683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452563" algn="l" defTabSz="9683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36750" algn="l" defTabSz="9683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3939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511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3083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7655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1500" b="1" smtClean="0">
                <a:solidFill>
                  <a:srgbClr val="000000"/>
                </a:solidFill>
                <a:ea typeface="宋体" charset="0"/>
                <a:cs typeface="宋体" charset="0"/>
              </a:rPr>
              <a:t>1</a:t>
            </a:r>
          </a:p>
        </p:txBody>
      </p:sp>
      <p:sp>
        <p:nvSpPr>
          <p:cNvPr id="478408" name="Line 200"/>
          <p:cNvSpPr>
            <a:spLocks noChangeShapeType="1"/>
          </p:cNvSpPr>
          <p:nvPr/>
        </p:nvSpPr>
        <p:spPr bwMode="auto">
          <a:xfrm>
            <a:off x="963613" y="4470400"/>
            <a:ext cx="0" cy="2952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algn="ctr" eaLnBrk="0" fontAlgn="base" hangingPunct="0">
              <a:lnSpc>
                <a:spcPts val="2350"/>
              </a:lnSpc>
              <a:spcBef>
                <a:spcPct val="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478409" name="Line 201"/>
          <p:cNvSpPr>
            <a:spLocks noChangeShapeType="1"/>
          </p:cNvSpPr>
          <p:nvPr/>
        </p:nvSpPr>
        <p:spPr bwMode="auto">
          <a:xfrm flipV="1">
            <a:off x="1527175" y="4773613"/>
            <a:ext cx="0" cy="2778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algn="ctr" eaLnBrk="0" fontAlgn="base" hangingPunct="0">
              <a:lnSpc>
                <a:spcPts val="2350"/>
              </a:lnSpc>
              <a:spcBef>
                <a:spcPct val="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478410" name="Line 202"/>
          <p:cNvSpPr>
            <a:spLocks noChangeShapeType="1"/>
          </p:cNvSpPr>
          <p:nvPr/>
        </p:nvSpPr>
        <p:spPr bwMode="auto">
          <a:xfrm flipV="1">
            <a:off x="963613" y="4768850"/>
            <a:ext cx="5588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algn="ctr" eaLnBrk="0" fontAlgn="base" hangingPunct="0">
              <a:lnSpc>
                <a:spcPts val="2350"/>
              </a:lnSpc>
              <a:spcBef>
                <a:spcPct val="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478411" name="Line 203"/>
          <p:cNvSpPr>
            <a:spLocks noChangeShapeType="1"/>
          </p:cNvSpPr>
          <p:nvPr/>
        </p:nvSpPr>
        <p:spPr bwMode="auto">
          <a:xfrm>
            <a:off x="930275" y="5289550"/>
            <a:ext cx="12779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algn="ctr" eaLnBrk="0" fontAlgn="base" hangingPunct="0">
              <a:lnSpc>
                <a:spcPts val="2350"/>
              </a:lnSpc>
              <a:spcBef>
                <a:spcPct val="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478412" name="Line 204"/>
          <p:cNvSpPr>
            <a:spLocks noChangeShapeType="1"/>
          </p:cNvSpPr>
          <p:nvPr/>
        </p:nvSpPr>
        <p:spPr bwMode="auto">
          <a:xfrm>
            <a:off x="2208213" y="5045075"/>
            <a:ext cx="0" cy="2444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algn="ctr" eaLnBrk="0" fontAlgn="base" hangingPunct="0">
              <a:lnSpc>
                <a:spcPts val="2350"/>
              </a:lnSpc>
              <a:spcBef>
                <a:spcPct val="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478413" name="Line 205"/>
          <p:cNvSpPr>
            <a:spLocks noChangeShapeType="1"/>
          </p:cNvSpPr>
          <p:nvPr/>
        </p:nvSpPr>
        <p:spPr bwMode="auto">
          <a:xfrm>
            <a:off x="930275" y="5126038"/>
            <a:ext cx="0" cy="1635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algn="ctr" eaLnBrk="0" fontAlgn="base" hangingPunct="0">
              <a:lnSpc>
                <a:spcPts val="2350"/>
              </a:lnSpc>
              <a:spcBef>
                <a:spcPct val="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478414" name="Line 206"/>
          <p:cNvSpPr>
            <a:spLocks noChangeShapeType="1"/>
          </p:cNvSpPr>
          <p:nvPr/>
        </p:nvSpPr>
        <p:spPr bwMode="auto">
          <a:xfrm flipH="1">
            <a:off x="871538" y="4691063"/>
            <a:ext cx="0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algn="ctr" eaLnBrk="0" fontAlgn="base" hangingPunct="0">
              <a:lnSpc>
                <a:spcPts val="2350"/>
              </a:lnSpc>
              <a:spcBef>
                <a:spcPct val="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478415" name="Line 207"/>
          <p:cNvSpPr>
            <a:spLocks noChangeShapeType="1"/>
          </p:cNvSpPr>
          <p:nvPr/>
        </p:nvSpPr>
        <p:spPr bwMode="auto">
          <a:xfrm>
            <a:off x="877888" y="4979988"/>
            <a:ext cx="587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algn="ctr" eaLnBrk="0" fontAlgn="base" hangingPunct="0">
              <a:lnSpc>
                <a:spcPts val="2350"/>
              </a:lnSpc>
              <a:spcBef>
                <a:spcPct val="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478416" name="Line 208"/>
          <p:cNvSpPr>
            <a:spLocks noChangeShapeType="1"/>
          </p:cNvSpPr>
          <p:nvPr/>
        </p:nvSpPr>
        <p:spPr bwMode="auto">
          <a:xfrm>
            <a:off x="3308350" y="4452938"/>
            <a:ext cx="0" cy="2952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algn="ctr" eaLnBrk="0" fontAlgn="base" hangingPunct="0">
              <a:lnSpc>
                <a:spcPts val="2350"/>
              </a:lnSpc>
              <a:spcBef>
                <a:spcPct val="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478417" name="Line 209"/>
          <p:cNvSpPr>
            <a:spLocks noChangeShapeType="1"/>
          </p:cNvSpPr>
          <p:nvPr/>
        </p:nvSpPr>
        <p:spPr bwMode="auto">
          <a:xfrm flipH="1">
            <a:off x="1624013" y="4748213"/>
            <a:ext cx="16827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algn="ctr" eaLnBrk="0" fontAlgn="base" hangingPunct="0">
              <a:lnSpc>
                <a:spcPts val="2350"/>
              </a:lnSpc>
              <a:spcBef>
                <a:spcPct val="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478418" name="Line 210"/>
          <p:cNvSpPr>
            <a:spLocks noChangeShapeType="1"/>
          </p:cNvSpPr>
          <p:nvPr/>
        </p:nvSpPr>
        <p:spPr bwMode="auto">
          <a:xfrm flipH="1">
            <a:off x="1627188" y="4748213"/>
            <a:ext cx="0" cy="2238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algn="ctr" eaLnBrk="0" fontAlgn="base" hangingPunct="0">
              <a:lnSpc>
                <a:spcPts val="2350"/>
              </a:lnSpc>
              <a:spcBef>
                <a:spcPct val="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478419" name="Line 211"/>
          <p:cNvSpPr>
            <a:spLocks noChangeShapeType="1"/>
          </p:cNvSpPr>
          <p:nvPr/>
        </p:nvSpPr>
        <p:spPr bwMode="auto">
          <a:xfrm flipV="1">
            <a:off x="4006850" y="4149725"/>
            <a:ext cx="0" cy="3032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algn="ctr" eaLnBrk="0" fontAlgn="base" hangingPunct="0">
              <a:lnSpc>
                <a:spcPts val="2350"/>
              </a:lnSpc>
              <a:spcBef>
                <a:spcPct val="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478420" name="Line 212"/>
          <p:cNvSpPr>
            <a:spLocks noChangeShapeType="1"/>
          </p:cNvSpPr>
          <p:nvPr/>
        </p:nvSpPr>
        <p:spPr bwMode="auto">
          <a:xfrm flipH="1">
            <a:off x="1689100" y="4148138"/>
            <a:ext cx="0" cy="2143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algn="ctr" eaLnBrk="0" fontAlgn="base" hangingPunct="0">
              <a:lnSpc>
                <a:spcPts val="2350"/>
              </a:lnSpc>
              <a:spcBef>
                <a:spcPct val="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478421" name="Line 213"/>
          <p:cNvSpPr>
            <a:spLocks noChangeShapeType="1"/>
          </p:cNvSpPr>
          <p:nvPr/>
        </p:nvSpPr>
        <p:spPr bwMode="auto">
          <a:xfrm>
            <a:off x="4005263" y="4802188"/>
            <a:ext cx="1587" cy="2365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algn="ctr" eaLnBrk="0" fontAlgn="base" hangingPunct="0">
              <a:lnSpc>
                <a:spcPts val="2350"/>
              </a:lnSpc>
              <a:spcBef>
                <a:spcPct val="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478422" name="Line 214"/>
          <p:cNvSpPr>
            <a:spLocks noChangeShapeType="1"/>
          </p:cNvSpPr>
          <p:nvPr/>
        </p:nvSpPr>
        <p:spPr bwMode="auto">
          <a:xfrm>
            <a:off x="1627188" y="5118100"/>
            <a:ext cx="0" cy="3127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algn="ctr" eaLnBrk="0" fontAlgn="base" hangingPunct="0">
              <a:lnSpc>
                <a:spcPts val="2350"/>
              </a:lnSpc>
              <a:spcBef>
                <a:spcPct val="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478423" name="Line 215"/>
          <p:cNvSpPr>
            <a:spLocks noChangeShapeType="1"/>
          </p:cNvSpPr>
          <p:nvPr/>
        </p:nvSpPr>
        <p:spPr bwMode="auto">
          <a:xfrm>
            <a:off x="1627188" y="5430838"/>
            <a:ext cx="16811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algn="ctr" eaLnBrk="0" fontAlgn="base" hangingPunct="0">
              <a:lnSpc>
                <a:spcPts val="2350"/>
              </a:lnSpc>
              <a:spcBef>
                <a:spcPct val="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478424" name="Line 216"/>
          <p:cNvSpPr>
            <a:spLocks noChangeShapeType="1"/>
          </p:cNvSpPr>
          <p:nvPr/>
        </p:nvSpPr>
        <p:spPr bwMode="auto">
          <a:xfrm>
            <a:off x="3308350" y="5037138"/>
            <a:ext cx="0" cy="393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algn="ctr" eaLnBrk="0" fontAlgn="base" hangingPunct="0">
              <a:lnSpc>
                <a:spcPts val="2350"/>
              </a:lnSpc>
              <a:spcBef>
                <a:spcPct val="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478425" name="Line 217"/>
          <p:cNvSpPr>
            <a:spLocks noChangeShapeType="1"/>
          </p:cNvSpPr>
          <p:nvPr/>
        </p:nvSpPr>
        <p:spPr bwMode="auto">
          <a:xfrm>
            <a:off x="1685925" y="4149725"/>
            <a:ext cx="23209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algn="ctr" eaLnBrk="0" fontAlgn="base" hangingPunct="0">
              <a:lnSpc>
                <a:spcPts val="2350"/>
              </a:lnSpc>
              <a:spcBef>
                <a:spcPct val="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478426" name="Line 218"/>
          <p:cNvSpPr>
            <a:spLocks noChangeShapeType="1"/>
          </p:cNvSpPr>
          <p:nvPr/>
        </p:nvSpPr>
        <p:spPr bwMode="auto">
          <a:xfrm>
            <a:off x="871538" y="4691063"/>
            <a:ext cx="13938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algn="ctr" eaLnBrk="0" fontAlgn="base" hangingPunct="0">
              <a:lnSpc>
                <a:spcPts val="2350"/>
              </a:lnSpc>
              <a:spcBef>
                <a:spcPct val="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478427" name="Line 219"/>
          <p:cNvSpPr>
            <a:spLocks noChangeShapeType="1"/>
          </p:cNvSpPr>
          <p:nvPr/>
        </p:nvSpPr>
        <p:spPr bwMode="auto">
          <a:xfrm flipV="1">
            <a:off x="2265363" y="4446588"/>
            <a:ext cx="0" cy="2444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algn="ctr" eaLnBrk="0" fontAlgn="base" hangingPunct="0">
              <a:lnSpc>
                <a:spcPts val="2350"/>
              </a:lnSpc>
              <a:spcBef>
                <a:spcPct val="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478428" name="Line 220"/>
          <p:cNvSpPr>
            <a:spLocks noChangeShapeType="1"/>
          </p:cNvSpPr>
          <p:nvPr/>
        </p:nvSpPr>
        <p:spPr bwMode="auto">
          <a:xfrm flipH="1">
            <a:off x="1677988" y="4803775"/>
            <a:ext cx="23193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algn="ctr" eaLnBrk="0" fontAlgn="base" hangingPunct="0">
              <a:lnSpc>
                <a:spcPts val="2350"/>
              </a:lnSpc>
              <a:spcBef>
                <a:spcPct val="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478429" name="Line 221"/>
          <p:cNvSpPr>
            <a:spLocks noChangeShapeType="1"/>
          </p:cNvSpPr>
          <p:nvPr/>
        </p:nvSpPr>
        <p:spPr bwMode="auto">
          <a:xfrm>
            <a:off x="1684338" y="4510088"/>
            <a:ext cx="0" cy="2952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algn="ctr" eaLnBrk="0" fontAlgn="base" hangingPunct="0">
              <a:lnSpc>
                <a:spcPts val="2350"/>
              </a:lnSpc>
              <a:spcBef>
                <a:spcPct val="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478430" name="Line 222"/>
          <p:cNvSpPr>
            <a:spLocks noChangeShapeType="1"/>
          </p:cNvSpPr>
          <p:nvPr/>
        </p:nvSpPr>
        <p:spPr bwMode="auto">
          <a:xfrm>
            <a:off x="4364038" y="1473200"/>
            <a:ext cx="0" cy="1328738"/>
          </a:xfrm>
          <a:prstGeom prst="line">
            <a:avLst/>
          </a:prstGeom>
          <a:noFill/>
          <a:ln w="28575">
            <a:solidFill>
              <a:srgbClr val="CC0000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algn="ctr" eaLnBrk="0" fontAlgn="base" hangingPunct="0">
              <a:lnSpc>
                <a:spcPts val="2350"/>
              </a:lnSpc>
              <a:spcBef>
                <a:spcPct val="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478431" name="Freeform 223"/>
          <p:cNvSpPr>
            <a:spLocks/>
          </p:cNvSpPr>
          <p:nvPr/>
        </p:nvSpPr>
        <p:spPr bwMode="auto">
          <a:xfrm>
            <a:off x="3741738" y="1544638"/>
            <a:ext cx="1276350" cy="935037"/>
          </a:xfrm>
          <a:custGeom>
            <a:avLst/>
            <a:gdLst>
              <a:gd name="T0" fmla="*/ 0 w 998"/>
              <a:gd name="T1" fmla="*/ 907 h 907"/>
              <a:gd name="T2" fmla="*/ 408 w 998"/>
              <a:gd name="T3" fmla="*/ 907 h 907"/>
              <a:gd name="T4" fmla="*/ 998 w 998"/>
              <a:gd name="T5" fmla="*/ 0 h 90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998" h="907">
                <a:moveTo>
                  <a:pt x="0" y="907"/>
                </a:moveTo>
                <a:lnTo>
                  <a:pt x="408" y="907"/>
                </a:lnTo>
                <a:lnTo>
                  <a:pt x="998" y="0"/>
                </a:lnTo>
              </a:path>
            </a:pathLst>
          </a:custGeom>
          <a:noFill/>
          <a:ln w="28575" cap="flat" cmpd="sng">
            <a:solidFill>
              <a:schemeClr val="accent2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algn="ctr" eaLnBrk="0" fontAlgn="base" hangingPunct="0">
              <a:lnSpc>
                <a:spcPts val="2350"/>
              </a:lnSpc>
              <a:spcBef>
                <a:spcPct val="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478432" name="Text Box 224"/>
          <p:cNvSpPr txBox="1">
            <a:spLocks noChangeArrowheads="1"/>
          </p:cNvSpPr>
          <p:nvPr/>
        </p:nvSpPr>
        <p:spPr bwMode="auto">
          <a:xfrm>
            <a:off x="3862388" y="2789238"/>
            <a:ext cx="776287" cy="354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6796" tIns="48398" rIns="96796" bIns="48398">
            <a:spAutoFit/>
          </a:bodyPr>
          <a:lstStyle>
            <a:lvl1pPr algn="l" defTabSz="9683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484188" algn="l" defTabSz="9683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968375" algn="l" defTabSz="9683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452563" algn="l" defTabSz="9683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36750" algn="l" defTabSz="9683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3939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511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3083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7655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1700" smtClean="0">
                <a:solidFill>
                  <a:srgbClr val="CC0000"/>
                </a:solidFill>
                <a:ea typeface="宋体" charset="0"/>
                <a:cs typeface="宋体" charset="0"/>
              </a:rPr>
              <a:t>Cut </a:t>
            </a:r>
            <a:r>
              <a:rPr lang="en-US" altLang="zh-CN" sz="1700" i="1" smtClean="0">
                <a:solidFill>
                  <a:srgbClr val="CC0000"/>
                </a:solidFill>
                <a:ea typeface="宋体" charset="0"/>
                <a:cs typeface="宋体" charset="0"/>
              </a:rPr>
              <a:t>c</a:t>
            </a:r>
            <a:r>
              <a:rPr lang="en-US" altLang="zh-CN" sz="1700" baseline="-25000" smtClean="0">
                <a:solidFill>
                  <a:srgbClr val="CC0000"/>
                </a:solidFill>
                <a:ea typeface="宋体" charset="0"/>
                <a:cs typeface="宋体" charset="0"/>
              </a:rPr>
              <a:t>a</a:t>
            </a:r>
            <a:endParaRPr lang="en-US" altLang="zh-CN" sz="1700" smtClean="0">
              <a:solidFill>
                <a:srgbClr val="CC0000"/>
              </a:solidFill>
              <a:ea typeface="宋体" charset="0"/>
              <a:cs typeface="宋体" charset="0"/>
            </a:endParaRPr>
          </a:p>
        </p:txBody>
      </p:sp>
      <p:sp>
        <p:nvSpPr>
          <p:cNvPr id="478433" name="Text Box 225"/>
          <p:cNvSpPr txBox="1">
            <a:spLocks noChangeArrowheads="1"/>
          </p:cNvSpPr>
          <p:nvPr/>
        </p:nvSpPr>
        <p:spPr bwMode="auto">
          <a:xfrm>
            <a:off x="4876800" y="1341438"/>
            <a:ext cx="776288" cy="354012"/>
          </a:xfrm>
          <a:prstGeom prst="rect">
            <a:avLst/>
          </a:prstGeom>
          <a:solidFill>
            <a:srgbClr val="EDEDE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6796" tIns="48398" rIns="96796" bIns="48398">
            <a:spAutoFit/>
          </a:bodyPr>
          <a:lstStyle>
            <a:lvl1pPr algn="l" defTabSz="9683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484188" algn="l" defTabSz="9683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968375" algn="l" defTabSz="9683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452563" algn="l" defTabSz="9683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36750" algn="l" defTabSz="9683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3939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511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3083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7655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1700" smtClean="0">
                <a:solidFill>
                  <a:srgbClr val="1860AB"/>
                </a:solidFill>
                <a:ea typeface="宋体" charset="0"/>
                <a:cs typeface="宋体" charset="0"/>
              </a:rPr>
              <a:t>Cut </a:t>
            </a:r>
            <a:r>
              <a:rPr lang="en-US" altLang="zh-CN" sz="1700" i="1" smtClean="0">
                <a:solidFill>
                  <a:srgbClr val="1860AB"/>
                </a:solidFill>
                <a:ea typeface="宋体" charset="0"/>
                <a:cs typeface="宋体" charset="0"/>
              </a:rPr>
              <a:t>c</a:t>
            </a:r>
            <a:r>
              <a:rPr lang="en-US" altLang="zh-CN" sz="1700" baseline="-25000" smtClean="0">
                <a:solidFill>
                  <a:srgbClr val="1860AB"/>
                </a:solidFill>
                <a:ea typeface="宋体" charset="0"/>
                <a:cs typeface="宋体" charset="0"/>
              </a:rPr>
              <a:t>b</a:t>
            </a:r>
            <a:endParaRPr lang="en-US" altLang="zh-CN" sz="1700" smtClean="0">
              <a:solidFill>
                <a:srgbClr val="1860AB"/>
              </a:solidFill>
              <a:ea typeface="宋体" charset="0"/>
              <a:cs typeface="宋体" charset="0"/>
            </a:endParaRPr>
          </a:p>
        </p:txBody>
      </p:sp>
      <p:sp>
        <p:nvSpPr>
          <p:cNvPr id="478434" name="Text Box 226"/>
          <p:cNvSpPr txBox="1">
            <a:spLocks noChangeArrowheads="1"/>
          </p:cNvSpPr>
          <p:nvPr/>
        </p:nvSpPr>
        <p:spPr bwMode="auto">
          <a:xfrm>
            <a:off x="684213" y="3636963"/>
            <a:ext cx="927100" cy="354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6796" tIns="48398" rIns="96796" bIns="48398">
            <a:spAutoFit/>
          </a:bodyPr>
          <a:lstStyle>
            <a:lvl1pPr algn="l" defTabSz="9683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484188" algn="l" defTabSz="9683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968375" algn="l" defTabSz="9683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452563" algn="l" defTabSz="9683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36750" algn="l" defTabSz="9683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3939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511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3083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7655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1700" smtClean="0">
                <a:solidFill>
                  <a:srgbClr val="000000"/>
                </a:solidFill>
                <a:ea typeface="宋体" charset="0"/>
                <a:cs typeface="宋体" charset="0"/>
              </a:rPr>
              <a:t>Block </a:t>
            </a:r>
            <a:r>
              <a:rPr lang="en-US" altLang="zh-CN" sz="1700" i="1" smtClean="0">
                <a:solidFill>
                  <a:srgbClr val="000000"/>
                </a:solidFill>
                <a:ea typeface="宋体" charset="0"/>
                <a:cs typeface="宋体" charset="0"/>
              </a:rPr>
              <a:t>A</a:t>
            </a:r>
          </a:p>
        </p:txBody>
      </p:sp>
      <p:sp>
        <p:nvSpPr>
          <p:cNvPr id="478435" name="Text Box 227"/>
          <p:cNvSpPr txBox="1">
            <a:spLocks noChangeArrowheads="1"/>
          </p:cNvSpPr>
          <p:nvPr/>
        </p:nvSpPr>
        <p:spPr bwMode="auto">
          <a:xfrm>
            <a:off x="2490788" y="3636963"/>
            <a:ext cx="927100" cy="354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6796" tIns="48398" rIns="96796" bIns="48398">
            <a:spAutoFit/>
          </a:bodyPr>
          <a:lstStyle>
            <a:lvl1pPr algn="l" defTabSz="9683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484188" algn="l" defTabSz="9683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968375" algn="l" defTabSz="9683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452563" algn="l" defTabSz="9683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36750" algn="l" defTabSz="9683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3939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511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3083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7655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1700" smtClean="0">
                <a:solidFill>
                  <a:srgbClr val="000000"/>
                </a:solidFill>
                <a:ea typeface="宋体" charset="0"/>
                <a:cs typeface="宋体" charset="0"/>
              </a:rPr>
              <a:t>Block </a:t>
            </a:r>
            <a:r>
              <a:rPr lang="en-US" altLang="zh-CN" sz="1700" i="1" smtClean="0">
                <a:solidFill>
                  <a:srgbClr val="000000"/>
                </a:solidFill>
                <a:ea typeface="宋体" charset="0"/>
                <a:cs typeface="宋体" charset="0"/>
              </a:rPr>
              <a:t>B</a:t>
            </a:r>
          </a:p>
        </p:txBody>
      </p:sp>
      <p:sp>
        <p:nvSpPr>
          <p:cNvPr id="478436" name="Text Box 228"/>
          <p:cNvSpPr txBox="1">
            <a:spLocks noChangeArrowheads="1"/>
          </p:cNvSpPr>
          <p:nvPr/>
        </p:nvSpPr>
        <p:spPr bwMode="auto">
          <a:xfrm>
            <a:off x="5081588" y="3644900"/>
            <a:ext cx="927100" cy="354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6796" tIns="48398" rIns="96796" bIns="48398">
            <a:spAutoFit/>
          </a:bodyPr>
          <a:lstStyle>
            <a:lvl1pPr algn="l" defTabSz="9683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484188" algn="l" defTabSz="9683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968375" algn="l" defTabSz="9683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452563" algn="l" defTabSz="9683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36750" algn="l" defTabSz="9683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3939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511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3083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7655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1700" smtClean="0">
                <a:solidFill>
                  <a:srgbClr val="000000"/>
                </a:solidFill>
                <a:ea typeface="宋体" charset="0"/>
                <a:cs typeface="宋体" charset="0"/>
              </a:rPr>
              <a:t>Block </a:t>
            </a:r>
            <a:r>
              <a:rPr lang="en-US" altLang="zh-CN" sz="1700" i="1" smtClean="0">
                <a:solidFill>
                  <a:srgbClr val="000000"/>
                </a:solidFill>
                <a:ea typeface="宋体" charset="0"/>
                <a:cs typeface="宋体" charset="0"/>
              </a:rPr>
              <a:t>A</a:t>
            </a:r>
          </a:p>
        </p:txBody>
      </p:sp>
      <p:sp>
        <p:nvSpPr>
          <p:cNvPr id="478437" name="Text Box 229"/>
          <p:cNvSpPr txBox="1">
            <a:spLocks noChangeArrowheads="1"/>
          </p:cNvSpPr>
          <p:nvPr/>
        </p:nvSpPr>
        <p:spPr bwMode="auto">
          <a:xfrm>
            <a:off x="6888163" y="3644900"/>
            <a:ext cx="927100" cy="354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6796" tIns="48398" rIns="96796" bIns="48398">
            <a:spAutoFit/>
          </a:bodyPr>
          <a:lstStyle>
            <a:lvl1pPr algn="l" defTabSz="9683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484188" algn="l" defTabSz="9683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968375" algn="l" defTabSz="9683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452563" algn="l" defTabSz="9683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36750" algn="l" defTabSz="9683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3939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511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3083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7655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1700" smtClean="0">
                <a:solidFill>
                  <a:srgbClr val="000000"/>
                </a:solidFill>
                <a:ea typeface="宋体" charset="0"/>
                <a:cs typeface="宋体" charset="0"/>
              </a:rPr>
              <a:t>Block </a:t>
            </a:r>
            <a:r>
              <a:rPr lang="en-US" altLang="zh-CN" sz="1700" i="1" smtClean="0">
                <a:solidFill>
                  <a:srgbClr val="000000"/>
                </a:solidFill>
                <a:ea typeface="宋体" charset="0"/>
                <a:cs typeface="宋体" charset="0"/>
              </a:rPr>
              <a:t>B</a:t>
            </a:r>
          </a:p>
        </p:txBody>
      </p:sp>
      <p:sp>
        <p:nvSpPr>
          <p:cNvPr id="478438" name="Text Box 230"/>
          <p:cNvSpPr txBox="1">
            <a:spLocks noChangeArrowheads="1"/>
          </p:cNvSpPr>
          <p:nvPr/>
        </p:nvSpPr>
        <p:spPr bwMode="auto">
          <a:xfrm>
            <a:off x="5180013" y="5594350"/>
            <a:ext cx="3279775" cy="354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6796" tIns="48398" rIns="96796" bIns="48398">
            <a:spAutoFit/>
          </a:bodyPr>
          <a:lstStyle>
            <a:lvl1pPr algn="l" defTabSz="9683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484188" algn="l" defTabSz="9683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968375" algn="l" defTabSz="9683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452563" algn="l" defTabSz="9683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36750" algn="l" defTabSz="9683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3939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511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3083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765550" defTabSz="96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1700" smtClean="0">
                <a:solidFill>
                  <a:srgbClr val="1860AB"/>
                </a:solidFill>
                <a:ea typeface="宋体" charset="0"/>
                <a:cs typeface="宋体" charset="0"/>
              </a:rPr>
              <a:t>Cut </a:t>
            </a:r>
            <a:r>
              <a:rPr lang="en-US" altLang="zh-CN" sz="1700" i="1" smtClean="0">
                <a:solidFill>
                  <a:srgbClr val="1860AB"/>
                </a:solidFill>
                <a:ea typeface="宋体" charset="0"/>
                <a:cs typeface="宋体" charset="0"/>
              </a:rPr>
              <a:t>c</a:t>
            </a:r>
            <a:r>
              <a:rPr lang="en-US" altLang="zh-CN" sz="1700" baseline="-25000" smtClean="0">
                <a:solidFill>
                  <a:srgbClr val="1860AB"/>
                </a:solidFill>
                <a:ea typeface="宋体" charset="0"/>
                <a:cs typeface="宋体" charset="0"/>
              </a:rPr>
              <a:t>b</a:t>
            </a:r>
            <a:r>
              <a:rPr lang="en-US" altLang="zh-CN" sz="1700" smtClean="0">
                <a:solidFill>
                  <a:srgbClr val="1860AB"/>
                </a:solidFill>
                <a:ea typeface="宋体" charset="0"/>
                <a:cs typeface="宋体" charset="0"/>
              </a:rPr>
              <a:t>: two external connections</a:t>
            </a:r>
          </a:p>
        </p:txBody>
      </p:sp>
      <p:sp>
        <p:nvSpPr>
          <p:cNvPr id="478439" name="Line 231"/>
          <p:cNvSpPr>
            <a:spLocks noChangeShapeType="1"/>
          </p:cNvSpPr>
          <p:nvPr/>
        </p:nvSpPr>
        <p:spPr bwMode="auto">
          <a:xfrm>
            <a:off x="2381250" y="5430838"/>
            <a:ext cx="231775" cy="0"/>
          </a:xfrm>
          <a:prstGeom prst="line">
            <a:avLst/>
          </a:prstGeom>
          <a:noFill/>
          <a:ln w="38100">
            <a:solidFill>
              <a:srgbClr val="CC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algn="ctr" eaLnBrk="0" fontAlgn="base" hangingPunct="0">
              <a:lnSpc>
                <a:spcPts val="2350"/>
              </a:lnSpc>
              <a:spcBef>
                <a:spcPct val="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478440" name="Line 232"/>
          <p:cNvSpPr>
            <a:spLocks noChangeShapeType="1"/>
          </p:cNvSpPr>
          <p:nvPr/>
        </p:nvSpPr>
        <p:spPr bwMode="auto">
          <a:xfrm>
            <a:off x="2381250" y="4800600"/>
            <a:ext cx="231775" cy="0"/>
          </a:xfrm>
          <a:prstGeom prst="line">
            <a:avLst/>
          </a:prstGeom>
          <a:noFill/>
          <a:ln w="38100">
            <a:solidFill>
              <a:srgbClr val="CC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algn="ctr" eaLnBrk="0" fontAlgn="base" hangingPunct="0">
              <a:lnSpc>
                <a:spcPts val="2350"/>
              </a:lnSpc>
              <a:spcBef>
                <a:spcPct val="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478441" name="Line 233"/>
          <p:cNvSpPr>
            <a:spLocks noChangeShapeType="1"/>
          </p:cNvSpPr>
          <p:nvPr/>
        </p:nvSpPr>
        <p:spPr bwMode="auto">
          <a:xfrm>
            <a:off x="2373313" y="4743450"/>
            <a:ext cx="233362" cy="0"/>
          </a:xfrm>
          <a:prstGeom prst="line">
            <a:avLst/>
          </a:prstGeom>
          <a:noFill/>
          <a:ln w="38100">
            <a:solidFill>
              <a:srgbClr val="CC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algn="ctr" eaLnBrk="0" fontAlgn="base" hangingPunct="0">
              <a:lnSpc>
                <a:spcPts val="2350"/>
              </a:lnSpc>
              <a:spcBef>
                <a:spcPct val="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478442" name="Line 234"/>
          <p:cNvSpPr>
            <a:spLocks noChangeShapeType="1"/>
          </p:cNvSpPr>
          <p:nvPr/>
        </p:nvSpPr>
        <p:spPr bwMode="auto">
          <a:xfrm>
            <a:off x="2381250" y="4149725"/>
            <a:ext cx="231775" cy="0"/>
          </a:xfrm>
          <a:prstGeom prst="line">
            <a:avLst/>
          </a:prstGeom>
          <a:noFill/>
          <a:ln w="38100">
            <a:solidFill>
              <a:srgbClr val="CC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algn="ctr" eaLnBrk="0" fontAlgn="base" hangingPunct="0">
              <a:lnSpc>
                <a:spcPts val="2350"/>
              </a:lnSpc>
              <a:spcBef>
                <a:spcPct val="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478443" name="Line 235"/>
          <p:cNvSpPr>
            <a:spLocks noChangeShapeType="1"/>
          </p:cNvSpPr>
          <p:nvPr/>
        </p:nvSpPr>
        <p:spPr bwMode="auto">
          <a:xfrm>
            <a:off x="6780213" y="4746625"/>
            <a:ext cx="231775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algn="ctr" eaLnBrk="0" fontAlgn="base" hangingPunct="0">
              <a:lnSpc>
                <a:spcPts val="2350"/>
              </a:lnSpc>
              <a:spcBef>
                <a:spcPct val="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478444" name="Line 236"/>
          <p:cNvSpPr>
            <a:spLocks noChangeShapeType="1"/>
          </p:cNvSpPr>
          <p:nvPr/>
        </p:nvSpPr>
        <p:spPr bwMode="auto">
          <a:xfrm>
            <a:off x="6780213" y="5345113"/>
            <a:ext cx="231775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algn="ctr" eaLnBrk="0" fontAlgn="base" hangingPunct="0">
              <a:lnSpc>
                <a:spcPts val="2350"/>
              </a:lnSpc>
              <a:spcBef>
                <a:spcPct val="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478445" name="AutoShape 237"/>
          <p:cNvSpPr>
            <a:spLocks noChangeArrowheads="1"/>
          </p:cNvSpPr>
          <p:nvPr/>
        </p:nvSpPr>
        <p:spPr bwMode="auto">
          <a:xfrm rot="-2140116">
            <a:off x="2589213" y="2844800"/>
            <a:ext cx="595312" cy="508000"/>
          </a:xfrm>
          <a:prstGeom prst="leftArrow">
            <a:avLst>
              <a:gd name="adj1" fmla="val 50000"/>
              <a:gd name="adj2" fmla="val 29297"/>
            </a:avLst>
          </a:prstGeom>
          <a:gradFill rotWithShape="1">
            <a:gsLst>
              <a:gs pos="0">
                <a:schemeClr val="tx1"/>
              </a:gs>
              <a:gs pos="100000">
                <a:srgbClr val="EAEAEA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80500" tIns="42449" rIns="84899" bIns="64178" anchor="ctr"/>
          <a:lstStyle/>
          <a:p>
            <a:pPr algn="ctr" eaLnBrk="0" fontAlgn="base" hangingPunct="0">
              <a:lnSpc>
                <a:spcPts val="2350"/>
              </a:lnSpc>
              <a:spcBef>
                <a:spcPct val="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478446" name="AutoShape 238"/>
          <p:cNvSpPr>
            <a:spLocks noChangeArrowheads="1"/>
          </p:cNvSpPr>
          <p:nvPr/>
        </p:nvSpPr>
        <p:spPr bwMode="auto">
          <a:xfrm rot="2140116" flipH="1">
            <a:off x="5730875" y="2844800"/>
            <a:ext cx="595313" cy="508000"/>
          </a:xfrm>
          <a:prstGeom prst="leftArrow">
            <a:avLst>
              <a:gd name="adj1" fmla="val 50000"/>
              <a:gd name="adj2" fmla="val 29297"/>
            </a:avLst>
          </a:prstGeom>
          <a:gradFill rotWithShape="1">
            <a:gsLst>
              <a:gs pos="0">
                <a:schemeClr val="tx1"/>
              </a:gs>
              <a:gs pos="100000">
                <a:srgbClr val="EAEAEA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80500" tIns="42449" rIns="84899" bIns="64178" anchor="ctr"/>
          <a:lstStyle/>
          <a:p>
            <a:pPr algn="ctr" eaLnBrk="0" fontAlgn="base" hangingPunct="0">
              <a:lnSpc>
                <a:spcPts val="2350"/>
              </a:lnSpc>
              <a:spcBef>
                <a:spcPct val="0"/>
              </a:spcBef>
              <a:spcAft>
                <a:spcPct val="0"/>
              </a:spcAft>
            </a:pPr>
            <a:endParaRPr lang="en-US" sz="17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478448" name="Rectangle 240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defTabSz="914400"/>
            <a:r>
              <a:rPr lang="de-DE" sz="2800" dirty="0" err="1">
                <a:solidFill>
                  <a:srgbClr val="FFFFFF"/>
                </a:solidFill>
              </a:rPr>
              <a:t>Partitioning</a:t>
            </a:r>
            <a:r>
              <a:rPr lang="de-DE" sz="2800" dirty="0">
                <a:solidFill>
                  <a:srgbClr val="FFFFFF"/>
                </a:solidFill>
              </a:rPr>
              <a:t> Problem</a:t>
            </a:r>
            <a:endParaRPr lang="en-US" altLang="zh-CN" dirty="0">
              <a:ea typeface="宋体" charset="0"/>
              <a:cs typeface="宋体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62000" y="6019800"/>
            <a:ext cx="44436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rgbClr val="000090"/>
                </a:solidFill>
              </a:rPr>
              <a:t>How to do this for &gt; 1M gates?</a:t>
            </a:r>
            <a:endParaRPr lang="en-US" sz="2400" i="1" dirty="0">
              <a:solidFill>
                <a:srgbClr val="00009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174554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784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4784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478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4783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4783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4783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4783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4783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4783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4783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4783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4783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500"/>
                                        <p:tgtEl>
                                          <p:spTgt spid="4783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500"/>
                                        <p:tgtEl>
                                          <p:spTgt spid="478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1" dur="500"/>
                                        <p:tgtEl>
                                          <p:spTgt spid="4783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4" dur="500"/>
                                        <p:tgtEl>
                                          <p:spTgt spid="478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478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0" dur="500"/>
                                        <p:tgtEl>
                                          <p:spTgt spid="4783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3" dur="500"/>
                                        <p:tgtEl>
                                          <p:spTgt spid="4783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6" dur="500"/>
                                        <p:tgtEl>
                                          <p:spTgt spid="4783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9" dur="500"/>
                                        <p:tgtEl>
                                          <p:spTgt spid="4783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2" dur="500"/>
                                        <p:tgtEl>
                                          <p:spTgt spid="478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5" dur="500"/>
                                        <p:tgtEl>
                                          <p:spTgt spid="478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8" dur="500"/>
                                        <p:tgtEl>
                                          <p:spTgt spid="478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1" dur="500"/>
                                        <p:tgtEl>
                                          <p:spTgt spid="478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4" dur="500"/>
                                        <p:tgtEl>
                                          <p:spTgt spid="478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7" dur="500"/>
                                        <p:tgtEl>
                                          <p:spTgt spid="478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0" dur="500"/>
                                        <p:tgtEl>
                                          <p:spTgt spid="478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3" dur="500"/>
                                        <p:tgtEl>
                                          <p:spTgt spid="4783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6" dur="500"/>
                                        <p:tgtEl>
                                          <p:spTgt spid="4783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9" dur="500"/>
                                        <p:tgtEl>
                                          <p:spTgt spid="4783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2" dur="500"/>
                                        <p:tgtEl>
                                          <p:spTgt spid="478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5" dur="500"/>
                                        <p:tgtEl>
                                          <p:spTgt spid="4783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8" dur="500"/>
                                        <p:tgtEl>
                                          <p:spTgt spid="478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1" dur="500"/>
                                        <p:tgtEl>
                                          <p:spTgt spid="478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4" dur="500"/>
                                        <p:tgtEl>
                                          <p:spTgt spid="4783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7" dur="500"/>
                                        <p:tgtEl>
                                          <p:spTgt spid="478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0" dur="500"/>
                                        <p:tgtEl>
                                          <p:spTgt spid="478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3" dur="500"/>
                                        <p:tgtEl>
                                          <p:spTgt spid="478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6" dur="500"/>
                                        <p:tgtEl>
                                          <p:spTgt spid="478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9" dur="500"/>
                                        <p:tgtEl>
                                          <p:spTgt spid="478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2" dur="500"/>
                                        <p:tgtEl>
                                          <p:spTgt spid="478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5" dur="500"/>
                                        <p:tgtEl>
                                          <p:spTgt spid="4783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8" dur="500"/>
                                        <p:tgtEl>
                                          <p:spTgt spid="4783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1" dur="500"/>
                                        <p:tgtEl>
                                          <p:spTgt spid="4783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4" dur="500"/>
                                        <p:tgtEl>
                                          <p:spTgt spid="478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7" dur="500"/>
                                        <p:tgtEl>
                                          <p:spTgt spid="4783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0" dur="500"/>
                                        <p:tgtEl>
                                          <p:spTgt spid="478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3" dur="500"/>
                                        <p:tgtEl>
                                          <p:spTgt spid="4783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6" dur="500"/>
                                        <p:tgtEl>
                                          <p:spTgt spid="4783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9" dur="500"/>
                                        <p:tgtEl>
                                          <p:spTgt spid="4783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2" dur="500"/>
                                        <p:tgtEl>
                                          <p:spTgt spid="4784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5" dur="500"/>
                                        <p:tgtEl>
                                          <p:spTgt spid="4784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8" dur="500"/>
                                        <p:tgtEl>
                                          <p:spTgt spid="4784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1" dur="500"/>
                                        <p:tgtEl>
                                          <p:spTgt spid="4784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4" dur="500"/>
                                        <p:tgtEl>
                                          <p:spTgt spid="4784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7" dur="500"/>
                                        <p:tgtEl>
                                          <p:spTgt spid="4784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0" dur="500"/>
                                        <p:tgtEl>
                                          <p:spTgt spid="4784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3" dur="500"/>
                                        <p:tgtEl>
                                          <p:spTgt spid="4784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6" dur="500"/>
                                        <p:tgtEl>
                                          <p:spTgt spid="4784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9" dur="500"/>
                                        <p:tgtEl>
                                          <p:spTgt spid="4784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2" dur="500"/>
                                        <p:tgtEl>
                                          <p:spTgt spid="478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5" dur="500"/>
                                        <p:tgtEl>
                                          <p:spTgt spid="478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8" dur="500"/>
                                        <p:tgtEl>
                                          <p:spTgt spid="478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1" dur="500"/>
                                        <p:tgtEl>
                                          <p:spTgt spid="478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4" dur="500"/>
                                        <p:tgtEl>
                                          <p:spTgt spid="478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7" dur="500"/>
                                        <p:tgtEl>
                                          <p:spTgt spid="4784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0" dur="500"/>
                                        <p:tgtEl>
                                          <p:spTgt spid="4784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3" dur="500"/>
                                        <p:tgtEl>
                                          <p:spTgt spid="4784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6" dur="500"/>
                                        <p:tgtEl>
                                          <p:spTgt spid="478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9" dur="500"/>
                                        <p:tgtEl>
                                          <p:spTgt spid="4784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2" dur="500"/>
                                        <p:tgtEl>
                                          <p:spTgt spid="4784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5" dur="500"/>
                                        <p:tgtEl>
                                          <p:spTgt spid="4784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8" dur="500"/>
                                        <p:tgtEl>
                                          <p:spTgt spid="4784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1" dur="500"/>
                                        <p:tgtEl>
                                          <p:spTgt spid="4784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4" dur="500"/>
                                        <p:tgtEl>
                                          <p:spTgt spid="4784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7" dur="500"/>
                                        <p:tgtEl>
                                          <p:spTgt spid="4784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0" dur="500"/>
                                        <p:tgtEl>
                                          <p:spTgt spid="4784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3" dur="500"/>
                                        <p:tgtEl>
                                          <p:spTgt spid="4784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6" dur="500"/>
                                        <p:tgtEl>
                                          <p:spTgt spid="4784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9" dur="500"/>
                                        <p:tgtEl>
                                          <p:spTgt spid="4784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2" dur="500"/>
                                        <p:tgtEl>
                                          <p:spTgt spid="478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5" dur="500"/>
                                        <p:tgtEl>
                                          <p:spTgt spid="4784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8" dur="500"/>
                                        <p:tgtEl>
                                          <p:spTgt spid="4784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1" dur="500"/>
                                        <p:tgtEl>
                                          <p:spTgt spid="4784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4" dur="500"/>
                                        <p:tgtEl>
                                          <p:spTgt spid="4784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7" dur="500"/>
                                        <p:tgtEl>
                                          <p:spTgt spid="4784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0" dur="500"/>
                                        <p:tgtEl>
                                          <p:spTgt spid="4784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1" fill="hold" nodeType="clickPar">
                      <p:stCondLst>
                        <p:cond delay="indefinite"/>
                      </p:stCondLst>
                      <p:childTnLst>
                        <p:par>
                          <p:cTn id="2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5" dur="500"/>
                                        <p:tgtEl>
                                          <p:spTgt spid="4784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8" dur="500"/>
                                        <p:tgtEl>
                                          <p:spTgt spid="4784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9" fill="hold" nodeType="clickPar">
                      <p:stCondLst>
                        <p:cond delay="indefinite"/>
                      </p:stCondLst>
                      <p:childTnLst>
                        <p:par>
                          <p:cTn id="2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3" dur="500"/>
                                        <p:tgtEl>
                                          <p:spTgt spid="478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6" dur="500"/>
                                        <p:tgtEl>
                                          <p:spTgt spid="478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9" dur="500"/>
                                        <p:tgtEl>
                                          <p:spTgt spid="478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2" dur="500"/>
                                        <p:tgtEl>
                                          <p:spTgt spid="478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5" dur="500"/>
                                        <p:tgtEl>
                                          <p:spTgt spid="478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8" dur="500"/>
                                        <p:tgtEl>
                                          <p:spTgt spid="478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1" dur="500"/>
                                        <p:tgtEl>
                                          <p:spTgt spid="478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4" dur="500"/>
                                        <p:tgtEl>
                                          <p:spTgt spid="4782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7" dur="500"/>
                                        <p:tgtEl>
                                          <p:spTgt spid="4782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0" dur="500"/>
                                        <p:tgtEl>
                                          <p:spTgt spid="478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3" dur="500"/>
                                        <p:tgtEl>
                                          <p:spTgt spid="4782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6" dur="500"/>
                                        <p:tgtEl>
                                          <p:spTgt spid="4782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9" dur="500"/>
                                        <p:tgtEl>
                                          <p:spTgt spid="4782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2" dur="500"/>
                                        <p:tgtEl>
                                          <p:spTgt spid="4782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5" dur="500"/>
                                        <p:tgtEl>
                                          <p:spTgt spid="4782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8" dur="500"/>
                                        <p:tgtEl>
                                          <p:spTgt spid="4782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1" dur="500"/>
                                        <p:tgtEl>
                                          <p:spTgt spid="4782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4" dur="500"/>
                                        <p:tgtEl>
                                          <p:spTgt spid="478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7" dur="500"/>
                                        <p:tgtEl>
                                          <p:spTgt spid="478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0" dur="500"/>
                                        <p:tgtEl>
                                          <p:spTgt spid="478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3" dur="500"/>
                                        <p:tgtEl>
                                          <p:spTgt spid="478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6" dur="500"/>
                                        <p:tgtEl>
                                          <p:spTgt spid="478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9" dur="500"/>
                                        <p:tgtEl>
                                          <p:spTgt spid="478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2" dur="500"/>
                                        <p:tgtEl>
                                          <p:spTgt spid="478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5" dur="500"/>
                                        <p:tgtEl>
                                          <p:spTgt spid="478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8" dur="500"/>
                                        <p:tgtEl>
                                          <p:spTgt spid="478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1" dur="500"/>
                                        <p:tgtEl>
                                          <p:spTgt spid="478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4" dur="500"/>
                                        <p:tgtEl>
                                          <p:spTgt spid="478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7" dur="500"/>
                                        <p:tgtEl>
                                          <p:spTgt spid="4783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0" dur="500"/>
                                        <p:tgtEl>
                                          <p:spTgt spid="4783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3" dur="500"/>
                                        <p:tgtEl>
                                          <p:spTgt spid="4783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6" dur="500"/>
                                        <p:tgtEl>
                                          <p:spTgt spid="4783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9" dur="500"/>
                                        <p:tgtEl>
                                          <p:spTgt spid="4783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2" dur="500"/>
                                        <p:tgtEl>
                                          <p:spTgt spid="478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5" dur="500"/>
                                        <p:tgtEl>
                                          <p:spTgt spid="4783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8" dur="500"/>
                                        <p:tgtEl>
                                          <p:spTgt spid="4783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1" dur="500"/>
                                        <p:tgtEl>
                                          <p:spTgt spid="4783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4" dur="500"/>
                                        <p:tgtEl>
                                          <p:spTgt spid="4783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7" dur="500"/>
                                        <p:tgtEl>
                                          <p:spTgt spid="4783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0" dur="500"/>
                                        <p:tgtEl>
                                          <p:spTgt spid="4783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3" dur="500"/>
                                        <p:tgtEl>
                                          <p:spTgt spid="4783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6" dur="500"/>
                                        <p:tgtEl>
                                          <p:spTgt spid="478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9" dur="500"/>
                                        <p:tgtEl>
                                          <p:spTgt spid="478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2" dur="500"/>
                                        <p:tgtEl>
                                          <p:spTgt spid="478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5" dur="500"/>
                                        <p:tgtEl>
                                          <p:spTgt spid="478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8" dur="500"/>
                                        <p:tgtEl>
                                          <p:spTgt spid="478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1" dur="500"/>
                                        <p:tgtEl>
                                          <p:spTgt spid="478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4" dur="500"/>
                                        <p:tgtEl>
                                          <p:spTgt spid="4783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7" dur="500"/>
                                        <p:tgtEl>
                                          <p:spTgt spid="4783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0" dur="500"/>
                                        <p:tgtEl>
                                          <p:spTgt spid="478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3" dur="500"/>
                                        <p:tgtEl>
                                          <p:spTgt spid="4783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6" dur="500"/>
                                        <p:tgtEl>
                                          <p:spTgt spid="478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9" dur="500"/>
                                        <p:tgtEl>
                                          <p:spTgt spid="4783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2" dur="500"/>
                                        <p:tgtEl>
                                          <p:spTgt spid="4783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5" dur="500"/>
                                        <p:tgtEl>
                                          <p:spTgt spid="4783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8" dur="500"/>
                                        <p:tgtEl>
                                          <p:spTgt spid="4783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1" dur="500"/>
                                        <p:tgtEl>
                                          <p:spTgt spid="4783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4" dur="500"/>
                                        <p:tgtEl>
                                          <p:spTgt spid="4783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7" dur="500"/>
                                        <p:tgtEl>
                                          <p:spTgt spid="4783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0" dur="500"/>
                                        <p:tgtEl>
                                          <p:spTgt spid="4783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3" dur="500"/>
                                        <p:tgtEl>
                                          <p:spTgt spid="4783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6" dur="500"/>
                                        <p:tgtEl>
                                          <p:spTgt spid="4783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9" dur="500"/>
                                        <p:tgtEl>
                                          <p:spTgt spid="4783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2" dur="500"/>
                                        <p:tgtEl>
                                          <p:spTgt spid="4783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5" dur="500"/>
                                        <p:tgtEl>
                                          <p:spTgt spid="4783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8" dur="500"/>
                                        <p:tgtEl>
                                          <p:spTgt spid="478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1" dur="500"/>
                                        <p:tgtEl>
                                          <p:spTgt spid="478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4" dur="500"/>
                                        <p:tgtEl>
                                          <p:spTgt spid="478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7" dur="500"/>
                                        <p:tgtEl>
                                          <p:spTgt spid="478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0" dur="500"/>
                                        <p:tgtEl>
                                          <p:spTgt spid="478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3" dur="500"/>
                                        <p:tgtEl>
                                          <p:spTgt spid="478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6" dur="500"/>
                                        <p:tgtEl>
                                          <p:spTgt spid="478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9" dur="500"/>
                                        <p:tgtEl>
                                          <p:spTgt spid="478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02" dur="500"/>
                                        <p:tgtEl>
                                          <p:spTgt spid="478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05" dur="500"/>
                                        <p:tgtEl>
                                          <p:spTgt spid="4783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08" dur="500"/>
                                        <p:tgtEl>
                                          <p:spTgt spid="4783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11" dur="500"/>
                                        <p:tgtEl>
                                          <p:spTgt spid="4783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14" dur="500"/>
                                        <p:tgtEl>
                                          <p:spTgt spid="4783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17" dur="500"/>
                                        <p:tgtEl>
                                          <p:spTgt spid="4783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0" dur="500"/>
                                        <p:tgtEl>
                                          <p:spTgt spid="4784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3" dur="500"/>
                                        <p:tgtEl>
                                          <p:spTgt spid="4784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6" dur="500"/>
                                        <p:tgtEl>
                                          <p:spTgt spid="4784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9" dur="500"/>
                                        <p:tgtEl>
                                          <p:spTgt spid="4784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32" dur="500"/>
                                        <p:tgtEl>
                                          <p:spTgt spid="4784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35" dur="500"/>
                                        <p:tgtEl>
                                          <p:spTgt spid="4784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6" fill="hold">
                      <p:stCondLst>
                        <p:cond delay="indefinite"/>
                      </p:stCondLst>
                      <p:childTnLst>
                        <p:par>
                          <p:cTn id="537" fill="hold">
                            <p:stCondLst>
                              <p:cond delay="0"/>
                            </p:stCondLst>
                            <p:childTnLst>
                              <p:par>
                                <p:cTn id="5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8211" grpId="0" animBg="1"/>
      <p:bldP spid="478213" grpId="0"/>
      <p:bldP spid="478274" grpId="0" animBg="1"/>
      <p:bldP spid="478275" grpId="0" animBg="1"/>
      <p:bldP spid="478276" grpId="0" animBg="1"/>
      <p:bldP spid="478277" grpId="0" animBg="1"/>
      <p:bldP spid="478278" grpId="0" animBg="1"/>
      <p:bldP spid="478279" grpId="0" animBg="1"/>
      <p:bldP spid="478280" grpId="0" animBg="1"/>
      <p:bldP spid="478281" grpId="0"/>
      <p:bldP spid="478282" grpId="0" animBg="1"/>
      <p:bldP spid="478283" grpId="0" animBg="1"/>
      <p:bldP spid="478284" grpId="0" animBg="1"/>
      <p:bldP spid="478285" grpId="0" animBg="1"/>
      <p:bldP spid="478286" grpId="0" animBg="1"/>
      <p:bldP spid="478287" grpId="0" animBg="1"/>
      <p:bldP spid="478288" grpId="0"/>
      <p:bldP spid="478289" grpId="0" animBg="1"/>
      <p:bldP spid="478290" grpId="0" animBg="1"/>
      <p:bldP spid="478291" grpId="0" animBg="1"/>
      <p:bldP spid="478292" grpId="0" animBg="1"/>
      <p:bldP spid="478293" grpId="0" animBg="1"/>
      <p:bldP spid="478294" grpId="0" animBg="1"/>
      <p:bldP spid="478295" grpId="0"/>
      <p:bldP spid="478296" grpId="0" animBg="1"/>
      <p:bldP spid="478297" grpId="0" animBg="1"/>
      <p:bldP spid="478298" grpId="0" animBg="1"/>
      <p:bldP spid="478299" grpId="0" animBg="1"/>
      <p:bldP spid="478300" grpId="0" animBg="1"/>
      <p:bldP spid="478301" grpId="0"/>
      <p:bldP spid="478302" grpId="0" animBg="1"/>
      <p:bldP spid="478303" grpId="0" animBg="1"/>
      <p:bldP spid="478304" grpId="0" animBg="1"/>
      <p:bldP spid="478305" grpId="0" animBg="1"/>
      <p:bldP spid="478306" grpId="0" animBg="1"/>
      <p:bldP spid="478307" grpId="0"/>
      <p:bldP spid="478308" grpId="0" animBg="1"/>
      <p:bldP spid="478309" grpId="0" animBg="1"/>
      <p:bldP spid="478310" grpId="0" animBg="1"/>
      <p:bldP spid="478311" grpId="0" animBg="1"/>
      <p:bldP spid="478312" grpId="0" animBg="1"/>
      <p:bldP spid="478313" grpId="0" animBg="1"/>
      <p:bldP spid="478314" grpId="0"/>
      <p:bldP spid="478315" grpId="0" animBg="1"/>
      <p:bldP spid="478316" grpId="0" animBg="1"/>
      <p:bldP spid="478317" grpId="0" animBg="1"/>
      <p:bldP spid="478318" grpId="0" animBg="1"/>
      <p:bldP spid="478319" grpId="0" animBg="1"/>
      <p:bldP spid="478320" grpId="0" animBg="1"/>
      <p:bldP spid="478321" grpId="0"/>
      <p:bldP spid="478322" grpId="0" animBg="1"/>
      <p:bldP spid="478323" grpId="0" animBg="1"/>
      <p:bldP spid="478324" grpId="0" animBg="1"/>
      <p:bldP spid="478325" grpId="0" animBg="1"/>
      <p:bldP spid="478326" grpId="0" animBg="1"/>
      <p:bldP spid="478327" grpId="0" animBg="1"/>
      <p:bldP spid="478328" grpId="0"/>
      <p:bldP spid="478329" grpId="0" animBg="1"/>
      <p:bldP spid="478330" grpId="0" animBg="1"/>
      <p:bldP spid="478331" grpId="0" animBg="1"/>
      <p:bldP spid="478332" grpId="0" animBg="1"/>
      <p:bldP spid="478333" grpId="0" animBg="1"/>
      <p:bldP spid="478334" grpId="0" animBg="1"/>
      <p:bldP spid="478335" grpId="0" animBg="1"/>
      <p:bldP spid="478336" grpId="0" animBg="1"/>
      <p:bldP spid="478337" grpId="0" animBg="1"/>
      <p:bldP spid="478338" grpId="0" animBg="1"/>
      <p:bldP spid="478339" grpId="0" animBg="1"/>
      <p:bldP spid="478340" grpId="0" animBg="1"/>
      <p:bldP spid="478341" grpId="0" animBg="1"/>
      <p:bldP spid="478342" grpId="0" animBg="1"/>
      <p:bldP spid="478343" grpId="0" animBg="1"/>
      <p:bldP spid="478344" grpId="0" animBg="1"/>
      <p:bldP spid="478345" grpId="0" animBg="1"/>
      <p:bldP spid="478346" grpId="0" animBg="1"/>
      <p:bldP spid="478347" grpId="0" animBg="1"/>
      <p:bldP spid="478348" grpId="0" animBg="1"/>
      <p:bldP spid="478349" grpId="0" animBg="1"/>
      <p:bldP spid="478350" grpId="0" animBg="1"/>
      <p:bldP spid="478351" grpId="0" animBg="1"/>
      <p:bldP spid="478352" grpId="0" animBg="1"/>
      <p:bldP spid="478353" grpId="0" animBg="1"/>
      <p:bldP spid="478354" grpId="0" animBg="1"/>
      <p:bldP spid="478355" grpId="0" animBg="1"/>
      <p:bldP spid="478356" grpId="0" animBg="1"/>
      <p:bldP spid="478357" grpId="0" animBg="1"/>
      <p:bldP spid="478358" grpId="0" animBg="1"/>
      <p:bldP spid="478359" grpId="0" animBg="1"/>
      <p:bldP spid="478360" grpId="0"/>
      <p:bldP spid="478361" grpId="0" animBg="1"/>
      <p:bldP spid="478362" grpId="0" animBg="1"/>
      <p:bldP spid="478363" grpId="0" animBg="1"/>
      <p:bldP spid="478364" grpId="0" animBg="1"/>
      <p:bldP spid="478365" grpId="0" animBg="1"/>
      <p:bldP spid="478366" grpId="0" animBg="1"/>
      <p:bldP spid="478367" grpId="0"/>
      <p:bldP spid="478368" grpId="0" animBg="1"/>
      <p:bldP spid="478369" grpId="0" animBg="1"/>
      <p:bldP spid="478370" grpId="0" animBg="1"/>
      <p:bldP spid="478371" grpId="0" animBg="1"/>
      <p:bldP spid="478372" grpId="0" animBg="1"/>
      <p:bldP spid="478373" grpId="0" animBg="1"/>
      <p:bldP spid="478374" grpId="0"/>
      <p:bldP spid="478375" grpId="0" animBg="1"/>
      <p:bldP spid="478376" grpId="0" animBg="1"/>
      <p:bldP spid="478377" grpId="0" animBg="1"/>
      <p:bldP spid="478378" grpId="0" animBg="1"/>
      <p:bldP spid="478379" grpId="0" animBg="1"/>
      <p:bldP spid="478380" grpId="0"/>
      <p:bldP spid="478381" grpId="0" animBg="1"/>
      <p:bldP spid="478382" grpId="0" animBg="1"/>
      <p:bldP spid="478383" grpId="0" animBg="1"/>
      <p:bldP spid="478384" grpId="0" animBg="1"/>
      <p:bldP spid="478385" grpId="0" animBg="1"/>
      <p:bldP spid="478386" grpId="0"/>
      <p:bldP spid="478387" grpId="0" animBg="1"/>
      <p:bldP spid="478388" grpId="0" animBg="1"/>
      <p:bldP spid="478389" grpId="0" animBg="1"/>
      <p:bldP spid="478390" grpId="0" animBg="1"/>
      <p:bldP spid="478391" grpId="0" animBg="1"/>
      <p:bldP spid="478392" grpId="0" animBg="1"/>
      <p:bldP spid="478393" grpId="0"/>
      <p:bldP spid="478394" grpId="0" animBg="1"/>
      <p:bldP spid="478395" grpId="0" animBg="1"/>
      <p:bldP spid="478396" grpId="0" animBg="1"/>
      <p:bldP spid="478397" grpId="0" animBg="1"/>
      <p:bldP spid="478398" grpId="0" animBg="1"/>
      <p:bldP spid="478399" grpId="0" animBg="1"/>
      <p:bldP spid="478400" grpId="0"/>
      <p:bldP spid="478401" grpId="0" animBg="1"/>
      <p:bldP spid="478402" grpId="0" animBg="1"/>
      <p:bldP spid="478403" grpId="0" animBg="1"/>
      <p:bldP spid="478404" grpId="0" animBg="1"/>
      <p:bldP spid="478405" grpId="0" animBg="1"/>
      <p:bldP spid="478406" grpId="0" animBg="1"/>
      <p:bldP spid="478407" grpId="0"/>
      <p:bldP spid="478408" grpId="0" animBg="1"/>
      <p:bldP spid="478409" grpId="0" animBg="1"/>
      <p:bldP spid="478410" grpId="0" animBg="1"/>
      <p:bldP spid="478411" grpId="0" animBg="1"/>
      <p:bldP spid="478412" grpId="0" animBg="1"/>
      <p:bldP spid="478413" grpId="0" animBg="1"/>
      <p:bldP spid="478414" grpId="0" animBg="1"/>
      <p:bldP spid="478415" grpId="0" animBg="1"/>
      <p:bldP spid="478416" grpId="0" animBg="1"/>
      <p:bldP spid="478417" grpId="0" animBg="1"/>
      <p:bldP spid="478418" grpId="0" animBg="1"/>
      <p:bldP spid="478419" grpId="0" animBg="1"/>
      <p:bldP spid="478420" grpId="0" animBg="1"/>
      <p:bldP spid="478421" grpId="0" animBg="1"/>
      <p:bldP spid="478422" grpId="0" animBg="1"/>
      <p:bldP spid="478423" grpId="0" animBg="1"/>
      <p:bldP spid="478424" grpId="0" animBg="1"/>
      <p:bldP spid="478425" grpId="0" animBg="1"/>
      <p:bldP spid="478426" grpId="0" animBg="1"/>
      <p:bldP spid="478427" grpId="0" animBg="1"/>
      <p:bldP spid="478428" grpId="0" animBg="1"/>
      <p:bldP spid="478429" grpId="0" animBg="1"/>
      <p:bldP spid="478430" grpId="0" animBg="1"/>
      <p:bldP spid="478431" grpId="0" animBg="1"/>
      <p:bldP spid="478432" grpId="0"/>
      <p:bldP spid="478433" grpId="0" animBg="1"/>
      <p:bldP spid="478434" grpId="0"/>
      <p:bldP spid="478435" grpId="0"/>
      <p:bldP spid="478436" grpId="0"/>
      <p:bldP spid="478437" grpId="0"/>
      <p:bldP spid="478438" grpId="0"/>
      <p:bldP spid="478439" grpId="0" animBg="1"/>
      <p:bldP spid="478440" grpId="0" animBg="1"/>
      <p:bldP spid="478441" grpId="0" animBg="1"/>
      <p:bldP spid="478442" grpId="0" animBg="1"/>
      <p:bldP spid="478443" grpId="0" animBg="1"/>
      <p:bldP spid="478444" grpId="0" animBg="1"/>
      <p:bldP spid="478445" grpId="0" animBg="1"/>
      <p:bldP spid="478446" grpId="0" animBg="1"/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3A507D-1034-B74B-AB49-1825A43530C4}" type="slidenum">
              <a:rPr lang="en-US"/>
              <a:pPr/>
              <a:t>9</a:t>
            </a:fld>
            <a:endParaRPr lang="en-US"/>
          </a:p>
        </p:txBody>
      </p:sp>
      <p:sp>
        <p:nvSpPr>
          <p:cNvPr id="66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sz="2800" dirty="0" err="1" smtClean="0"/>
              <a:t>Floorplanning</a:t>
            </a:r>
            <a:r>
              <a:rPr lang="de-DE" sz="2800" dirty="0" smtClean="0"/>
              <a:t> Problem</a:t>
            </a:r>
            <a:endParaRPr lang="en-US" altLang="zh-CN" sz="2800" dirty="0">
              <a:ea typeface="宋体" charset="0"/>
              <a:cs typeface="宋体" charset="0"/>
            </a:endParaRPr>
          </a:p>
        </p:txBody>
      </p:sp>
      <p:sp>
        <p:nvSpPr>
          <p:cNvPr id="662617" name="Rectangle 89"/>
          <p:cNvSpPr>
            <a:spLocks noChangeArrowheads="1"/>
          </p:cNvSpPr>
          <p:nvPr/>
        </p:nvSpPr>
        <p:spPr bwMode="auto">
          <a:xfrm rot="5400000">
            <a:off x="3319463" y="4321175"/>
            <a:ext cx="344488" cy="719137"/>
          </a:xfrm>
          <a:prstGeom prst="rect">
            <a:avLst/>
          </a:prstGeom>
          <a:solidFill>
            <a:srgbClr val="333399"/>
          </a:solidFill>
          <a:ln w="9525">
            <a:solidFill>
              <a:srgbClr val="3333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191084" tIns="44939" rIns="89877" bIns="67941" anchor="ctr">
            <a:spAutoFit/>
          </a:bodyPr>
          <a:lstStyle/>
          <a:p>
            <a:endParaRPr lang="en-US"/>
          </a:p>
        </p:txBody>
      </p:sp>
      <p:sp>
        <p:nvSpPr>
          <p:cNvPr id="662618" name="Rectangle 90"/>
          <p:cNvSpPr>
            <a:spLocks noChangeArrowheads="1"/>
          </p:cNvSpPr>
          <p:nvPr/>
        </p:nvSpPr>
        <p:spPr bwMode="auto">
          <a:xfrm>
            <a:off x="3132138" y="3429000"/>
            <a:ext cx="344487" cy="720725"/>
          </a:xfrm>
          <a:prstGeom prst="rect">
            <a:avLst/>
          </a:prstGeom>
          <a:solidFill>
            <a:srgbClr val="333399"/>
          </a:solidFill>
          <a:ln w="9525">
            <a:solidFill>
              <a:srgbClr val="3333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191084" tIns="44939" rIns="89877" bIns="67941" anchor="ctr">
            <a:spAutoFit/>
          </a:bodyPr>
          <a:lstStyle/>
          <a:p>
            <a:endParaRPr lang="en-US"/>
          </a:p>
        </p:txBody>
      </p:sp>
      <p:grpSp>
        <p:nvGrpSpPr>
          <p:cNvPr id="662619" name="Group 91"/>
          <p:cNvGrpSpPr>
            <a:grpSpLocks/>
          </p:cNvGrpSpPr>
          <p:nvPr/>
        </p:nvGrpSpPr>
        <p:grpSpPr bwMode="auto">
          <a:xfrm>
            <a:off x="971550" y="3067050"/>
            <a:ext cx="344488" cy="1441450"/>
            <a:chOff x="612" y="1706"/>
            <a:chExt cx="217" cy="908"/>
          </a:xfrm>
        </p:grpSpPr>
        <p:sp>
          <p:nvSpPr>
            <p:cNvPr id="662620" name="Rectangle 92"/>
            <p:cNvSpPr>
              <a:spLocks noChangeArrowheads="1"/>
            </p:cNvSpPr>
            <p:nvPr/>
          </p:nvSpPr>
          <p:spPr bwMode="auto">
            <a:xfrm>
              <a:off x="612" y="2160"/>
              <a:ext cx="217" cy="454"/>
            </a:xfrm>
            <a:prstGeom prst="rect">
              <a:avLst/>
            </a:prstGeom>
            <a:solidFill>
              <a:srgbClr val="CC0000"/>
            </a:solidFill>
            <a:ln w="9525">
              <a:solidFill>
                <a:srgbClr val="CC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lIns="191084" tIns="44939" rIns="89877" bIns="67941" anchor="ctr">
              <a:spAutoFit/>
            </a:bodyPr>
            <a:lstStyle/>
            <a:p>
              <a:endParaRPr lang="en-US"/>
            </a:p>
          </p:txBody>
        </p:sp>
        <p:sp>
          <p:nvSpPr>
            <p:cNvPr id="662621" name="Rectangle 93"/>
            <p:cNvSpPr>
              <a:spLocks noChangeArrowheads="1"/>
            </p:cNvSpPr>
            <p:nvPr/>
          </p:nvSpPr>
          <p:spPr bwMode="auto">
            <a:xfrm>
              <a:off x="612" y="1706"/>
              <a:ext cx="217" cy="454"/>
            </a:xfrm>
            <a:prstGeom prst="rect">
              <a:avLst/>
            </a:prstGeom>
            <a:solidFill>
              <a:srgbClr val="CC0000"/>
            </a:solidFill>
            <a:ln w="9525">
              <a:solidFill>
                <a:srgbClr val="CC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lIns="191084" tIns="44939" rIns="89877" bIns="67941" anchor="ctr">
              <a:spAutoFit/>
            </a:bodyPr>
            <a:lstStyle/>
            <a:p>
              <a:endParaRPr lang="en-US"/>
            </a:p>
          </p:txBody>
        </p:sp>
      </p:grpSp>
      <p:grpSp>
        <p:nvGrpSpPr>
          <p:cNvPr id="662622" name="Group 94"/>
          <p:cNvGrpSpPr>
            <a:grpSpLocks/>
          </p:cNvGrpSpPr>
          <p:nvPr/>
        </p:nvGrpSpPr>
        <p:grpSpPr bwMode="auto">
          <a:xfrm rot="5400000">
            <a:off x="1518444" y="4317207"/>
            <a:ext cx="344487" cy="1441450"/>
            <a:chOff x="612" y="1706"/>
            <a:chExt cx="217" cy="908"/>
          </a:xfrm>
        </p:grpSpPr>
        <p:sp>
          <p:nvSpPr>
            <p:cNvPr id="662623" name="Rectangle 95"/>
            <p:cNvSpPr>
              <a:spLocks noChangeArrowheads="1"/>
            </p:cNvSpPr>
            <p:nvPr/>
          </p:nvSpPr>
          <p:spPr bwMode="auto">
            <a:xfrm>
              <a:off x="612" y="2160"/>
              <a:ext cx="217" cy="454"/>
            </a:xfrm>
            <a:prstGeom prst="rect">
              <a:avLst/>
            </a:prstGeom>
            <a:solidFill>
              <a:srgbClr val="CC0000"/>
            </a:solidFill>
            <a:ln w="9525">
              <a:solidFill>
                <a:srgbClr val="CC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lIns="191084" tIns="44939" rIns="89877" bIns="67941" anchor="ctr">
              <a:spAutoFit/>
            </a:bodyPr>
            <a:lstStyle/>
            <a:p>
              <a:endParaRPr lang="en-US"/>
            </a:p>
          </p:txBody>
        </p:sp>
        <p:sp>
          <p:nvSpPr>
            <p:cNvPr id="662624" name="Rectangle 96"/>
            <p:cNvSpPr>
              <a:spLocks noChangeArrowheads="1"/>
            </p:cNvSpPr>
            <p:nvPr/>
          </p:nvSpPr>
          <p:spPr bwMode="auto">
            <a:xfrm>
              <a:off x="612" y="1706"/>
              <a:ext cx="217" cy="454"/>
            </a:xfrm>
            <a:prstGeom prst="rect">
              <a:avLst/>
            </a:prstGeom>
            <a:solidFill>
              <a:srgbClr val="CC0000"/>
            </a:solidFill>
            <a:ln w="9525">
              <a:solidFill>
                <a:srgbClr val="CC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lIns="191084" tIns="44939" rIns="89877" bIns="67941" anchor="ctr">
              <a:spAutoFit/>
            </a:bodyPr>
            <a:lstStyle/>
            <a:p>
              <a:endParaRPr lang="en-US"/>
            </a:p>
          </p:txBody>
        </p:sp>
      </p:grpSp>
      <p:sp>
        <p:nvSpPr>
          <p:cNvPr id="662625" name="Rectangle 97"/>
          <p:cNvSpPr>
            <a:spLocks noChangeArrowheads="1"/>
          </p:cNvSpPr>
          <p:nvPr/>
        </p:nvSpPr>
        <p:spPr bwMode="auto">
          <a:xfrm>
            <a:off x="971550" y="5588000"/>
            <a:ext cx="344488" cy="720725"/>
          </a:xfrm>
          <a:prstGeom prst="rect">
            <a:avLst/>
          </a:prstGeom>
          <a:solidFill>
            <a:srgbClr val="CC0000"/>
          </a:solidFill>
          <a:ln w="9525">
            <a:solidFill>
              <a:srgbClr val="CC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191084" tIns="44939" rIns="89877" bIns="67941" anchor="ctr">
            <a:spAutoFit/>
          </a:bodyPr>
          <a:lstStyle/>
          <a:p>
            <a:endParaRPr lang="en-US"/>
          </a:p>
        </p:txBody>
      </p:sp>
      <p:sp>
        <p:nvSpPr>
          <p:cNvPr id="662626" name="Rectangle 98"/>
          <p:cNvSpPr>
            <a:spLocks noChangeArrowheads="1"/>
          </p:cNvSpPr>
          <p:nvPr/>
        </p:nvSpPr>
        <p:spPr bwMode="auto">
          <a:xfrm>
            <a:off x="1316038" y="5588000"/>
            <a:ext cx="344487" cy="720725"/>
          </a:xfrm>
          <a:prstGeom prst="rect">
            <a:avLst/>
          </a:prstGeom>
          <a:solidFill>
            <a:srgbClr val="CC0000"/>
          </a:solidFill>
          <a:ln w="9525">
            <a:solidFill>
              <a:srgbClr val="CC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191084" tIns="44939" rIns="89877" bIns="67941" anchor="ctr">
            <a:spAutoFit/>
          </a:bodyPr>
          <a:lstStyle/>
          <a:p>
            <a:endParaRPr lang="en-US"/>
          </a:p>
        </p:txBody>
      </p:sp>
      <p:grpSp>
        <p:nvGrpSpPr>
          <p:cNvPr id="662627" name="Group 99"/>
          <p:cNvGrpSpPr>
            <a:grpSpLocks/>
          </p:cNvGrpSpPr>
          <p:nvPr/>
        </p:nvGrpSpPr>
        <p:grpSpPr bwMode="auto">
          <a:xfrm rot="5400000">
            <a:off x="5122069" y="4099719"/>
            <a:ext cx="344488" cy="1441450"/>
            <a:chOff x="612" y="1706"/>
            <a:chExt cx="217" cy="908"/>
          </a:xfrm>
        </p:grpSpPr>
        <p:sp>
          <p:nvSpPr>
            <p:cNvPr id="662628" name="Rectangle 100"/>
            <p:cNvSpPr>
              <a:spLocks noChangeArrowheads="1"/>
            </p:cNvSpPr>
            <p:nvPr/>
          </p:nvSpPr>
          <p:spPr bwMode="auto">
            <a:xfrm>
              <a:off x="612" y="2160"/>
              <a:ext cx="217" cy="454"/>
            </a:xfrm>
            <a:prstGeom prst="rect">
              <a:avLst/>
            </a:prstGeom>
            <a:solidFill>
              <a:srgbClr val="006600"/>
            </a:solidFill>
            <a:ln w="9525">
              <a:solidFill>
                <a:srgbClr val="0066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lIns="191084" tIns="44939" rIns="89877" bIns="67941" anchor="ctr">
              <a:spAutoFit/>
            </a:bodyPr>
            <a:lstStyle/>
            <a:p>
              <a:endParaRPr lang="en-US"/>
            </a:p>
          </p:txBody>
        </p:sp>
        <p:sp>
          <p:nvSpPr>
            <p:cNvPr id="662629" name="Rectangle 101"/>
            <p:cNvSpPr>
              <a:spLocks noChangeArrowheads="1"/>
            </p:cNvSpPr>
            <p:nvPr/>
          </p:nvSpPr>
          <p:spPr bwMode="auto">
            <a:xfrm>
              <a:off x="612" y="1706"/>
              <a:ext cx="217" cy="454"/>
            </a:xfrm>
            <a:prstGeom prst="rect">
              <a:avLst/>
            </a:prstGeom>
            <a:solidFill>
              <a:srgbClr val="006600"/>
            </a:solidFill>
            <a:ln w="9525">
              <a:solidFill>
                <a:srgbClr val="0066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lIns="191084" tIns="44939" rIns="89877" bIns="67941" anchor="ctr">
              <a:spAutoFit/>
            </a:bodyPr>
            <a:lstStyle/>
            <a:p>
              <a:endParaRPr lang="en-US"/>
            </a:p>
          </p:txBody>
        </p:sp>
      </p:grpSp>
      <p:grpSp>
        <p:nvGrpSpPr>
          <p:cNvPr id="662632" name="Group 104"/>
          <p:cNvGrpSpPr>
            <a:grpSpLocks/>
          </p:cNvGrpSpPr>
          <p:nvPr/>
        </p:nvGrpSpPr>
        <p:grpSpPr bwMode="auto">
          <a:xfrm>
            <a:off x="4573588" y="3068638"/>
            <a:ext cx="344487" cy="1081087"/>
            <a:chOff x="612" y="1706"/>
            <a:chExt cx="217" cy="908"/>
          </a:xfrm>
        </p:grpSpPr>
        <p:sp>
          <p:nvSpPr>
            <p:cNvPr id="662633" name="Rectangle 105"/>
            <p:cNvSpPr>
              <a:spLocks noChangeArrowheads="1"/>
            </p:cNvSpPr>
            <p:nvPr/>
          </p:nvSpPr>
          <p:spPr bwMode="auto">
            <a:xfrm>
              <a:off x="612" y="2160"/>
              <a:ext cx="217" cy="454"/>
            </a:xfrm>
            <a:prstGeom prst="rect">
              <a:avLst/>
            </a:prstGeom>
            <a:solidFill>
              <a:srgbClr val="006600"/>
            </a:solidFill>
            <a:ln w="9525">
              <a:solidFill>
                <a:srgbClr val="0066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lIns="191084" tIns="44939" rIns="89877" bIns="67941" anchor="ctr">
              <a:spAutoFit/>
            </a:bodyPr>
            <a:lstStyle/>
            <a:p>
              <a:endParaRPr lang="en-US"/>
            </a:p>
          </p:txBody>
        </p:sp>
        <p:sp>
          <p:nvSpPr>
            <p:cNvPr id="662634" name="Rectangle 106"/>
            <p:cNvSpPr>
              <a:spLocks noChangeArrowheads="1"/>
            </p:cNvSpPr>
            <p:nvPr/>
          </p:nvSpPr>
          <p:spPr bwMode="auto">
            <a:xfrm>
              <a:off x="612" y="1706"/>
              <a:ext cx="217" cy="454"/>
            </a:xfrm>
            <a:prstGeom prst="rect">
              <a:avLst/>
            </a:prstGeom>
            <a:solidFill>
              <a:srgbClr val="006600"/>
            </a:solidFill>
            <a:ln w="9525">
              <a:solidFill>
                <a:srgbClr val="0066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lIns="191084" tIns="44939" rIns="89877" bIns="67941" anchor="ctr">
              <a:spAutoFit/>
            </a:bodyPr>
            <a:lstStyle/>
            <a:p>
              <a:endParaRPr lang="en-US"/>
            </a:p>
          </p:txBody>
        </p:sp>
      </p:grpSp>
      <p:sp>
        <p:nvSpPr>
          <p:cNvPr id="662635" name="Rectangle 107"/>
          <p:cNvSpPr>
            <a:spLocks noChangeArrowheads="1"/>
          </p:cNvSpPr>
          <p:nvPr/>
        </p:nvSpPr>
        <p:spPr bwMode="auto">
          <a:xfrm>
            <a:off x="522288" y="2079625"/>
            <a:ext cx="7289800" cy="674688"/>
          </a:xfrm>
          <a:prstGeom prst="rect">
            <a:avLst/>
          </a:prstGeom>
          <a:solidFill>
            <a:srgbClr val="EDEDE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91084" tIns="44939" rIns="89877" bIns="67941" anchor="ctr">
            <a:spAutoFit/>
          </a:bodyPr>
          <a:lstStyle/>
          <a:p>
            <a:endParaRPr lang="en-US"/>
          </a:p>
        </p:txBody>
      </p:sp>
      <p:sp>
        <p:nvSpPr>
          <p:cNvPr id="662636" name="Text Box 108"/>
          <p:cNvSpPr txBox="1">
            <a:spLocks noChangeArrowheads="1"/>
          </p:cNvSpPr>
          <p:nvPr/>
        </p:nvSpPr>
        <p:spPr bwMode="auto">
          <a:xfrm>
            <a:off x="657225" y="1268413"/>
            <a:ext cx="5543550" cy="1601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91084" tIns="44939" rIns="89877" bIns="67941">
            <a:spAutoFit/>
          </a:bodyPr>
          <a:lstStyle>
            <a:lvl1pPr algn="l" defTabSz="89852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algn="l" defTabSz="89852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algn="l" defTabSz="89852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algn="l" defTabSz="89852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algn="l" defTabSz="89852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defTabSz="8985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defTabSz="8985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defTabSz="8985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defTabSz="8985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altLang="zh-CN" sz="1400">
                <a:ea typeface="宋体" charset="0"/>
                <a:cs typeface="宋体" charset="0"/>
              </a:rPr>
              <a:t>Example</a:t>
            </a:r>
          </a:p>
          <a:p>
            <a:r>
              <a:rPr lang="en-US" altLang="zh-CN" sz="1400">
                <a:ea typeface="宋体" charset="0"/>
                <a:cs typeface="宋体" charset="0"/>
              </a:rPr>
              <a:t>Given: Three blocks with the following potential widths and heights </a:t>
            </a:r>
          </a:p>
          <a:p>
            <a:r>
              <a:rPr lang="en-US" altLang="zh-CN" sz="1400">
                <a:solidFill>
                  <a:srgbClr val="CC0000"/>
                </a:solidFill>
                <a:ea typeface="宋体" charset="0"/>
                <a:cs typeface="宋体" charset="0"/>
              </a:rPr>
              <a:t>Block </a:t>
            </a:r>
            <a:r>
              <a:rPr lang="en-US" altLang="zh-CN" sz="1400" i="1">
                <a:solidFill>
                  <a:srgbClr val="CC0000"/>
                </a:solidFill>
                <a:ea typeface="宋体" charset="0"/>
                <a:cs typeface="宋体" charset="0"/>
              </a:rPr>
              <a:t>A</a:t>
            </a:r>
            <a:r>
              <a:rPr lang="en-US" altLang="zh-CN" sz="1400">
                <a:ea typeface="宋体" charset="0"/>
                <a:cs typeface="宋体" charset="0"/>
              </a:rPr>
              <a:t>: </a:t>
            </a:r>
            <a:r>
              <a:rPr lang="en-US" altLang="zh-CN" sz="1400" i="1">
                <a:ea typeface="宋体" charset="0"/>
                <a:cs typeface="宋体" charset="0"/>
              </a:rPr>
              <a:t>w </a:t>
            </a:r>
            <a:r>
              <a:rPr lang="en-US" altLang="zh-CN" sz="1400">
                <a:ea typeface="宋体" charset="0"/>
                <a:cs typeface="宋体" charset="0"/>
              </a:rPr>
              <a:t>= 1, </a:t>
            </a:r>
            <a:r>
              <a:rPr lang="en-US" altLang="zh-CN" sz="1400" i="1">
                <a:ea typeface="宋体" charset="0"/>
                <a:cs typeface="宋体" charset="0"/>
              </a:rPr>
              <a:t>h </a:t>
            </a:r>
            <a:r>
              <a:rPr lang="en-US" altLang="zh-CN" sz="1400">
                <a:ea typeface="宋体" charset="0"/>
                <a:cs typeface="宋体" charset="0"/>
              </a:rPr>
              <a:t>= 4  or  </a:t>
            </a:r>
            <a:r>
              <a:rPr lang="en-US" altLang="zh-CN" sz="1400" i="1">
                <a:ea typeface="宋体" charset="0"/>
                <a:cs typeface="宋体" charset="0"/>
              </a:rPr>
              <a:t>w = </a:t>
            </a:r>
            <a:r>
              <a:rPr lang="en-US" altLang="zh-CN" sz="1400">
                <a:ea typeface="宋体" charset="0"/>
                <a:cs typeface="宋体" charset="0"/>
              </a:rPr>
              <a:t> 4, </a:t>
            </a:r>
            <a:r>
              <a:rPr lang="en-US" altLang="zh-CN" sz="1400" i="1">
                <a:ea typeface="宋体" charset="0"/>
                <a:cs typeface="宋体" charset="0"/>
              </a:rPr>
              <a:t>h </a:t>
            </a:r>
            <a:r>
              <a:rPr lang="en-US" altLang="zh-CN" sz="1400">
                <a:ea typeface="宋体" charset="0"/>
                <a:cs typeface="宋体" charset="0"/>
              </a:rPr>
              <a:t>= 1  or  </a:t>
            </a:r>
            <a:r>
              <a:rPr lang="en-US" altLang="zh-CN" sz="1400" i="1">
                <a:ea typeface="宋体" charset="0"/>
                <a:cs typeface="宋体" charset="0"/>
              </a:rPr>
              <a:t>w =</a:t>
            </a:r>
            <a:r>
              <a:rPr lang="en-US" altLang="zh-CN" sz="1400">
                <a:ea typeface="宋体" charset="0"/>
                <a:cs typeface="宋体" charset="0"/>
              </a:rPr>
              <a:t> 2, </a:t>
            </a:r>
            <a:r>
              <a:rPr lang="en-US" altLang="zh-CN" sz="1400" i="1">
                <a:ea typeface="宋体" charset="0"/>
                <a:cs typeface="宋体" charset="0"/>
              </a:rPr>
              <a:t>h </a:t>
            </a:r>
            <a:r>
              <a:rPr lang="en-US" altLang="zh-CN" sz="1400">
                <a:ea typeface="宋体" charset="0"/>
                <a:cs typeface="宋体" charset="0"/>
              </a:rPr>
              <a:t>= 2</a:t>
            </a:r>
          </a:p>
          <a:p>
            <a:r>
              <a:rPr lang="en-US" altLang="zh-CN" sz="1400">
                <a:solidFill>
                  <a:srgbClr val="333399"/>
                </a:solidFill>
                <a:ea typeface="宋体" charset="0"/>
                <a:cs typeface="宋体" charset="0"/>
              </a:rPr>
              <a:t>Block </a:t>
            </a:r>
            <a:r>
              <a:rPr lang="en-US" altLang="zh-CN" sz="1400" i="1">
                <a:solidFill>
                  <a:srgbClr val="333399"/>
                </a:solidFill>
                <a:ea typeface="宋体" charset="0"/>
                <a:cs typeface="宋体" charset="0"/>
              </a:rPr>
              <a:t>B</a:t>
            </a:r>
            <a:r>
              <a:rPr lang="en-US" altLang="zh-CN" sz="1400">
                <a:ea typeface="宋体" charset="0"/>
                <a:cs typeface="宋体" charset="0"/>
              </a:rPr>
              <a:t>: </a:t>
            </a:r>
            <a:r>
              <a:rPr lang="en-US" altLang="zh-CN" sz="1400" i="1">
                <a:ea typeface="宋体" charset="0"/>
                <a:cs typeface="宋体" charset="0"/>
              </a:rPr>
              <a:t>w </a:t>
            </a:r>
            <a:r>
              <a:rPr lang="en-US" altLang="zh-CN" sz="1400">
                <a:ea typeface="宋体" charset="0"/>
                <a:cs typeface="宋体" charset="0"/>
              </a:rPr>
              <a:t>= 1, </a:t>
            </a:r>
            <a:r>
              <a:rPr lang="en-US" altLang="zh-CN" sz="1400" i="1">
                <a:ea typeface="宋体" charset="0"/>
                <a:cs typeface="宋体" charset="0"/>
              </a:rPr>
              <a:t>h </a:t>
            </a:r>
            <a:r>
              <a:rPr lang="en-US" altLang="zh-CN" sz="1400">
                <a:ea typeface="宋体" charset="0"/>
                <a:cs typeface="宋体" charset="0"/>
              </a:rPr>
              <a:t>= 2  or  </a:t>
            </a:r>
            <a:r>
              <a:rPr lang="en-US" altLang="zh-CN" sz="1400" i="1">
                <a:ea typeface="宋体" charset="0"/>
                <a:cs typeface="宋体" charset="0"/>
              </a:rPr>
              <a:t>w =</a:t>
            </a:r>
            <a:r>
              <a:rPr lang="en-US" altLang="zh-CN" sz="1400">
                <a:ea typeface="宋体" charset="0"/>
                <a:cs typeface="宋体" charset="0"/>
              </a:rPr>
              <a:t> 2,  </a:t>
            </a:r>
            <a:r>
              <a:rPr lang="en-US" altLang="zh-CN" sz="1400" i="1">
                <a:ea typeface="宋体" charset="0"/>
                <a:cs typeface="宋体" charset="0"/>
              </a:rPr>
              <a:t>h </a:t>
            </a:r>
            <a:r>
              <a:rPr lang="en-US" altLang="zh-CN" sz="1400">
                <a:ea typeface="宋体" charset="0"/>
                <a:cs typeface="宋体" charset="0"/>
              </a:rPr>
              <a:t>= 1  </a:t>
            </a:r>
          </a:p>
          <a:p>
            <a:r>
              <a:rPr lang="en-US" altLang="zh-CN" sz="1400">
                <a:solidFill>
                  <a:srgbClr val="006600"/>
                </a:solidFill>
                <a:ea typeface="宋体" charset="0"/>
                <a:cs typeface="宋体" charset="0"/>
              </a:rPr>
              <a:t>Block </a:t>
            </a:r>
            <a:r>
              <a:rPr lang="en-US" altLang="zh-CN" sz="1400" i="1">
                <a:solidFill>
                  <a:srgbClr val="006600"/>
                </a:solidFill>
                <a:ea typeface="宋体" charset="0"/>
                <a:cs typeface="宋体" charset="0"/>
              </a:rPr>
              <a:t>C</a:t>
            </a:r>
            <a:r>
              <a:rPr lang="en-US" altLang="zh-CN" sz="1400">
                <a:ea typeface="宋体" charset="0"/>
                <a:cs typeface="宋体" charset="0"/>
              </a:rPr>
              <a:t>: </a:t>
            </a:r>
            <a:r>
              <a:rPr lang="en-US" altLang="zh-CN" sz="1400" i="1">
                <a:ea typeface="宋体" charset="0"/>
                <a:cs typeface="宋体" charset="0"/>
              </a:rPr>
              <a:t>w</a:t>
            </a:r>
            <a:r>
              <a:rPr lang="en-US" altLang="zh-CN" sz="1400">
                <a:ea typeface="宋体" charset="0"/>
                <a:cs typeface="宋体" charset="0"/>
              </a:rPr>
              <a:t> = 1, </a:t>
            </a:r>
            <a:r>
              <a:rPr lang="en-US" altLang="zh-CN" sz="1400" i="1">
                <a:ea typeface="宋体" charset="0"/>
                <a:cs typeface="宋体" charset="0"/>
              </a:rPr>
              <a:t>h </a:t>
            </a:r>
            <a:r>
              <a:rPr lang="en-US" altLang="zh-CN" sz="1400">
                <a:ea typeface="宋体" charset="0"/>
                <a:cs typeface="宋体" charset="0"/>
              </a:rPr>
              <a:t>= 3  or  </a:t>
            </a:r>
            <a:r>
              <a:rPr lang="en-US" altLang="zh-CN" sz="1400" i="1">
                <a:ea typeface="宋体" charset="0"/>
                <a:cs typeface="宋体" charset="0"/>
              </a:rPr>
              <a:t>w =</a:t>
            </a:r>
            <a:r>
              <a:rPr lang="en-US" altLang="zh-CN" sz="1400">
                <a:ea typeface="宋体" charset="0"/>
                <a:cs typeface="宋体" charset="0"/>
              </a:rPr>
              <a:t> 3, </a:t>
            </a:r>
            <a:r>
              <a:rPr lang="en-US" altLang="zh-CN" sz="1400" i="1">
                <a:ea typeface="宋体" charset="0"/>
                <a:cs typeface="宋体" charset="0"/>
              </a:rPr>
              <a:t>h </a:t>
            </a:r>
            <a:r>
              <a:rPr lang="en-US" altLang="zh-CN" sz="1400">
                <a:ea typeface="宋体" charset="0"/>
                <a:cs typeface="宋体" charset="0"/>
              </a:rPr>
              <a:t>= 1</a:t>
            </a:r>
            <a:br>
              <a:rPr lang="en-US" altLang="zh-CN" sz="1400">
                <a:ea typeface="宋体" charset="0"/>
                <a:cs typeface="宋体" charset="0"/>
              </a:rPr>
            </a:br>
            <a:endParaRPr lang="en-US" altLang="zh-CN" sz="1400">
              <a:ea typeface="宋体" charset="0"/>
              <a:cs typeface="宋体" charset="0"/>
            </a:endParaRPr>
          </a:p>
          <a:p>
            <a:r>
              <a:rPr lang="en-US" altLang="zh-CN" sz="1400">
                <a:ea typeface="宋体" charset="0"/>
                <a:cs typeface="宋体" charset="0"/>
              </a:rPr>
              <a:t>Task: Floorplan with minimum total area enclosed </a:t>
            </a:r>
          </a:p>
        </p:txBody>
      </p:sp>
      <p:sp>
        <p:nvSpPr>
          <p:cNvPr id="662638" name="Text Box 110"/>
          <p:cNvSpPr txBox="1">
            <a:spLocks noChangeArrowheads="1"/>
          </p:cNvSpPr>
          <p:nvPr/>
        </p:nvSpPr>
        <p:spPr bwMode="auto">
          <a:xfrm>
            <a:off x="900113" y="3594100"/>
            <a:ext cx="400050" cy="411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91084" tIns="44939" rIns="89877" bIns="67941">
            <a:spAutoFit/>
          </a:bodyPr>
          <a:lstStyle>
            <a:lvl1pPr algn="l" defTabSz="89852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algn="l" defTabSz="89852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algn="l" defTabSz="89852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algn="l" defTabSz="89852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algn="l" defTabSz="89852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defTabSz="8985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defTabSz="8985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defTabSz="8985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defTabSz="8985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lnSpc>
                <a:spcPts val="2350"/>
              </a:lnSpc>
            </a:pPr>
            <a:r>
              <a:rPr lang="de-DE" sz="1400" i="1" dirty="0">
                <a:solidFill>
                  <a:schemeClr val="bg1"/>
                </a:solidFill>
              </a:rPr>
              <a:t>A</a:t>
            </a:r>
            <a:endParaRPr lang="en-US" altLang="zh-CN" sz="1400" i="1" dirty="0">
              <a:solidFill>
                <a:schemeClr val="bg1"/>
              </a:solidFill>
              <a:ea typeface="宋体" charset="0"/>
              <a:cs typeface="宋体" charset="0"/>
            </a:endParaRPr>
          </a:p>
        </p:txBody>
      </p:sp>
      <p:sp>
        <p:nvSpPr>
          <p:cNvPr id="662639" name="Text Box 111"/>
          <p:cNvSpPr txBox="1">
            <a:spLocks noChangeArrowheads="1"/>
          </p:cNvSpPr>
          <p:nvPr/>
        </p:nvSpPr>
        <p:spPr bwMode="auto">
          <a:xfrm>
            <a:off x="1292225" y="4818063"/>
            <a:ext cx="400050" cy="4111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91084" tIns="44939" rIns="89877" bIns="67941">
            <a:spAutoFit/>
          </a:bodyPr>
          <a:lstStyle>
            <a:lvl1pPr algn="l" defTabSz="89852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algn="l" defTabSz="89852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algn="l" defTabSz="89852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algn="l" defTabSz="89852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algn="l" defTabSz="89852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defTabSz="8985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defTabSz="8985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defTabSz="8985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defTabSz="8985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lnSpc>
                <a:spcPts val="2350"/>
              </a:lnSpc>
            </a:pPr>
            <a:r>
              <a:rPr lang="de-DE" sz="1400" i="1">
                <a:solidFill>
                  <a:schemeClr val="bg1"/>
                </a:solidFill>
              </a:rPr>
              <a:t>A</a:t>
            </a:r>
            <a:endParaRPr lang="en-US" altLang="zh-CN" sz="1400" i="1">
              <a:solidFill>
                <a:schemeClr val="bg1"/>
              </a:solidFill>
              <a:ea typeface="宋体" charset="0"/>
              <a:cs typeface="宋体" charset="0"/>
            </a:endParaRPr>
          </a:p>
        </p:txBody>
      </p:sp>
      <p:sp>
        <p:nvSpPr>
          <p:cNvPr id="662640" name="Text Box 112"/>
          <p:cNvSpPr txBox="1">
            <a:spLocks noChangeArrowheads="1"/>
          </p:cNvSpPr>
          <p:nvPr/>
        </p:nvSpPr>
        <p:spPr bwMode="auto">
          <a:xfrm>
            <a:off x="1076325" y="5734050"/>
            <a:ext cx="400050" cy="411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91084" tIns="44939" rIns="89877" bIns="67941">
            <a:spAutoFit/>
          </a:bodyPr>
          <a:lstStyle>
            <a:lvl1pPr algn="l" defTabSz="89852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algn="l" defTabSz="89852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algn="l" defTabSz="89852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algn="l" defTabSz="89852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algn="l" defTabSz="89852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defTabSz="8985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defTabSz="8985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defTabSz="8985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defTabSz="8985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lnSpc>
                <a:spcPts val="2350"/>
              </a:lnSpc>
            </a:pPr>
            <a:r>
              <a:rPr lang="de-DE" sz="1400" i="1">
                <a:solidFill>
                  <a:schemeClr val="bg1"/>
                </a:solidFill>
              </a:rPr>
              <a:t>A</a:t>
            </a:r>
            <a:endParaRPr lang="en-US" altLang="zh-CN" sz="1400" i="1">
              <a:solidFill>
                <a:schemeClr val="bg1"/>
              </a:solidFill>
              <a:ea typeface="宋体" charset="0"/>
              <a:cs typeface="宋体" charset="0"/>
            </a:endParaRPr>
          </a:p>
        </p:txBody>
      </p:sp>
      <p:sp>
        <p:nvSpPr>
          <p:cNvPr id="662641" name="Text Box 113"/>
          <p:cNvSpPr txBox="1">
            <a:spLocks noChangeArrowheads="1"/>
          </p:cNvSpPr>
          <p:nvPr/>
        </p:nvSpPr>
        <p:spPr bwMode="auto">
          <a:xfrm>
            <a:off x="3203575" y="4457700"/>
            <a:ext cx="400050" cy="411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91084" tIns="44939" rIns="89877" bIns="67941">
            <a:spAutoFit/>
          </a:bodyPr>
          <a:lstStyle>
            <a:lvl1pPr algn="l" defTabSz="89852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algn="l" defTabSz="89852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algn="l" defTabSz="89852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algn="l" defTabSz="89852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algn="l" defTabSz="89852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defTabSz="8985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defTabSz="8985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defTabSz="8985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defTabSz="8985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lnSpc>
                <a:spcPts val="2350"/>
              </a:lnSpc>
            </a:pPr>
            <a:r>
              <a:rPr lang="de-DE" sz="1400" i="1">
                <a:solidFill>
                  <a:schemeClr val="bg1"/>
                </a:solidFill>
              </a:rPr>
              <a:t>B</a:t>
            </a:r>
            <a:endParaRPr lang="en-US" altLang="zh-CN" sz="1400" i="1">
              <a:solidFill>
                <a:schemeClr val="bg1"/>
              </a:solidFill>
              <a:ea typeface="宋体" charset="0"/>
              <a:cs typeface="宋体" charset="0"/>
            </a:endParaRPr>
          </a:p>
        </p:txBody>
      </p:sp>
      <p:sp>
        <p:nvSpPr>
          <p:cNvPr id="662642" name="Text Box 114"/>
          <p:cNvSpPr txBox="1">
            <a:spLocks noChangeArrowheads="1"/>
          </p:cNvSpPr>
          <p:nvPr/>
        </p:nvSpPr>
        <p:spPr bwMode="auto">
          <a:xfrm>
            <a:off x="3059113" y="3581400"/>
            <a:ext cx="400050" cy="411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91084" tIns="44939" rIns="89877" bIns="67941">
            <a:spAutoFit/>
          </a:bodyPr>
          <a:lstStyle>
            <a:lvl1pPr algn="l" defTabSz="89852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algn="l" defTabSz="89852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algn="l" defTabSz="89852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algn="l" defTabSz="89852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algn="l" defTabSz="89852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defTabSz="8985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defTabSz="8985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defTabSz="8985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defTabSz="8985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lnSpc>
                <a:spcPts val="2350"/>
              </a:lnSpc>
            </a:pPr>
            <a:r>
              <a:rPr lang="de-DE" sz="1400" i="1">
                <a:solidFill>
                  <a:schemeClr val="bg1"/>
                </a:solidFill>
              </a:rPr>
              <a:t>B</a:t>
            </a:r>
            <a:endParaRPr lang="en-US" altLang="zh-CN" sz="1400" i="1">
              <a:solidFill>
                <a:schemeClr val="bg1"/>
              </a:solidFill>
              <a:ea typeface="宋体" charset="0"/>
              <a:cs typeface="宋体" charset="0"/>
            </a:endParaRPr>
          </a:p>
        </p:txBody>
      </p:sp>
      <p:sp>
        <p:nvSpPr>
          <p:cNvPr id="662644" name="Text Box 116"/>
          <p:cNvSpPr txBox="1">
            <a:spLocks noChangeArrowheads="1"/>
          </p:cNvSpPr>
          <p:nvPr/>
        </p:nvSpPr>
        <p:spPr bwMode="auto">
          <a:xfrm>
            <a:off x="4500563" y="3378200"/>
            <a:ext cx="409575" cy="411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91084" tIns="44939" rIns="89877" bIns="67941">
            <a:spAutoFit/>
          </a:bodyPr>
          <a:lstStyle>
            <a:lvl1pPr algn="l" defTabSz="89852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algn="l" defTabSz="89852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algn="l" defTabSz="89852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algn="l" defTabSz="89852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algn="l" defTabSz="89852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defTabSz="8985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defTabSz="8985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defTabSz="8985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defTabSz="8985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lnSpc>
                <a:spcPts val="2350"/>
              </a:lnSpc>
            </a:pPr>
            <a:r>
              <a:rPr lang="de-DE" sz="1400" i="1">
                <a:solidFill>
                  <a:schemeClr val="bg1"/>
                </a:solidFill>
              </a:rPr>
              <a:t>C</a:t>
            </a:r>
            <a:endParaRPr lang="en-US" altLang="zh-CN" sz="1400" i="1">
              <a:solidFill>
                <a:schemeClr val="bg1"/>
              </a:solidFill>
              <a:ea typeface="宋体" charset="0"/>
              <a:cs typeface="宋体" charset="0"/>
            </a:endParaRPr>
          </a:p>
        </p:txBody>
      </p:sp>
      <p:sp>
        <p:nvSpPr>
          <p:cNvPr id="662646" name="Text Box 118"/>
          <p:cNvSpPr txBox="1">
            <a:spLocks noChangeArrowheads="1"/>
          </p:cNvSpPr>
          <p:nvPr/>
        </p:nvSpPr>
        <p:spPr bwMode="auto">
          <a:xfrm>
            <a:off x="5003800" y="4581525"/>
            <a:ext cx="409575" cy="411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91084" tIns="44939" rIns="89877" bIns="67941">
            <a:spAutoFit/>
          </a:bodyPr>
          <a:lstStyle>
            <a:lvl1pPr algn="l" defTabSz="89852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algn="l" defTabSz="89852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algn="l" defTabSz="89852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algn="l" defTabSz="89852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algn="l" defTabSz="89852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defTabSz="8985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defTabSz="8985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defTabSz="8985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defTabSz="8985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lnSpc>
                <a:spcPts val="2350"/>
              </a:lnSpc>
            </a:pPr>
            <a:r>
              <a:rPr lang="de-DE" sz="1400" i="1">
                <a:solidFill>
                  <a:schemeClr val="bg1"/>
                </a:solidFill>
              </a:rPr>
              <a:t>C</a:t>
            </a:r>
            <a:endParaRPr lang="en-US" altLang="zh-CN" sz="1400" i="1">
              <a:solidFill>
                <a:schemeClr val="bg1"/>
              </a:solidFill>
              <a:ea typeface="宋体" charset="0"/>
              <a:cs typeface="宋体" charset="0"/>
            </a:endParaRPr>
          </a:p>
        </p:txBody>
      </p:sp>
      <p:grpSp>
        <p:nvGrpSpPr>
          <p:cNvPr id="29" name="Group 91"/>
          <p:cNvGrpSpPr>
            <a:grpSpLocks/>
          </p:cNvGrpSpPr>
          <p:nvPr/>
        </p:nvGrpSpPr>
        <p:grpSpPr bwMode="auto">
          <a:xfrm>
            <a:off x="7391400" y="3124200"/>
            <a:ext cx="344488" cy="1441450"/>
            <a:chOff x="612" y="1706"/>
            <a:chExt cx="217" cy="908"/>
          </a:xfrm>
        </p:grpSpPr>
        <p:sp>
          <p:nvSpPr>
            <p:cNvPr id="30" name="Rectangle 92"/>
            <p:cNvSpPr>
              <a:spLocks noChangeArrowheads="1"/>
            </p:cNvSpPr>
            <p:nvPr/>
          </p:nvSpPr>
          <p:spPr bwMode="auto">
            <a:xfrm>
              <a:off x="612" y="2160"/>
              <a:ext cx="217" cy="454"/>
            </a:xfrm>
            <a:prstGeom prst="rect">
              <a:avLst/>
            </a:prstGeom>
            <a:solidFill>
              <a:srgbClr val="CC0000"/>
            </a:solidFill>
            <a:ln w="9525">
              <a:solidFill>
                <a:srgbClr val="CC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lIns="191084" tIns="44939" rIns="89877" bIns="67941" anchor="ctr">
              <a:spAutoFit/>
            </a:bodyPr>
            <a:lstStyle/>
            <a:p>
              <a:endParaRPr lang="en-US"/>
            </a:p>
          </p:txBody>
        </p:sp>
        <p:sp>
          <p:nvSpPr>
            <p:cNvPr id="31" name="Rectangle 93"/>
            <p:cNvSpPr>
              <a:spLocks noChangeArrowheads="1"/>
            </p:cNvSpPr>
            <p:nvPr/>
          </p:nvSpPr>
          <p:spPr bwMode="auto">
            <a:xfrm>
              <a:off x="612" y="1706"/>
              <a:ext cx="217" cy="454"/>
            </a:xfrm>
            <a:prstGeom prst="rect">
              <a:avLst/>
            </a:prstGeom>
            <a:solidFill>
              <a:srgbClr val="CC0000"/>
            </a:solidFill>
            <a:ln w="9525">
              <a:solidFill>
                <a:srgbClr val="CC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lIns="191084" tIns="44939" rIns="89877" bIns="67941" anchor="ctr">
              <a:spAutoFit/>
            </a:bodyPr>
            <a:lstStyle/>
            <a:p>
              <a:endParaRPr lang="en-US"/>
            </a:p>
          </p:txBody>
        </p:sp>
      </p:grpSp>
      <p:sp>
        <p:nvSpPr>
          <p:cNvPr id="32" name="Text Box 110"/>
          <p:cNvSpPr txBox="1">
            <a:spLocks noChangeArrowheads="1"/>
          </p:cNvSpPr>
          <p:nvPr/>
        </p:nvSpPr>
        <p:spPr bwMode="auto">
          <a:xfrm>
            <a:off x="7319963" y="3651250"/>
            <a:ext cx="400050" cy="411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91084" tIns="44939" rIns="89877" bIns="67941">
            <a:spAutoFit/>
          </a:bodyPr>
          <a:lstStyle>
            <a:lvl1pPr algn="l" defTabSz="89852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algn="l" defTabSz="89852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algn="l" defTabSz="89852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algn="l" defTabSz="89852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algn="l" defTabSz="89852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defTabSz="8985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defTabSz="8985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defTabSz="8985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defTabSz="8985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lnSpc>
                <a:spcPts val="2350"/>
              </a:lnSpc>
            </a:pPr>
            <a:r>
              <a:rPr lang="de-DE" sz="1400" i="1" dirty="0">
                <a:solidFill>
                  <a:schemeClr val="bg1"/>
                </a:solidFill>
              </a:rPr>
              <a:t>A</a:t>
            </a:r>
            <a:endParaRPr lang="en-US" altLang="zh-CN" sz="1400" i="1" dirty="0">
              <a:solidFill>
                <a:schemeClr val="bg1"/>
              </a:solidFill>
              <a:ea typeface="宋体" charset="0"/>
              <a:cs typeface="宋体" charset="0"/>
            </a:endParaRPr>
          </a:p>
        </p:txBody>
      </p:sp>
      <p:sp>
        <p:nvSpPr>
          <p:cNvPr id="33" name="Rectangle 90"/>
          <p:cNvSpPr>
            <a:spLocks noChangeArrowheads="1"/>
          </p:cNvSpPr>
          <p:nvPr/>
        </p:nvSpPr>
        <p:spPr bwMode="auto">
          <a:xfrm>
            <a:off x="7769225" y="3124200"/>
            <a:ext cx="344487" cy="720725"/>
          </a:xfrm>
          <a:prstGeom prst="rect">
            <a:avLst/>
          </a:prstGeom>
          <a:solidFill>
            <a:srgbClr val="333399"/>
          </a:solidFill>
          <a:ln w="9525">
            <a:solidFill>
              <a:srgbClr val="3333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191084" tIns="44939" rIns="89877" bIns="67941" anchor="ctr">
            <a:spAutoFit/>
          </a:bodyPr>
          <a:lstStyle/>
          <a:p>
            <a:endParaRPr lang="en-US"/>
          </a:p>
        </p:txBody>
      </p:sp>
      <p:sp>
        <p:nvSpPr>
          <p:cNvPr id="34" name="Text Box 114"/>
          <p:cNvSpPr txBox="1">
            <a:spLocks noChangeArrowheads="1"/>
          </p:cNvSpPr>
          <p:nvPr/>
        </p:nvSpPr>
        <p:spPr bwMode="auto">
          <a:xfrm>
            <a:off x="7696200" y="3276600"/>
            <a:ext cx="400050" cy="411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91084" tIns="44939" rIns="89877" bIns="67941">
            <a:spAutoFit/>
          </a:bodyPr>
          <a:lstStyle>
            <a:lvl1pPr algn="l" defTabSz="89852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algn="l" defTabSz="89852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algn="l" defTabSz="89852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algn="l" defTabSz="89852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algn="l" defTabSz="89852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defTabSz="8985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defTabSz="8985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defTabSz="8985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defTabSz="8985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lnSpc>
                <a:spcPts val="2350"/>
              </a:lnSpc>
            </a:pPr>
            <a:r>
              <a:rPr lang="de-DE" sz="1400" i="1">
                <a:solidFill>
                  <a:schemeClr val="bg1"/>
                </a:solidFill>
              </a:rPr>
              <a:t>B</a:t>
            </a:r>
            <a:endParaRPr lang="en-US" altLang="zh-CN" sz="1400" i="1">
              <a:solidFill>
                <a:schemeClr val="bg1"/>
              </a:solidFill>
              <a:ea typeface="宋体" charset="0"/>
              <a:cs typeface="宋体" charset="0"/>
            </a:endParaRPr>
          </a:p>
        </p:txBody>
      </p:sp>
      <p:grpSp>
        <p:nvGrpSpPr>
          <p:cNvPr id="35" name="Group 104"/>
          <p:cNvGrpSpPr>
            <a:grpSpLocks/>
          </p:cNvGrpSpPr>
          <p:nvPr/>
        </p:nvGrpSpPr>
        <p:grpSpPr bwMode="auto">
          <a:xfrm>
            <a:off x="8153400" y="3124200"/>
            <a:ext cx="344487" cy="1081087"/>
            <a:chOff x="612" y="1706"/>
            <a:chExt cx="217" cy="908"/>
          </a:xfrm>
        </p:grpSpPr>
        <p:sp>
          <p:nvSpPr>
            <p:cNvPr id="36" name="Rectangle 105"/>
            <p:cNvSpPr>
              <a:spLocks noChangeArrowheads="1"/>
            </p:cNvSpPr>
            <p:nvPr/>
          </p:nvSpPr>
          <p:spPr bwMode="auto">
            <a:xfrm>
              <a:off x="612" y="2160"/>
              <a:ext cx="217" cy="454"/>
            </a:xfrm>
            <a:prstGeom prst="rect">
              <a:avLst/>
            </a:prstGeom>
            <a:solidFill>
              <a:srgbClr val="006600"/>
            </a:solidFill>
            <a:ln w="9525">
              <a:solidFill>
                <a:srgbClr val="0066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lIns="191084" tIns="44939" rIns="89877" bIns="67941" anchor="ctr">
              <a:spAutoFit/>
            </a:bodyPr>
            <a:lstStyle/>
            <a:p>
              <a:endParaRPr lang="en-US"/>
            </a:p>
          </p:txBody>
        </p:sp>
        <p:sp>
          <p:nvSpPr>
            <p:cNvPr id="37" name="Rectangle 106"/>
            <p:cNvSpPr>
              <a:spLocks noChangeArrowheads="1"/>
            </p:cNvSpPr>
            <p:nvPr/>
          </p:nvSpPr>
          <p:spPr bwMode="auto">
            <a:xfrm>
              <a:off x="612" y="1706"/>
              <a:ext cx="217" cy="454"/>
            </a:xfrm>
            <a:prstGeom prst="rect">
              <a:avLst/>
            </a:prstGeom>
            <a:solidFill>
              <a:srgbClr val="006600"/>
            </a:solidFill>
            <a:ln w="9525">
              <a:solidFill>
                <a:srgbClr val="0066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lIns="191084" tIns="44939" rIns="89877" bIns="67941" anchor="ctr">
              <a:spAutoFit/>
            </a:bodyPr>
            <a:lstStyle/>
            <a:p>
              <a:endParaRPr lang="en-US"/>
            </a:p>
          </p:txBody>
        </p:sp>
      </p:grpSp>
      <p:sp>
        <p:nvSpPr>
          <p:cNvPr id="38" name="Text Box 116"/>
          <p:cNvSpPr txBox="1">
            <a:spLocks noChangeArrowheads="1"/>
          </p:cNvSpPr>
          <p:nvPr/>
        </p:nvSpPr>
        <p:spPr bwMode="auto">
          <a:xfrm>
            <a:off x="8080375" y="3433762"/>
            <a:ext cx="409575" cy="411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91084" tIns="44939" rIns="89877" bIns="67941">
            <a:spAutoFit/>
          </a:bodyPr>
          <a:lstStyle>
            <a:lvl1pPr algn="l" defTabSz="89852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algn="l" defTabSz="89852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algn="l" defTabSz="89852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algn="l" defTabSz="89852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algn="l" defTabSz="89852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defTabSz="8985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defTabSz="8985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defTabSz="8985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defTabSz="8985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lnSpc>
                <a:spcPts val="2350"/>
              </a:lnSpc>
            </a:pPr>
            <a:r>
              <a:rPr lang="de-DE" sz="1400" i="1">
                <a:solidFill>
                  <a:schemeClr val="bg1"/>
                </a:solidFill>
              </a:rPr>
              <a:t>C</a:t>
            </a:r>
            <a:endParaRPr lang="en-US" altLang="zh-CN" sz="1400" i="1">
              <a:solidFill>
                <a:schemeClr val="bg1"/>
              </a:solidFill>
              <a:ea typeface="宋体" charset="0"/>
              <a:cs typeface="宋体" charset="0"/>
            </a:endParaRPr>
          </a:p>
        </p:txBody>
      </p:sp>
      <p:sp>
        <p:nvSpPr>
          <p:cNvPr id="2" name="Rectangle 1"/>
          <p:cNvSpPr/>
          <p:nvPr/>
        </p:nvSpPr>
        <p:spPr bwMode="auto">
          <a:xfrm>
            <a:off x="7391400" y="3124200"/>
            <a:ext cx="1143000" cy="144780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191084" tIns="44939" rIns="89877" bIns="67941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898525" rtl="0" eaLnBrk="0" fontAlgn="base" latinLnBrk="0" hangingPunct="0">
              <a:lnSpc>
                <a:spcPts val="235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7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086600" y="3657600"/>
            <a:ext cx="313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4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7848600" y="4572000"/>
            <a:ext cx="313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342612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26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626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26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6626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2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6626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2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6626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2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6626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2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6626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2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6626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26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6626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26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6626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2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6626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2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6626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2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6626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263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66263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2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0" dur="500"/>
                                        <p:tgtEl>
                                          <p:spTgt spid="6626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2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3" dur="500"/>
                                        <p:tgtEl>
                                          <p:spTgt spid="6626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2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6" dur="500"/>
                                        <p:tgtEl>
                                          <p:spTgt spid="6626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26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9" dur="500"/>
                                        <p:tgtEl>
                                          <p:spTgt spid="6626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263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4" dur="500"/>
                                        <p:tgtEl>
                                          <p:spTgt spid="66263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2617" grpId="0" animBg="1"/>
      <p:bldP spid="662618" grpId="0" animBg="1"/>
      <p:bldP spid="662625" grpId="0" animBg="1"/>
      <p:bldP spid="662626" grpId="0" animBg="1"/>
      <p:bldP spid="662638" grpId="0"/>
      <p:bldP spid="662639" grpId="0"/>
      <p:bldP spid="662640" grpId="0"/>
      <p:bldP spid="662641" grpId="0"/>
      <p:bldP spid="662642" grpId="0"/>
      <p:bldP spid="662644" grpId="0"/>
      <p:bldP spid="662646" grpId="0"/>
      <p:bldP spid="32" grpId="0"/>
      <p:bldP spid="32" grpId="1"/>
      <p:bldP spid="33" grpId="0" animBg="1"/>
      <p:bldP spid="33" grpId="1" animBg="1"/>
      <p:bldP spid="34" grpId="0"/>
      <p:bldP spid="34" grpId="1"/>
      <p:bldP spid="38" grpId="0"/>
      <p:bldP spid="38" grpId="1"/>
      <p:bldP spid="2" grpId="0" animBg="1"/>
      <p:bldP spid="3" grpId="0"/>
      <p:bldP spid="4" grpId="0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C103524819990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Präsentation Springer">
  <a:themeElements>
    <a:clrScheme name="">
      <a:dk1>
        <a:srgbClr val="000000"/>
      </a:dk1>
      <a:lt1>
        <a:srgbClr val="FFFFFF"/>
      </a:lt1>
      <a:dk2>
        <a:srgbClr val="FFFFFF"/>
      </a:dk2>
      <a:lt2>
        <a:srgbClr val="FFFFFF"/>
      </a:lt2>
      <a:accent1>
        <a:srgbClr val="7D95CA"/>
      </a:accent1>
      <a:accent2>
        <a:srgbClr val="1860AB"/>
      </a:accent2>
      <a:accent3>
        <a:srgbClr val="FFFFFF"/>
      </a:accent3>
      <a:accent4>
        <a:srgbClr val="000000"/>
      </a:accent4>
      <a:accent5>
        <a:srgbClr val="BFC8E1"/>
      </a:accent5>
      <a:accent6>
        <a:srgbClr val="15569B"/>
      </a:accent6>
      <a:hlink>
        <a:srgbClr val="4E80BA"/>
      </a:hlink>
      <a:folHlink>
        <a:srgbClr val="7D95CA"/>
      </a:folHlink>
    </a:clrScheme>
    <a:fontScheme name="Präsentation Springer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triangl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191084" tIns="44939" rIns="89877" bIns="67941" numCol="1" anchor="t" anchorCtr="0" compatLnSpc="1">
        <a:prstTxWarp prst="textNoShape">
          <a:avLst/>
        </a:prstTxWarp>
        <a:spAutoFit/>
      </a:bodyPr>
      <a:lstStyle>
        <a:defPPr marL="0" marR="0" indent="0" algn="ctr" defTabSz="898525" rtl="0" eaLnBrk="0" fontAlgn="base" latinLnBrk="0" hangingPunct="0">
          <a:lnSpc>
            <a:spcPts val="235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7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triangl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191084" tIns="44939" rIns="89877" bIns="67941" numCol="1" anchor="t" anchorCtr="0" compatLnSpc="1">
        <a:prstTxWarp prst="textNoShape">
          <a:avLst/>
        </a:prstTxWarp>
        <a:spAutoFit/>
      </a:bodyPr>
      <a:lstStyle>
        <a:defPPr marL="0" marR="0" indent="0" algn="ctr" defTabSz="898525" rtl="0" eaLnBrk="0" fontAlgn="base" latinLnBrk="0" hangingPunct="0">
          <a:lnSpc>
            <a:spcPts val="235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7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Präsentation Springer 1">
        <a:dk1>
          <a:srgbClr val="000000"/>
        </a:dk1>
        <a:lt1>
          <a:srgbClr val="FFFFFF"/>
        </a:lt1>
        <a:dk2>
          <a:srgbClr val="104781"/>
        </a:dk2>
        <a:lt2>
          <a:srgbClr val="073668"/>
        </a:lt2>
        <a:accent1>
          <a:srgbClr val="18589C"/>
        </a:accent1>
        <a:accent2>
          <a:srgbClr val="2269B5"/>
        </a:accent2>
        <a:accent3>
          <a:srgbClr val="FFFFFF"/>
        </a:accent3>
        <a:accent4>
          <a:srgbClr val="000000"/>
        </a:accent4>
        <a:accent5>
          <a:srgbClr val="ABB4CB"/>
        </a:accent5>
        <a:accent6>
          <a:srgbClr val="1E5EA4"/>
        </a:accent6>
        <a:hlink>
          <a:srgbClr val="7D95CA"/>
        </a:hlink>
        <a:folHlink>
          <a:srgbClr val="EF261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purple05-97-00">
  <a:themeElements>
    <a:clrScheme name="purple05-97-00 1">
      <a:dk1>
        <a:srgbClr val="003366"/>
      </a:dk1>
      <a:lt1>
        <a:srgbClr val="CCECFF"/>
      </a:lt1>
      <a:dk2>
        <a:srgbClr val="7D1F7F"/>
      </a:dk2>
      <a:lt2>
        <a:srgbClr val="000000"/>
      </a:lt2>
      <a:accent1>
        <a:srgbClr val="CC0A00"/>
      </a:accent1>
      <a:accent2>
        <a:srgbClr val="39B018"/>
      </a:accent2>
      <a:accent3>
        <a:srgbClr val="E2F4FF"/>
      </a:accent3>
      <a:accent4>
        <a:srgbClr val="002A56"/>
      </a:accent4>
      <a:accent5>
        <a:srgbClr val="E2AAAA"/>
      </a:accent5>
      <a:accent6>
        <a:srgbClr val="339F15"/>
      </a:accent6>
      <a:hlink>
        <a:srgbClr val="CC6600"/>
      </a:hlink>
      <a:folHlink>
        <a:srgbClr val="0B5AB1"/>
      </a:folHlink>
    </a:clrScheme>
    <a:fontScheme name="purple05-97-00">
      <a:majorFont>
        <a:latin typeface="Arial"/>
        <a:ea typeface="ＭＳ Ｐゴシック"/>
        <a:cs typeface="Arial"/>
      </a:majorFont>
      <a:minorFont>
        <a:latin typeface="Arial"/>
        <a:ea typeface="ＭＳ Ｐゴシック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purple05-97-00 1">
        <a:dk1>
          <a:srgbClr val="003366"/>
        </a:dk1>
        <a:lt1>
          <a:srgbClr val="CCECFF"/>
        </a:lt1>
        <a:dk2>
          <a:srgbClr val="7D1F7F"/>
        </a:dk2>
        <a:lt2>
          <a:srgbClr val="000000"/>
        </a:lt2>
        <a:accent1>
          <a:srgbClr val="CC0A00"/>
        </a:accent1>
        <a:accent2>
          <a:srgbClr val="39B018"/>
        </a:accent2>
        <a:accent3>
          <a:srgbClr val="E2F4FF"/>
        </a:accent3>
        <a:accent4>
          <a:srgbClr val="002A56"/>
        </a:accent4>
        <a:accent5>
          <a:srgbClr val="E2AAAA"/>
        </a:accent5>
        <a:accent6>
          <a:srgbClr val="339F15"/>
        </a:accent6>
        <a:hlink>
          <a:srgbClr val="CC6600"/>
        </a:hlink>
        <a:folHlink>
          <a:srgbClr val="0B5AB1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1_Präsentation Springer">
  <a:themeElements>
    <a:clrScheme name="">
      <a:dk1>
        <a:srgbClr val="000000"/>
      </a:dk1>
      <a:lt1>
        <a:srgbClr val="FFFFFF"/>
      </a:lt1>
      <a:dk2>
        <a:srgbClr val="FFFFFF"/>
      </a:dk2>
      <a:lt2>
        <a:srgbClr val="FFFFFF"/>
      </a:lt2>
      <a:accent1>
        <a:srgbClr val="7D95CA"/>
      </a:accent1>
      <a:accent2>
        <a:srgbClr val="1860AB"/>
      </a:accent2>
      <a:accent3>
        <a:srgbClr val="FFFFFF"/>
      </a:accent3>
      <a:accent4>
        <a:srgbClr val="000000"/>
      </a:accent4>
      <a:accent5>
        <a:srgbClr val="BFC8E1"/>
      </a:accent5>
      <a:accent6>
        <a:srgbClr val="15569B"/>
      </a:accent6>
      <a:hlink>
        <a:srgbClr val="4E80BA"/>
      </a:hlink>
      <a:folHlink>
        <a:srgbClr val="7D95CA"/>
      </a:folHlink>
    </a:clrScheme>
    <a:fontScheme name="Präsentation Springer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254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 xmlns="">
              <a:solidFill>
                <a:srgbClr val="CCCCFF"/>
              </a:solidFill>
            </a14:hiddenFill>
          </a:ext>
          <a:ext uri="{AF507438-7753-43e0-B8FC-AC1667EBCBE1}">
            <a14:hiddenEffects xmlns:a14="http://schemas.microsoft.com/office/drawing/2010/main" xmlns="">
              <a:effectLst>
                <a:outerShdw blurRad="63500"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87281" tIns="43641" rIns="87281" bIns="43641" numCol="1" anchor="t" anchorCtr="0" compatLnSpc="1">
        <a:prstTxWarp prst="textNoShape">
          <a:avLst/>
        </a:prstTxWarp>
        <a:spAutoFit/>
      </a:bodyPr>
      <a:lstStyle>
        <a:defPPr marL="0" marR="0" indent="0" algn="l" defTabSz="871538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7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254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 xmlns="">
              <a:solidFill>
                <a:srgbClr val="CCCCFF"/>
              </a:solidFill>
            </a14:hiddenFill>
          </a:ext>
          <a:ext uri="{AF507438-7753-43e0-B8FC-AC1667EBCBE1}">
            <a14:hiddenEffects xmlns:a14="http://schemas.microsoft.com/office/drawing/2010/main" xmlns="">
              <a:effectLst>
                <a:outerShdw blurRad="63500"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87281" tIns="43641" rIns="87281" bIns="43641" numCol="1" anchor="t" anchorCtr="0" compatLnSpc="1">
        <a:prstTxWarp prst="textNoShape">
          <a:avLst/>
        </a:prstTxWarp>
        <a:spAutoFit/>
      </a:bodyPr>
      <a:lstStyle>
        <a:defPPr marL="0" marR="0" indent="0" algn="l" defTabSz="871538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7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Präsentation Springer 1">
        <a:dk1>
          <a:srgbClr val="000000"/>
        </a:dk1>
        <a:lt1>
          <a:srgbClr val="FFFFFF"/>
        </a:lt1>
        <a:dk2>
          <a:srgbClr val="104781"/>
        </a:dk2>
        <a:lt2>
          <a:srgbClr val="073668"/>
        </a:lt2>
        <a:accent1>
          <a:srgbClr val="18589C"/>
        </a:accent1>
        <a:accent2>
          <a:srgbClr val="2269B5"/>
        </a:accent2>
        <a:accent3>
          <a:srgbClr val="FFFFFF"/>
        </a:accent3>
        <a:accent4>
          <a:srgbClr val="000000"/>
        </a:accent4>
        <a:accent5>
          <a:srgbClr val="ABB4CB"/>
        </a:accent5>
        <a:accent6>
          <a:srgbClr val="1E5EA4"/>
        </a:accent6>
        <a:hlink>
          <a:srgbClr val="7D95CA"/>
        </a:hlink>
        <a:folHlink>
          <a:srgbClr val="EF261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2_Präsentation Springer">
  <a:themeElements>
    <a:clrScheme name="">
      <a:dk1>
        <a:srgbClr val="000000"/>
      </a:dk1>
      <a:lt1>
        <a:srgbClr val="FFFFFF"/>
      </a:lt1>
      <a:dk2>
        <a:srgbClr val="FFFFFF"/>
      </a:dk2>
      <a:lt2>
        <a:srgbClr val="FFFFFF"/>
      </a:lt2>
      <a:accent1>
        <a:srgbClr val="7D95CA"/>
      </a:accent1>
      <a:accent2>
        <a:srgbClr val="1860AB"/>
      </a:accent2>
      <a:accent3>
        <a:srgbClr val="FFFFFF"/>
      </a:accent3>
      <a:accent4>
        <a:srgbClr val="000000"/>
      </a:accent4>
      <a:accent5>
        <a:srgbClr val="BFC8E1"/>
      </a:accent5>
      <a:accent6>
        <a:srgbClr val="15569B"/>
      </a:accent6>
      <a:hlink>
        <a:srgbClr val="4E80BA"/>
      </a:hlink>
      <a:folHlink>
        <a:srgbClr val="7D95CA"/>
      </a:folHlink>
    </a:clrScheme>
    <a:fontScheme name="Präsentation Springer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254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 xmlns="">
              <a:solidFill>
                <a:srgbClr val="CCCCFF"/>
              </a:solidFill>
            </a14:hiddenFill>
          </a:ext>
          <a:ext uri="{AF507438-7753-43e0-B8FC-AC1667EBCBE1}">
            <a14:hiddenEffects xmlns:a14="http://schemas.microsoft.com/office/drawing/2010/main" xmlns="">
              <a:effectLst>
                <a:outerShdw blurRad="63500"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87281" tIns="43641" rIns="87281" bIns="43641" numCol="1" anchor="t" anchorCtr="0" compatLnSpc="1">
        <a:prstTxWarp prst="textNoShape">
          <a:avLst/>
        </a:prstTxWarp>
        <a:spAutoFit/>
      </a:bodyPr>
      <a:lstStyle>
        <a:defPPr marL="0" marR="0" indent="0" algn="l" defTabSz="871538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7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254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 xmlns="">
              <a:solidFill>
                <a:srgbClr val="CCCCFF"/>
              </a:solidFill>
            </a14:hiddenFill>
          </a:ext>
          <a:ext uri="{AF507438-7753-43e0-B8FC-AC1667EBCBE1}">
            <a14:hiddenEffects xmlns:a14="http://schemas.microsoft.com/office/drawing/2010/main" xmlns="">
              <a:effectLst>
                <a:outerShdw blurRad="63500"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87281" tIns="43641" rIns="87281" bIns="43641" numCol="1" anchor="t" anchorCtr="0" compatLnSpc="1">
        <a:prstTxWarp prst="textNoShape">
          <a:avLst/>
        </a:prstTxWarp>
        <a:spAutoFit/>
      </a:bodyPr>
      <a:lstStyle>
        <a:defPPr marL="0" marR="0" indent="0" algn="l" defTabSz="871538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7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Präsentation Springer 1">
        <a:dk1>
          <a:srgbClr val="000000"/>
        </a:dk1>
        <a:lt1>
          <a:srgbClr val="FFFFFF"/>
        </a:lt1>
        <a:dk2>
          <a:srgbClr val="104781"/>
        </a:dk2>
        <a:lt2>
          <a:srgbClr val="073668"/>
        </a:lt2>
        <a:accent1>
          <a:srgbClr val="18589C"/>
        </a:accent1>
        <a:accent2>
          <a:srgbClr val="2269B5"/>
        </a:accent2>
        <a:accent3>
          <a:srgbClr val="FFFFFF"/>
        </a:accent3>
        <a:accent4>
          <a:srgbClr val="000000"/>
        </a:accent4>
        <a:accent5>
          <a:srgbClr val="ABB4CB"/>
        </a:accent5>
        <a:accent6>
          <a:srgbClr val="1E5EA4"/>
        </a:accent6>
        <a:hlink>
          <a:srgbClr val="7D95CA"/>
        </a:hlink>
        <a:folHlink>
          <a:srgbClr val="EF261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7DDB1280-0676-4822-8A4D-E954834AE20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TC103524819990</Template>
  <TotalTime>0</TotalTime>
  <Words>916</Words>
  <Application>Microsoft Office PowerPoint</Application>
  <PresentationFormat>On-screen Show (4:3)</PresentationFormat>
  <Paragraphs>261</Paragraphs>
  <Slides>16</Slides>
  <Notes>3</Notes>
  <HiddenSlides>0</HiddenSlides>
  <MMClips>0</MMClips>
  <ScaleCrop>false</ScaleCrop>
  <HeadingPairs>
    <vt:vector size="8" baseType="variant">
      <vt:variant>
        <vt:lpstr>Fonts Used</vt:lpstr>
      </vt:variant>
      <vt:variant>
        <vt:i4>11</vt:i4>
      </vt:variant>
      <vt:variant>
        <vt:lpstr>Theme</vt:lpstr>
      </vt:variant>
      <vt:variant>
        <vt:i4>5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33" baseType="lpstr">
      <vt:lpstr>ＭＳ Ｐゴシック</vt:lpstr>
      <vt:lpstr>宋体</vt:lpstr>
      <vt:lpstr>Arial</vt:lpstr>
      <vt:lpstr>Arial Narrow</vt:lpstr>
      <vt:lpstr>Calibri</vt:lpstr>
      <vt:lpstr>Symbol</vt:lpstr>
      <vt:lpstr>Times</vt:lpstr>
      <vt:lpstr>Times New Roman</vt:lpstr>
      <vt:lpstr>Tw Cen MT</vt:lpstr>
      <vt:lpstr>Wingdings</vt:lpstr>
      <vt:lpstr>Wingdings 2</vt:lpstr>
      <vt:lpstr>TC103524819990</vt:lpstr>
      <vt:lpstr>Präsentation Springer</vt:lpstr>
      <vt:lpstr>purple05-97-00</vt:lpstr>
      <vt:lpstr>1_Präsentation Springer</vt:lpstr>
      <vt:lpstr>2_Präsentation Springer</vt:lpstr>
      <vt:lpstr>Photo Editor-Foto</vt:lpstr>
      <vt:lpstr>PowerPoint Presentation</vt:lpstr>
      <vt:lpstr>What is EDA?</vt:lpstr>
      <vt:lpstr>What is EDA?</vt:lpstr>
      <vt:lpstr>Why Study EDA Algorithms?</vt:lpstr>
      <vt:lpstr>Course Overview</vt:lpstr>
      <vt:lpstr>Sneak Preview of the Problems</vt:lpstr>
      <vt:lpstr>Partitioning Problem</vt:lpstr>
      <vt:lpstr>Partitioning Problem</vt:lpstr>
      <vt:lpstr>Floorplanning Problem</vt:lpstr>
      <vt:lpstr>Floorplanning Problem</vt:lpstr>
      <vt:lpstr>Floorplanning Problem</vt:lpstr>
      <vt:lpstr>Placement</vt:lpstr>
      <vt:lpstr>Placement as an Optimization Problem</vt:lpstr>
      <vt:lpstr>Routing Problem</vt:lpstr>
      <vt:lpstr>Routing Problem</vt:lpstr>
      <vt:lpstr>Routing Problem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Academic presentation for college course (globe design)</dc:title>
  <dc:creator/>
  <cp:keywords/>
  <cp:lastModifiedBy/>
  <cp:revision>1</cp:revision>
  <dcterms:modified xsi:type="dcterms:W3CDTF">2015-09-16T17:38:42Z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TC101671251033</vt:lpwstr>
  </property>
</Properties>
</file>