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110" d="100"/>
          <a:sy n="110" d="100"/>
        </p:scale>
        <p:origin x="-1356" y="-84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September 7, 2015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September 7, 2015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C72982-3905-C14A-973A-0FD71D54DCF7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p:oleObj spid="_x0000_s1035" name="Equation" r:id="rId3" imgW="0" imgH="0" progId="Equation.3">
              <p:embed/>
            </p:oleObj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xmlns="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p:oleObj spid="_x0000_s691233" name="Equation" r:id="rId3" imgW="4876800" imgH="4470400" progId="Equation.3">
              <p:embed/>
            </p:oleObj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p:oleObj spid="_x0000_s691234" name="Equation" r:id="rId4" imgW="7315200" imgH="8098971" progId="Equation.3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6806" name="Equation" r:id="rId3" imgW="7315200" imgH="4011561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6807" name="Equation" r:id="rId4" imgW="7315200" imgH="34650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9876" name="Equation" r:id="rId3" imgW="7315200" imgH="4011561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9877" name="Equation" r:id="rId4" imgW="7315200" imgH="34650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9,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 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</a:t>
            </a:r>
            <a:r>
              <a:rPr lang="en-US" sz="2200" dirty="0"/>
              <a:t>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13</a:t>
            </a:r>
            <a:r>
              <a:rPr lang="tr-TR" sz="2200" dirty="0" smtClean="0"/>
              <a:t>   </a:t>
            </a:r>
            <a:r>
              <a:rPr lang="en-US" sz="2200" dirty="0" smtClean="0"/>
              <a:t>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=(2+1+5+4+3+2+1+1+5+4+3)/11 = 2.8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p:oleObj spid="_x0000_s717830" name="Equation" r:id="rId3" imgW="7315200" imgH="1625600" progId="Equation.3">
              <p:embed/>
            </p:oleObj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p:oleObj spid="_x0000_s717831" name="Equation" r:id="rId4" imgW="7315200" imgH="809897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p:oleObj spid="_x0000_s721923" name="Equation" r:id="rId3" imgW="7315200" imgH="1273791" progId="Equation.3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10036</TotalTime>
  <Words>3278</Words>
  <Application>Microsoft Office PowerPoint</Application>
  <PresentationFormat>A4 Paper (210x297 mm)</PresentationFormat>
  <Paragraphs>614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fazli can</cp:lastModifiedBy>
  <cp:revision>643</cp:revision>
  <cp:lastPrinted>1999-09-09T03:15:50Z</cp:lastPrinted>
  <dcterms:created xsi:type="dcterms:W3CDTF">2014-12-05T06:09:42Z</dcterms:created>
  <dcterms:modified xsi:type="dcterms:W3CDTF">2015-09-07T15:13:58Z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