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45B41E5-3BEE-4CB6-B34D-39F4929505F2}" type="datetimeFigureOut">
              <a:rPr lang="tr-TR" smtClean="0"/>
              <a:t>13.04.2010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B96C704-BEEB-43A4-9D7D-87CAD097220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5B41E5-3BEE-4CB6-B34D-39F4929505F2}" type="datetimeFigureOut">
              <a:rPr lang="tr-TR" smtClean="0"/>
              <a:t>13.04.2010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96C704-BEEB-43A4-9D7D-87CAD097220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5B41E5-3BEE-4CB6-B34D-39F4929505F2}" type="datetimeFigureOut">
              <a:rPr lang="tr-TR" smtClean="0"/>
              <a:t>13.04.2010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96C704-BEEB-43A4-9D7D-87CAD097220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5B41E5-3BEE-4CB6-B34D-39F4929505F2}" type="datetimeFigureOut">
              <a:rPr lang="tr-TR" smtClean="0"/>
              <a:t>13.04.2010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96C704-BEEB-43A4-9D7D-87CAD097220F}" type="slidenum">
              <a:rPr lang="tr-TR" smtClean="0"/>
              <a:t>‹#›</a:t>
            </a:fld>
            <a:endParaRPr lang="tr-T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5B41E5-3BEE-4CB6-B34D-39F4929505F2}" type="datetimeFigureOut">
              <a:rPr lang="tr-TR" smtClean="0"/>
              <a:t>13.04.2010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96C704-BEEB-43A4-9D7D-87CAD097220F}" type="slidenum">
              <a:rPr lang="tr-TR" smtClean="0"/>
              <a:t>‹#›</a:t>
            </a:fld>
            <a:endParaRPr lang="tr-T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5B41E5-3BEE-4CB6-B34D-39F4929505F2}" type="datetimeFigureOut">
              <a:rPr lang="tr-TR" smtClean="0"/>
              <a:t>13.04.2010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96C704-BEEB-43A4-9D7D-87CAD097220F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5B41E5-3BEE-4CB6-B34D-39F4929505F2}" type="datetimeFigureOut">
              <a:rPr lang="tr-TR" smtClean="0"/>
              <a:t>13.04.2010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96C704-BEEB-43A4-9D7D-87CAD097220F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5B41E5-3BEE-4CB6-B34D-39F4929505F2}" type="datetimeFigureOut">
              <a:rPr lang="tr-TR" smtClean="0"/>
              <a:t>13.04.2010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96C704-BEEB-43A4-9D7D-87CAD097220F}" type="slidenum">
              <a:rPr lang="tr-TR" smtClean="0"/>
              <a:t>‹#›</a:t>
            </a:fld>
            <a:endParaRPr lang="tr-T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5B41E5-3BEE-4CB6-B34D-39F4929505F2}" type="datetimeFigureOut">
              <a:rPr lang="tr-TR" smtClean="0"/>
              <a:t>13.04.2010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96C704-BEEB-43A4-9D7D-87CAD097220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45B41E5-3BEE-4CB6-B34D-39F4929505F2}" type="datetimeFigureOut">
              <a:rPr lang="tr-TR" smtClean="0"/>
              <a:t>13.04.2010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96C704-BEEB-43A4-9D7D-87CAD097220F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45B41E5-3BEE-4CB6-B34D-39F4929505F2}" type="datetimeFigureOut">
              <a:rPr lang="tr-TR" smtClean="0"/>
              <a:t>13.04.2010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B96C704-BEEB-43A4-9D7D-87CAD097220F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45B41E5-3BEE-4CB6-B34D-39F4929505F2}" type="datetimeFigureOut">
              <a:rPr lang="tr-TR" smtClean="0"/>
              <a:t>13.04.2010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B96C704-BEEB-43A4-9D7D-87CAD097220F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Advantages of Query Biased Summaries in Information Retrieval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i="1" dirty="0" smtClean="0"/>
              <a:t>Present</a:t>
            </a:r>
            <a:r>
              <a:rPr lang="tr-TR" i="1" dirty="0" err="1" smtClean="0"/>
              <a:t>ers</a:t>
            </a:r>
            <a:r>
              <a:rPr lang="en-US" i="1" dirty="0" smtClean="0"/>
              <a:t>:</a:t>
            </a:r>
          </a:p>
          <a:p>
            <a:r>
              <a:rPr lang="en-US" dirty="0" err="1" smtClean="0"/>
              <a:t>Başak</a:t>
            </a:r>
            <a:r>
              <a:rPr lang="en-US" dirty="0" smtClean="0"/>
              <a:t> </a:t>
            </a:r>
            <a:r>
              <a:rPr lang="en-US" dirty="0" err="1" smtClean="0"/>
              <a:t>Çakar</a:t>
            </a:r>
            <a:endParaRPr lang="en-US" dirty="0" smtClean="0"/>
          </a:p>
          <a:p>
            <a:r>
              <a:rPr lang="en-US" dirty="0" err="1" smtClean="0"/>
              <a:t>Şadiye</a:t>
            </a:r>
            <a:r>
              <a:rPr lang="en-US" dirty="0" smtClean="0"/>
              <a:t> </a:t>
            </a:r>
            <a:r>
              <a:rPr lang="en-US" dirty="0" err="1" smtClean="0"/>
              <a:t>Kaptanoğlu</a:t>
            </a:r>
            <a:endParaRPr lang="tr-TR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05192"/>
          </a:xfrm>
        </p:spPr>
        <p:txBody>
          <a:bodyPr>
            <a:normAutofit/>
          </a:bodyPr>
          <a:lstStyle/>
          <a:p>
            <a:r>
              <a:rPr lang="en-US" smtClean="0"/>
              <a:t>Typical output of an IR system – static predefined summary</a:t>
            </a:r>
          </a:p>
          <a:p>
            <a:pPr lvl="1"/>
            <a:r>
              <a:rPr lang="en-US" smtClean="0"/>
              <a:t>Title</a:t>
            </a:r>
          </a:p>
          <a:p>
            <a:pPr lvl="1"/>
            <a:r>
              <a:rPr lang="en-US" smtClean="0"/>
              <a:t>First few sentences</a:t>
            </a:r>
          </a:p>
          <a:p>
            <a:r>
              <a:rPr lang="en-US" smtClean="0"/>
              <a:t>Not a clear view of the relation between document and the query</a:t>
            </a:r>
          </a:p>
          <a:p>
            <a:r>
              <a:rPr lang="en-US" smtClean="0"/>
              <a:t>Hard for user to extract </a:t>
            </a:r>
            <a:r>
              <a:rPr lang="en-US" smtClean="0"/>
              <a:t>relevant </a:t>
            </a:r>
            <a:r>
              <a:rPr lang="en-US" smtClean="0"/>
              <a:t>information</a:t>
            </a:r>
            <a:endParaRPr lang="en-US" smtClean="0"/>
          </a:p>
          <a:p>
            <a:r>
              <a:rPr lang="en-US" smtClean="0"/>
              <a:t>Aim of the proposed </a:t>
            </a:r>
            <a:r>
              <a:rPr lang="en-US" smtClean="0"/>
              <a:t>approach</a:t>
            </a:r>
            <a:endParaRPr lang="en-US" smtClean="0"/>
          </a:p>
          <a:p>
            <a:pPr lvl="1"/>
            <a:r>
              <a:rPr lang="en-US" smtClean="0"/>
              <a:t>Minimize need of referring to full </a:t>
            </a:r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Provide enough information to support retrieval </a:t>
            </a:r>
            <a:r>
              <a:rPr lang="en-US" smtClean="0"/>
              <a:t>decisions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 &amp; Motivation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Based on sentence extraction methods:</a:t>
            </a:r>
          </a:p>
          <a:p>
            <a:pPr lvl="1"/>
            <a:r>
              <a:rPr lang="en-US" dirty="0" smtClean="0"/>
              <a:t>Title method</a:t>
            </a:r>
          </a:p>
          <a:p>
            <a:pPr lvl="1"/>
            <a:r>
              <a:rPr lang="en-US" dirty="0" smtClean="0"/>
              <a:t>Location method</a:t>
            </a:r>
          </a:p>
          <a:p>
            <a:pPr lvl="1"/>
            <a:r>
              <a:rPr lang="en-US" dirty="0" smtClean="0"/>
              <a:t>Term occurrence information</a:t>
            </a:r>
          </a:p>
          <a:p>
            <a:pPr lvl="1"/>
            <a:r>
              <a:rPr lang="en-US" dirty="0" smtClean="0"/>
              <a:t>Biasing summaries towards queries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Summarization System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50 randomly selected articles (TREC)</a:t>
            </a:r>
          </a:p>
          <a:p>
            <a:r>
              <a:rPr lang="en-US" dirty="0" smtClean="0"/>
              <a:t>2 groups, each containing 10 people</a:t>
            </a:r>
          </a:p>
          <a:p>
            <a:r>
              <a:rPr lang="en-US" dirty="0" smtClean="0"/>
              <a:t>Two types of ranked document list</a:t>
            </a:r>
          </a:p>
          <a:p>
            <a:pPr lvl="1"/>
            <a:r>
              <a:rPr lang="en-US" dirty="0" smtClean="0"/>
              <a:t>Query biased summary</a:t>
            </a:r>
          </a:p>
          <a:p>
            <a:pPr lvl="1"/>
            <a:r>
              <a:rPr lang="en-US" dirty="0" smtClean="0"/>
              <a:t>Static pre-defined summary</a:t>
            </a:r>
          </a:p>
          <a:p>
            <a:r>
              <a:rPr lang="en-US" dirty="0" smtClean="0"/>
              <a:t>5 minutes to identify relevant documents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Experimental Setup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Results</a:t>
            </a:r>
            <a:endParaRPr lang="en-US" dirty="0"/>
          </a:p>
        </p:txBody>
      </p:sp>
      <p:pic>
        <p:nvPicPr>
          <p:cNvPr id="8" name="Content Placeholder 7" descr="1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629444" y="2043906"/>
            <a:ext cx="3695700" cy="2743200"/>
          </a:xfrm>
        </p:spPr>
      </p:pic>
      <p:pic>
        <p:nvPicPr>
          <p:cNvPr id="9" name="Content Placeholder 8" descr="2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803775" y="2024856"/>
            <a:ext cx="3724275" cy="27813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Results</a:t>
            </a:r>
            <a:endParaRPr lang="en-US" dirty="0"/>
          </a:p>
        </p:txBody>
      </p:sp>
      <p:pic>
        <p:nvPicPr>
          <p:cNvPr id="6" name="Content Placeholder 5" descr="3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634206" y="1934369"/>
            <a:ext cx="3686175" cy="2962275"/>
          </a:xfrm>
        </p:spPr>
      </p:pic>
      <p:pic>
        <p:nvPicPr>
          <p:cNvPr id="10" name="Content Placeholder 9" descr="4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765675" y="1939131"/>
            <a:ext cx="3800475" cy="295275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Performing relevance judgments more accurately </a:t>
            </a:r>
          </a:p>
          <a:p>
            <a:r>
              <a:rPr lang="en-US" dirty="0" smtClean="0"/>
              <a:t>Increasing the speed of user relevance judgments</a:t>
            </a:r>
          </a:p>
          <a:p>
            <a:r>
              <a:rPr lang="en-US" dirty="0" smtClean="0"/>
              <a:t>Avoid the need of referring to full text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</TotalTime>
  <Words>148</Words>
  <Application>Microsoft Office PowerPoint</Application>
  <PresentationFormat>On-screen Show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Advantages of Query Biased Summaries in Information Retrieval</vt:lpstr>
      <vt:lpstr>Introduction &amp; Motivation</vt:lpstr>
      <vt:lpstr>Summarization System</vt:lpstr>
      <vt:lpstr>Experimental Setup</vt:lpstr>
      <vt:lpstr>Experimental Results</vt:lpstr>
      <vt:lpstr>Experimental Results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Advantages of Query Biased Summaries in Information Retrieval</dc:title>
  <dc:creator>sadiye</dc:creator>
  <cp:lastModifiedBy>sadiye</cp:lastModifiedBy>
  <cp:revision>8</cp:revision>
  <dcterms:created xsi:type="dcterms:W3CDTF">2010-04-12T22:07:14Z</dcterms:created>
  <dcterms:modified xsi:type="dcterms:W3CDTF">2010-04-12T22:45:33Z</dcterms:modified>
</cp:coreProperties>
</file>