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-78" y="-12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50896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7277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0795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42119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927189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2314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16136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6239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187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7908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871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4E0A6-E7DD-4878-B15D-424421770A51}" type="datetimeFigureOut">
              <a:rPr lang="tr-TR" smtClean="0"/>
              <a:pPr/>
              <a:t>1.5.2013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98345-AE93-47CA-B15F-CE3F40C6439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58836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Topic Extraction From Turkish News Articles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Anıl Armağan Fuat Basık Fatih Çalışır Arif Usta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281771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Future Work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Eliminate terms w.r.t top 500 words.</a:t>
            </a:r>
          </a:p>
          <a:p>
            <a:r>
              <a:rPr lang="tr-TR" dirty="0" smtClean="0"/>
              <a:t>Find tf-idf value of each term in the dataset.</a:t>
            </a:r>
          </a:p>
          <a:p>
            <a:r>
              <a:rPr lang="tr-TR" dirty="0" smtClean="0"/>
              <a:t>Find total sum of tf-idf values of terms for each sentence in each document.</a:t>
            </a:r>
          </a:p>
          <a:p>
            <a:r>
              <a:rPr lang="tr-TR" dirty="0" smtClean="0"/>
              <a:t>Define most important sentence in each document.</a:t>
            </a:r>
          </a:p>
          <a:p>
            <a:r>
              <a:rPr lang="tr-TR" dirty="0" smtClean="0"/>
              <a:t>Create a user interface.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60159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Future Work</a:t>
            </a:r>
            <a:endParaRPr lang="tr-TR" dirty="0"/>
          </a:p>
        </p:txBody>
      </p:sp>
      <p:pic>
        <p:nvPicPr>
          <p:cNvPr id="1026" name="Picture 2" descr="C:\Users\anlarmgn\Dropbox\ir_project\mockup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3794" y="1352095"/>
            <a:ext cx="10865192" cy="54070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Conlusion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Develop a Novel Summarization System of News</a:t>
            </a:r>
          </a:p>
          <a:p>
            <a:endParaRPr lang="tr-TR" sz="3200" dirty="0" smtClean="0"/>
          </a:p>
          <a:p>
            <a:r>
              <a:rPr lang="tr-TR" sz="3200" dirty="0" smtClean="0"/>
              <a:t>Work on Turkish Data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3466623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Agenda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Introduction</a:t>
            </a:r>
          </a:p>
          <a:p>
            <a:r>
              <a:rPr lang="tr-TR" dirty="0" smtClean="0"/>
              <a:t>Motivation and Goal</a:t>
            </a:r>
          </a:p>
          <a:p>
            <a:r>
              <a:rPr lang="tr-TR" dirty="0" smtClean="0"/>
              <a:t>Topic Extraction and Extraction Based Summarization</a:t>
            </a:r>
          </a:p>
          <a:p>
            <a:r>
              <a:rPr lang="tr-TR" dirty="0" smtClean="0"/>
              <a:t>Defining the Most Important Sentence</a:t>
            </a:r>
          </a:p>
          <a:p>
            <a:r>
              <a:rPr lang="tr-TR" dirty="0" smtClean="0"/>
              <a:t>Work Done</a:t>
            </a:r>
          </a:p>
          <a:p>
            <a:r>
              <a:rPr lang="tr-TR" dirty="0" smtClean="0"/>
              <a:t>Future Work</a:t>
            </a:r>
          </a:p>
          <a:p>
            <a:r>
              <a:rPr lang="tr-TR" smtClean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xmlns="" val="2022387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Introduction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 smtClean="0"/>
              <a:t>Increasing Volume of Online Data</a:t>
            </a:r>
          </a:p>
          <a:p>
            <a:endParaRPr lang="tr-TR" sz="3600" dirty="0" smtClean="0"/>
          </a:p>
          <a:p>
            <a:r>
              <a:rPr lang="tr-TR" sz="3600" dirty="0" smtClean="0"/>
              <a:t>To be Up to Date</a:t>
            </a:r>
          </a:p>
          <a:p>
            <a:endParaRPr lang="tr-TR" sz="3600" dirty="0" smtClean="0"/>
          </a:p>
          <a:p>
            <a:r>
              <a:rPr lang="tr-TR" sz="3600" dirty="0" smtClean="0"/>
              <a:t>Turkish News</a:t>
            </a:r>
          </a:p>
          <a:p>
            <a:endParaRPr lang="tr-TR" sz="3600" dirty="0" smtClean="0"/>
          </a:p>
          <a:p>
            <a:endParaRPr lang="tr-TR" sz="3600" dirty="0" smtClean="0"/>
          </a:p>
          <a:p>
            <a:pPr>
              <a:buNone/>
            </a:pPr>
            <a:endParaRPr lang="tr-TR" sz="3600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xmlns="" val="3907558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Motivation and Goal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Topic Extraction, News Summarization, Text Mining</a:t>
            </a:r>
          </a:p>
          <a:p>
            <a:endParaRPr lang="tr-TR" dirty="0" smtClean="0"/>
          </a:p>
          <a:p>
            <a:r>
              <a:rPr lang="tr-TR" dirty="0" smtClean="0"/>
              <a:t>Getting Familiar with Text Mining Tools</a:t>
            </a:r>
          </a:p>
          <a:p>
            <a:endParaRPr lang="tr-TR" dirty="0" smtClean="0"/>
          </a:p>
          <a:p>
            <a:r>
              <a:rPr lang="tr-TR" dirty="0" smtClean="0"/>
              <a:t>Turkish , as an Agglutinative language</a:t>
            </a:r>
          </a:p>
          <a:p>
            <a:endParaRPr lang="tr-TR" dirty="0" smtClean="0"/>
          </a:p>
          <a:p>
            <a:r>
              <a:rPr lang="tr-TR" dirty="0" smtClean="0"/>
              <a:t>A novel system that summarizes Turkish News on daily basis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677593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Topic Extraction and Extraction Based Summarization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dirty="0" smtClean="0"/>
              <a:t>Summarization Techniques</a:t>
            </a:r>
          </a:p>
          <a:p>
            <a:pPr lvl="1"/>
            <a:r>
              <a:rPr lang="tr-TR" sz="2800" dirty="0" smtClean="0"/>
              <a:t>Extraction-Based</a:t>
            </a:r>
          </a:p>
          <a:p>
            <a:pPr lvl="1"/>
            <a:r>
              <a:rPr lang="tr-TR" sz="2800" dirty="0" smtClean="0"/>
              <a:t>Abstraction-Based</a:t>
            </a:r>
          </a:p>
          <a:p>
            <a:pPr lvl="1"/>
            <a:r>
              <a:rPr lang="tr-TR" sz="2800" dirty="0" smtClean="0"/>
              <a:t>Maximum Entropy Based Summarization</a:t>
            </a:r>
          </a:p>
          <a:p>
            <a:pPr lvl="1"/>
            <a:r>
              <a:rPr lang="tr-TR" sz="2800" dirty="0" smtClean="0"/>
              <a:t>Aided Summarization</a:t>
            </a:r>
            <a:endParaRPr lang="tr-TR" sz="2800" dirty="0" smtClean="0"/>
          </a:p>
          <a:p>
            <a:r>
              <a:rPr lang="tr-TR" dirty="0" smtClean="0"/>
              <a:t>Extraction Based Summarization</a:t>
            </a:r>
          </a:p>
          <a:p>
            <a:pPr lvl="1"/>
            <a:r>
              <a:rPr lang="tr-TR" sz="2800" dirty="0" smtClean="0"/>
              <a:t>Topic Extraction</a:t>
            </a:r>
          </a:p>
          <a:p>
            <a:pPr lvl="2"/>
            <a:r>
              <a:rPr lang="tr-TR" sz="2800" dirty="0" smtClean="0"/>
              <a:t>LDA</a:t>
            </a:r>
          </a:p>
          <a:p>
            <a:pPr lvl="3"/>
            <a:r>
              <a:rPr lang="tr-TR" sz="2800" dirty="0" smtClean="0"/>
              <a:t>Top K Words</a:t>
            </a:r>
          </a:p>
        </p:txBody>
      </p:sp>
    </p:spTree>
    <p:extLst>
      <p:ext uri="{BB962C8B-B14F-4D97-AF65-F5344CB8AC3E}">
        <p14:creationId xmlns:p14="http://schemas.microsoft.com/office/powerpoint/2010/main" xmlns="" val="911326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Defining Most Important Sentence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In extraction based summarization:</a:t>
            </a:r>
          </a:p>
          <a:p>
            <a:pPr lvl="1"/>
            <a:r>
              <a:rPr lang="tr-TR" dirty="0" smtClean="0"/>
              <a:t>Combining the extracted topics as summary requires NLP.</a:t>
            </a:r>
          </a:p>
          <a:p>
            <a:pPr lvl="1"/>
            <a:r>
              <a:rPr lang="tr-TR" dirty="0" smtClean="0"/>
              <a:t>Therefore, we select the sentence, that represents the document best.</a:t>
            </a:r>
          </a:p>
          <a:p>
            <a:r>
              <a:rPr lang="tr-TR" dirty="0" smtClean="0"/>
              <a:t>Which one is the best?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95671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Defining Most Important Sentence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First Step: Find term based importance</a:t>
            </a:r>
          </a:p>
          <a:p>
            <a:pPr lvl="1"/>
            <a:r>
              <a:rPr lang="tr-TR" dirty="0" smtClean="0"/>
              <a:t>If the tf-idf value of a term represents importance of a term.</a:t>
            </a:r>
          </a:p>
          <a:p>
            <a:pPr lvl="1"/>
            <a:r>
              <a:rPr lang="tr-TR" dirty="0" smtClean="0"/>
              <a:t>Sum tf-idf values of terms in a sentence:</a:t>
            </a:r>
          </a:p>
          <a:p>
            <a:pPr lvl="1"/>
            <a:r>
              <a:rPr lang="tr-TR" dirty="0" smtClean="0"/>
              <a:t>Higher the summation, more important the sentence is.</a:t>
            </a:r>
          </a:p>
          <a:p>
            <a:r>
              <a:rPr lang="tr-TR" dirty="0" smtClean="0"/>
              <a:t>Second Step: More attack on sentences</a:t>
            </a:r>
          </a:p>
          <a:p>
            <a:pPr lvl="1"/>
            <a:r>
              <a:rPr lang="tr-TR" dirty="0" smtClean="0"/>
              <a:t>Sentences that are at the begining and at the end of documents,</a:t>
            </a:r>
          </a:p>
          <a:p>
            <a:pPr lvl="1"/>
            <a:r>
              <a:rPr lang="tr-TR" dirty="0" smtClean="0"/>
              <a:t>Sentences that contains numerical attributes,</a:t>
            </a:r>
          </a:p>
          <a:p>
            <a:pPr lvl="2"/>
            <a:r>
              <a:rPr lang="tr-TR" dirty="0" smtClean="0"/>
              <a:t>Are tend to be more important.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95484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Defining Most Important Sentence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Third Step: Eliminating junk terms</a:t>
            </a:r>
          </a:p>
          <a:p>
            <a:pPr lvl="1"/>
            <a:r>
              <a:rPr lang="tr-TR" dirty="0" smtClean="0"/>
              <a:t>Applying just first and second step, might return a sentence which is too long and all terms contained are junk.</a:t>
            </a:r>
          </a:p>
          <a:p>
            <a:pPr lvl="1"/>
            <a:r>
              <a:rPr lang="tr-TR" dirty="0" smtClean="0"/>
              <a:t>Therefore, we will find Top-K words. Eliminate words with respect to them.</a:t>
            </a:r>
          </a:p>
          <a:p>
            <a:pPr lvl="1"/>
            <a:r>
              <a:rPr lang="tr-TR" dirty="0" smtClean="0"/>
              <a:t>Apply first and second step after elimination.</a:t>
            </a:r>
          </a:p>
          <a:p>
            <a:r>
              <a:rPr lang="tr-TR" dirty="0" smtClean="0"/>
              <a:t>To find Top-K words:</a:t>
            </a:r>
          </a:p>
          <a:p>
            <a:pPr lvl="1"/>
            <a:r>
              <a:rPr lang="tr-TR" dirty="0" smtClean="0"/>
              <a:t>We applied LDA(Latent Dirichlet Allocation), found 100 topics</a:t>
            </a:r>
          </a:p>
          <a:p>
            <a:pPr lvl="1"/>
            <a:r>
              <a:rPr lang="tr-TR" dirty="0" smtClean="0"/>
              <a:t>For each topic we selected top 5 words</a:t>
            </a:r>
          </a:p>
          <a:p>
            <a:pPr lvl="1"/>
            <a:r>
              <a:rPr lang="tr-TR" dirty="0" smtClean="0"/>
              <a:t>In total we have top 500 words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19618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Work Done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Parse the data.</a:t>
            </a:r>
          </a:p>
          <a:p>
            <a:r>
              <a:rPr lang="tr-TR" dirty="0" smtClean="0"/>
              <a:t>Preprocess the data, apply stemming, stop word removal, typo fixing.</a:t>
            </a:r>
          </a:p>
          <a:p>
            <a:pPr lvl="1"/>
            <a:r>
              <a:rPr lang="tr-TR" dirty="0" smtClean="0"/>
              <a:t>Used Zemberek.</a:t>
            </a:r>
          </a:p>
          <a:p>
            <a:r>
              <a:rPr lang="tr-TR" dirty="0" smtClean="0"/>
              <a:t>Apply LDA and define top 500 words.</a:t>
            </a:r>
          </a:p>
          <a:p>
            <a:pPr lvl="1"/>
            <a:r>
              <a:rPr lang="tr-TR" dirty="0" smtClean="0"/>
              <a:t>Used MALLET.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401707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398</Words>
  <Application>Microsoft Office PowerPoint</Application>
  <PresentationFormat>Custom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Topic Extraction From Turkish News Articles</vt:lpstr>
      <vt:lpstr>Agenda</vt:lpstr>
      <vt:lpstr>Introduction</vt:lpstr>
      <vt:lpstr>Motivation and Goal</vt:lpstr>
      <vt:lpstr>Topic Extraction and Extraction Based Summarization</vt:lpstr>
      <vt:lpstr>Defining Most Important Sentence</vt:lpstr>
      <vt:lpstr>Defining Most Important Sentence</vt:lpstr>
      <vt:lpstr>Defining Most Important Sentence</vt:lpstr>
      <vt:lpstr>Work Done</vt:lpstr>
      <vt:lpstr>Future Work</vt:lpstr>
      <vt:lpstr>Future Work</vt:lpstr>
      <vt:lpstr>Conlusion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Extraction From Turkish News Articles</dc:title>
  <dc:creator>Fuat Basık</dc:creator>
  <cp:lastModifiedBy>anlarmgn</cp:lastModifiedBy>
  <cp:revision>15</cp:revision>
  <dcterms:created xsi:type="dcterms:W3CDTF">2013-05-01T18:58:47Z</dcterms:created>
  <dcterms:modified xsi:type="dcterms:W3CDTF">2013-05-01T21:35:17Z</dcterms:modified>
</cp:coreProperties>
</file>