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bre Baskerville" panose="02000000000000000000" pitchFamily="2" charset="0"/>
      <p:regular r:id="rId24"/>
    </p:embeddedFont>
    <p:embeddedFont>
      <p:font typeface="Libre Baskerville Bold" panose="02000000000000000000" pitchFamily="2" charset="0"/>
      <p:regular r:id="rId25"/>
      <p:bold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Yeseva One" pitchFamily="2" charset="77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591" autoAdjust="0"/>
  </p:normalViewPr>
  <p:slideViewPr>
    <p:cSldViewPr>
      <p:cViewPr varScale="1">
        <p:scale>
          <a:sx n="62" d="100"/>
          <a:sy n="62" d="100"/>
        </p:scale>
        <p:origin x="216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7435" y="3651578"/>
            <a:ext cx="15193131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tr-TR" sz="9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 Dil Modelleriyle Kişilik İfadesi</a:t>
            </a:r>
            <a:endParaRPr lang="en-US" sz="9000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62400" y="7048500"/>
            <a:ext cx="107442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Kerem Varnalı, Sinan Sonlu, Uğur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Güdükbay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 Mühendisliği Bölümü, Bilkent Üniversitesi, Ankara, Türkiye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9957" y="2279151"/>
            <a:ext cx="16888087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tr-TR" sz="9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LLM’lere</a:t>
            </a:r>
            <a:r>
              <a:rPr lang="tr-TR" sz="9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 Bir Kişilik Özelliği Kazandırmak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98983" y="5905500"/>
            <a:ext cx="12290033" cy="1490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5" lvl="1" indent="-431797">
              <a:lnSpc>
                <a:spcPts val="599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Tekil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yüksek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faktörleri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ifadede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basit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yaklaşım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.</a:t>
            </a:r>
          </a:p>
          <a:p>
            <a:pPr marL="863595" lvl="1" indent="-431797">
              <a:lnSpc>
                <a:spcPts val="599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Tekil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yüksek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faktörleri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ifadede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P²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yaklaşımı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997633"/>
            <a:ext cx="16230600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Tekil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yüksek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faktörleri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ifadede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basit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yaklaşım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A76AC-3F35-0242-BF7C-8C9324BC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65" y="4808990"/>
            <a:ext cx="11789670" cy="49505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997633"/>
            <a:ext cx="16230600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Tekil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yüksek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faktörleri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ifadede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P²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yaklaşımı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07BA1-3B1F-5F42-997E-622B1BA8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182" y="4840163"/>
            <a:ext cx="11948782" cy="50144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189818"/>
            <a:ext cx="16230600" cy="23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Bir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Kişinin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Kişiliğini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LLM’e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Kazandırmak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82110" y="5057775"/>
            <a:ext cx="9323779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Ünlü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Kişi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: ELON MUSK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Açıklık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: YÜKSEK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Sorumluluk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: DÜŞÜK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Dışa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dönüklük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: ORTA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Uyumluluk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: YÜKSEK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Nevrotiklik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 Bold"/>
                <a:cs typeface="Times New Roman" panose="02020603050405020304" pitchFamily="18" charset="0"/>
                <a:sym typeface="Libre Baskerville Bold"/>
              </a:rPr>
              <a:t>: DÜŞÜK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997633"/>
            <a:ext cx="16230600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Elon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Musk’ın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isim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ve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bilgi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üzerinden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kişilik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ifadesi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7FECB-4A38-3545-B733-F7E78FBA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11" y="4840163"/>
            <a:ext cx="13620378" cy="35213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997633"/>
            <a:ext cx="16230600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Elon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Musk’ın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Karma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Yöntemlele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Kişilik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İfadesi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21D06-C066-CB4A-939E-C3110BB8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40163"/>
            <a:ext cx="11767898" cy="44423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997633"/>
            <a:ext cx="16230600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Ayrık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ve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Birleşik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Performans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Kıyaslamaları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F1F97-2F65-9A47-BFAD-9560FFF6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182" y="4862910"/>
            <a:ext cx="12185418" cy="41858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5648" y="1842180"/>
            <a:ext cx="8496705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Sonuç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83182" y="2999386"/>
            <a:ext cx="11721636" cy="720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P² yaklaşımı, daha iyi standart sapma (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σ)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skor (S) değerleri elde etti.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Beş özelliğin birden kazandırılmasında zorluklar yaşandı.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P² yaklaşımında özellikler arası etkileşim sonuçları etkiledi (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Yüksek Uyumluluk, Yüksek Sorumluluğa neden oldu).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P²’de tüm özellik açıklamalarının birleştirilmesi çok uzun istemlere neden oldu, bu da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İstem Mühendisliği tavsiyeleriyle çelişti.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Basit Yaklaşım: Açıklayıcı detay eksikliği nedeniyle yetersiz.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 tamamen iyi ya da kötü değil.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LLM teknolojisi gelişmekte ve gelecekte daha karmaşık istemlerle daha iyi başa çıkabilir.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2476500"/>
            <a:ext cx="11721636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0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Dinlediğiniz</a:t>
            </a:r>
            <a:r>
              <a:rPr lang="en-US" sz="10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10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İçin</a:t>
            </a:r>
            <a:r>
              <a:rPr lang="en-US" sz="10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10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Teşekkürler</a:t>
            </a:r>
            <a:r>
              <a:rPr lang="en-US" sz="10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3B2AA5E-B6EF-B048-BE79-0ED65F658EFA}"/>
              </a:ext>
            </a:extLst>
          </p:cNvPr>
          <p:cNvSpPr txBox="1"/>
          <p:nvPr/>
        </p:nvSpPr>
        <p:spPr>
          <a:xfrm>
            <a:off x="1547434" y="5794417"/>
            <a:ext cx="15193131" cy="114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tr-TR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Dil Modelleriyle Kişilik İfadesi</a:t>
            </a:r>
            <a:endParaRPr lang="en-US" sz="5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18532B3-DFED-3F4A-90AC-CA42A5320E39}"/>
              </a:ext>
            </a:extLst>
          </p:cNvPr>
          <p:cNvSpPr txBox="1"/>
          <p:nvPr/>
        </p:nvSpPr>
        <p:spPr>
          <a:xfrm>
            <a:off x="3962400" y="7048500"/>
            <a:ext cx="107442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Kerem Varnalı, Sinan Sonlu, Uğur </a:t>
            </a:r>
            <a:r>
              <a:rPr lang="tr-TR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Güdükbay</a:t>
            </a:r>
            <a:endParaRPr lang="tr-TR" sz="3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 Mühendisliği Bölümü, Bilkent Üniversitesi, Ankara, Türkiye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5648" y="3091378"/>
            <a:ext cx="8496705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Genel</a:t>
            </a: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Bakış</a:t>
            </a:r>
            <a:endParaRPr lang="en-US" sz="8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95470" y="4757426"/>
            <a:ext cx="377719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Giriş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95470" y="5456271"/>
            <a:ext cx="377719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İlgili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Çalışmalar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95470" y="6240787"/>
            <a:ext cx="3777199" cy="40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Yöntem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95470" y="6983737"/>
            <a:ext cx="4050235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Libre Baskerville"/>
              </a:rPr>
              <a:t>Sonuç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00088" y="4722501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00088" y="5462912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00088" y="6205862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00088" y="6942463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95648" y="2974586"/>
            <a:ext cx="8496705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Giriş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86350" y="4690734"/>
            <a:ext cx="8115300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Myers-Briggs Tip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Göstergesi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(MBTI)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Beş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Büyük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Envanteri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(BFI)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İnsan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Sonuçları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Büyük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Dil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Modelleri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LLM'ler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08291" y="2703344"/>
            <a:ext cx="8496705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İlgili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Çalışmalar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8165" y="4678531"/>
            <a:ext cx="496322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Büyük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Dil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Modelleri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30616" y="4678531"/>
            <a:ext cx="4947821" cy="39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Bilişimde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Kişilik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33066" y="4678531"/>
            <a:ext cx="4852055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Metinlerde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Kişilik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0808" y="4151481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0616" y="4151481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8618" y="4151481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53618" y="2692232"/>
            <a:ext cx="15656956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Yöntem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3618" y="4667418"/>
            <a:ext cx="496322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İnsanlara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Odaklanan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Kişilik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Analizi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66261" y="4140368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56068" y="4140368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24071" y="4140368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56068" y="4667418"/>
            <a:ext cx="496322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Kişilik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Kazandırma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Yaklaşımları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58519" y="4667418"/>
            <a:ext cx="4963220" cy="78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LLM'lere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 Bir Kişilik Özelliği Kazandırmak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6261" y="6594643"/>
            <a:ext cx="4963220" cy="78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Kişinin Kişiliğini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LLM’e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Kazandırmak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8904" y="6067593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68711" y="6067593"/>
            <a:ext cx="84845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68711" y="6594643"/>
            <a:ext cx="4963220" cy="78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LLM’lere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Ayrı ve Birleşik Kişilik Kazandırmak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189818"/>
            <a:ext cx="16230600" cy="23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İnsanlara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Odaklanan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Kişilik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Analizi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2524" y="4744755"/>
            <a:ext cx="1650468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Açıklık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Sanatsal, meraklı, hayal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gücu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geniş, anlayışlı,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özgün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geniş ilgi alanları sahibi.</a:t>
            </a:r>
          </a:p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Verimli,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düzenli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planlı,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güvenilir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sorumlu, titiz.</a:t>
            </a:r>
          </a:p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Dışa </a:t>
            </a:r>
            <a:r>
              <a:rPr 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dönüklük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Aktif, iddialı, enerjik, coşkulu, dışa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dönük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konuşskan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Uyumluluk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Takdir edici, affedici, cömert, nazik, sempatik,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güvenen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Nevrotiklik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Kaygılı, kendine acıyan, gergin, alıngan, dengesiz, endişeli.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089116"/>
            <a:ext cx="16230600" cy="109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LLM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Kişilik</a:t>
            </a:r>
            <a:r>
              <a:rPr lang="en-US" sz="72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 Test </a:t>
            </a:r>
            <a:r>
              <a:rPr lang="en-US" sz="7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Mekanizması</a:t>
            </a:r>
            <a:endParaRPr lang="en-US" sz="72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B7E45-150D-9548-A15D-268F41DC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3" y="3467100"/>
            <a:ext cx="9647993" cy="61072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089116"/>
            <a:ext cx="1623060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Denklemler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7480" y="4126189"/>
            <a:ext cx="759502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SKOR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62780" y="4126189"/>
            <a:ext cx="787773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  <a:sym typeface="Yeseva One"/>
              </a:rPr>
              <a:t>STANDART SAPMA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87341" y="5506744"/>
            <a:ext cx="8115300" cy="2599018"/>
            <a:chOff x="0" y="0"/>
            <a:chExt cx="10820400" cy="34653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3465357"/>
            </a:xfrm>
            <a:custGeom>
              <a:avLst/>
              <a:gdLst/>
              <a:ahLst/>
              <a:cxnLst/>
              <a:rect l="l" t="t" r="r" b="b"/>
              <a:pathLst>
                <a:path w="10820400" h="3465357">
                  <a:moveTo>
                    <a:pt x="0" y="0"/>
                  </a:moveTo>
                  <a:lnTo>
                    <a:pt x="10820400" y="0"/>
                  </a:lnTo>
                  <a:lnTo>
                    <a:pt x="10820400" y="3465357"/>
                  </a:lnTo>
                  <a:lnTo>
                    <a:pt x="0" y="3465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672625" y="5742247"/>
            <a:ext cx="8115300" cy="2128012"/>
            <a:chOff x="0" y="0"/>
            <a:chExt cx="10820400" cy="28373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20400" cy="2837349"/>
            </a:xfrm>
            <a:custGeom>
              <a:avLst/>
              <a:gdLst/>
              <a:ahLst/>
              <a:cxnLst/>
              <a:rect l="l" t="t" r="r" b="b"/>
              <a:pathLst>
                <a:path w="10820400" h="2837349">
                  <a:moveTo>
                    <a:pt x="0" y="0"/>
                  </a:moveTo>
                  <a:lnTo>
                    <a:pt x="10820400" y="0"/>
                  </a:lnTo>
                  <a:lnTo>
                    <a:pt x="10820400" y="2837349"/>
                  </a:lnTo>
                  <a:lnTo>
                    <a:pt x="0" y="2837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1089025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Bilkent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Üniversitesi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20502" y="2316794"/>
            <a:ext cx="12246996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tr-TR" sz="9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Kişilik Kazandırma Yaklaşımları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  <a:sym typeface="Yeseva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83409" y="5661189"/>
            <a:ext cx="5411042" cy="103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5" lvl="1" indent="-431797" algn="l">
              <a:lnSpc>
                <a:spcPts val="3999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P²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Yaklaşımı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 marL="863595" lvl="1" indent="-431797" algn="l">
              <a:lnSpc>
                <a:spcPts val="3999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Basit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Yaklaşım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462</Words>
  <Application>Microsoft Macintosh PowerPoint</Application>
  <PresentationFormat>Custom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Tahoma</vt:lpstr>
      <vt:lpstr>Times New Roman</vt:lpstr>
      <vt:lpstr>Libre Baskerville Bold</vt:lpstr>
      <vt:lpstr>Yeseva One</vt:lpstr>
      <vt:lpstr>Libre Baskerville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Sand Minimalist Modern Thesis Defense Presentation</dc:title>
  <cp:lastModifiedBy>Kerem Varnalı</cp:lastModifiedBy>
  <cp:revision>7</cp:revision>
  <dcterms:created xsi:type="dcterms:W3CDTF">2006-08-16T00:00:00Z</dcterms:created>
  <dcterms:modified xsi:type="dcterms:W3CDTF">2025-06-25T19:44:53Z</dcterms:modified>
  <dc:identifier>DAGbEdCanrA</dc:identifier>
</cp:coreProperties>
</file>