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01" r:id="rId4"/>
    <p:sldId id="297" r:id="rId5"/>
    <p:sldId id="315" r:id="rId6"/>
    <p:sldId id="296" r:id="rId7"/>
    <p:sldId id="266" r:id="rId8"/>
    <p:sldId id="300" r:id="rId9"/>
    <p:sldId id="277" r:id="rId10"/>
    <p:sldId id="312" r:id="rId11"/>
    <p:sldId id="271" r:id="rId12"/>
    <p:sldId id="272" r:id="rId13"/>
    <p:sldId id="274" r:id="rId14"/>
    <p:sldId id="275" r:id="rId15"/>
    <p:sldId id="306" r:id="rId16"/>
    <p:sldId id="268" r:id="rId17"/>
    <p:sldId id="283" r:id="rId18"/>
    <p:sldId id="313" r:id="rId19"/>
    <p:sldId id="270" r:id="rId20"/>
    <p:sldId id="314" r:id="rId21"/>
    <p:sldId id="269" r:id="rId22"/>
    <p:sldId id="285" r:id="rId23"/>
    <p:sldId id="295" r:id="rId24"/>
    <p:sldId id="30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24" autoAdjust="0"/>
    <p:restoredTop sz="94660"/>
  </p:normalViewPr>
  <p:slideViewPr>
    <p:cSldViewPr snapToGrid="0">
      <p:cViewPr varScale="1">
        <p:scale>
          <a:sx n="87" d="100"/>
          <a:sy n="87" d="100"/>
        </p:scale>
        <p:origin x="47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IS ERDEMIR" userId="62aab4f8ac6252bf" providerId="LiveId" clId="{4FB9A07B-E999-4C7F-A416-A5C0790D7D17}"/>
    <pc:docChg chg="undo redo custSel addSld delSld modSld sldOrd">
      <pc:chgData name="BARIS ERDEMIR" userId="62aab4f8ac6252bf" providerId="LiveId" clId="{4FB9A07B-E999-4C7F-A416-A5C0790D7D17}" dt="2018-04-09T08:22:09.267" v="18760" actId="1076"/>
      <pc:docMkLst>
        <pc:docMk/>
      </pc:docMkLst>
      <pc:sldChg chg="addSp modSp setBg">
        <pc:chgData name="BARIS ERDEMIR" userId="62aab4f8ac6252bf" providerId="LiveId" clId="{4FB9A07B-E999-4C7F-A416-A5C0790D7D17}" dt="2018-04-05T09:18:41.007" v="11740" actId="20577"/>
        <pc:sldMkLst>
          <pc:docMk/>
          <pc:sldMk cId="1790762528" sldId="256"/>
        </pc:sldMkLst>
        <pc:spChg chg="mod">
          <ac:chgData name="BARIS ERDEMIR" userId="62aab4f8ac6252bf" providerId="LiveId" clId="{4FB9A07B-E999-4C7F-A416-A5C0790D7D17}" dt="2018-04-03T00:14:49.124" v="1818" actId="113"/>
          <ac:spMkLst>
            <pc:docMk/>
            <pc:sldMk cId="1790762528" sldId="256"/>
            <ac:spMk id="2" creationId="{BDC30671-11C4-404D-84E4-6834E218F57D}"/>
          </ac:spMkLst>
        </pc:spChg>
        <pc:spChg chg="mod">
          <ac:chgData name="BARIS ERDEMIR" userId="62aab4f8ac6252bf" providerId="LiveId" clId="{4FB9A07B-E999-4C7F-A416-A5C0790D7D17}" dt="2018-04-05T09:18:41.007" v="11740" actId="20577"/>
          <ac:spMkLst>
            <pc:docMk/>
            <pc:sldMk cId="1790762528" sldId="256"/>
            <ac:spMk id="3" creationId="{00526B79-1492-4D65-8BC0-115D0C83F9E7}"/>
          </ac:spMkLst>
        </pc:spChg>
        <pc:spChg chg="add mod ord">
          <ac:chgData name="BARIS ERDEMIR" userId="62aab4f8ac6252bf" providerId="LiveId" clId="{4FB9A07B-E999-4C7F-A416-A5C0790D7D17}" dt="2018-04-03T00:14:37.573" v="1816" actId="167"/>
          <ac:spMkLst>
            <pc:docMk/>
            <pc:sldMk cId="1790762528" sldId="256"/>
            <ac:spMk id="4" creationId="{4CA2C1E8-675C-447B-AE22-2F7D52F0D69F}"/>
          </ac:spMkLst>
        </pc:spChg>
      </pc:sldChg>
      <pc:sldChg chg="addSp delSp modSp delAnim modAnim">
        <pc:chgData name="BARIS ERDEMIR" userId="62aab4f8ac6252bf" providerId="LiveId" clId="{4FB9A07B-E999-4C7F-A416-A5C0790D7D17}" dt="2018-04-05T21:24:24.880" v="12045" actId="108"/>
        <pc:sldMkLst>
          <pc:docMk/>
          <pc:sldMk cId="958571872" sldId="258"/>
        </pc:sldMkLst>
        <pc:spChg chg="add del mod">
          <ac:chgData name="BARIS ERDEMIR" userId="62aab4f8ac6252bf" providerId="LiveId" clId="{4FB9A07B-E999-4C7F-A416-A5C0790D7D17}" dt="2018-04-04T14:34:10.359" v="10102" actId="478"/>
          <ac:spMkLst>
            <pc:docMk/>
            <pc:sldMk cId="958571872" sldId="258"/>
            <ac:spMk id="2" creationId="{B59A3240-50A4-4CB2-AF88-B22FC69B9546}"/>
          </ac:spMkLst>
        </pc:spChg>
        <pc:spChg chg="add del">
          <ac:chgData name="BARIS ERDEMIR" userId="62aab4f8ac6252bf" providerId="LiveId" clId="{4FB9A07B-E999-4C7F-A416-A5C0790D7D17}" dt="2018-04-04T09:31:13.680" v="9843" actId="207"/>
          <ac:spMkLst>
            <pc:docMk/>
            <pc:sldMk cId="958571872" sldId="258"/>
            <ac:spMk id="3" creationId="{6AD6B888-4A95-4AE2-AD16-F4AC3D83CA87}"/>
          </ac:spMkLst>
        </pc:spChg>
        <pc:spChg chg="add del mod">
          <ac:chgData name="BARIS ERDEMIR" userId="62aab4f8ac6252bf" providerId="LiveId" clId="{4FB9A07B-E999-4C7F-A416-A5C0790D7D17}" dt="2018-04-02T23:25:58.628" v="878" actId="478"/>
          <ac:spMkLst>
            <pc:docMk/>
            <pc:sldMk cId="958571872" sldId="258"/>
            <ac:spMk id="4" creationId="{DD6DC12A-7F39-4240-A98E-7571C30675A6}"/>
          </ac:spMkLst>
        </pc:spChg>
        <pc:spChg chg="del">
          <ac:chgData name="BARIS ERDEMIR" userId="62aab4f8ac6252bf" providerId="LiveId" clId="{4FB9A07B-E999-4C7F-A416-A5C0790D7D17}" dt="2018-04-02T22:35:22.421" v="382" actId="478"/>
          <ac:spMkLst>
            <pc:docMk/>
            <pc:sldMk cId="958571872" sldId="258"/>
            <ac:spMk id="5" creationId="{85BA25C2-A5D7-4365-8F88-74AB74415C0B}"/>
          </ac:spMkLst>
        </pc:spChg>
        <pc:spChg chg="del mod">
          <ac:chgData name="BARIS ERDEMIR" userId="62aab4f8ac6252bf" providerId="LiveId" clId="{4FB9A07B-E999-4C7F-A416-A5C0790D7D17}" dt="2018-04-02T23:03:29.667" v="609" actId="478"/>
          <ac:spMkLst>
            <pc:docMk/>
            <pc:sldMk cId="958571872" sldId="258"/>
            <ac:spMk id="6" creationId="{2B5E4892-6BE6-4A21-B352-7FCEC72E38D4}"/>
          </ac:spMkLst>
        </pc:spChg>
        <pc:spChg chg="add del">
          <ac:chgData name="BARIS ERDEMIR" userId="62aab4f8ac6252bf" providerId="LiveId" clId="{4FB9A07B-E999-4C7F-A416-A5C0790D7D17}" dt="2018-04-02T23:25:58.628" v="878" actId="478"/>
          <ac:spMkLst>
            <pc:docMk/>
            <pc:sldMk cId="958571872" sldId="258"/>
            <ac:spMk id="7" creationId="{31802FA1-A0DD-4451-A4F1-9B4319A07C36}"/>
          </ac:spMkLst>
        </pc:spChg>
        <pc:spChg chg="add del ord">
          <ac:chgData name="BARIS ERDEMIR" userId="62aab4f8ac6252bf" providerId="LiveId" clId="{4FB9A07B-E999-4C7F-A416-A5C0790D7D17}" dt="2018-04-02T22:41:38.581" v="499" actId="478"/>
          <ac:spMkLst>
            <pc:docMk/>
            <pc:sldMk cId="958571872" sldId="258"/>
            <ac:spMk id="8" creationId="{81070A13-183C-4382-BD01-784F04CE5FE1}"/>
          </ac:spMkLst>
        </pc:spChg>
        <pc:spChg chg="add del mod">
          <ac:chgData name="BARIS ERDEMIR" userId="62aab4f8ac6252bf" providerId="LiveId" clId="{4FB9A07B-E999-4C7F-A416-A5C0790D7D17}" dt="2018-04-02T22:36:16.723" v="392" actId="478"/>
          <ac:spMkLst>
            <pc:docMk/>
            <pc:sldMk cId="958571872" sldId="258"/>
            <ac:spMk id="9" creationId="{F1CD1DB7-0ADC-49BF-A57C-5ED819455E4D}"/>
          </ac:spMkLst>
        </pc:spChg>
        <pc:spChg chg="add del mod">
          <ac:chgData name="BARIS ERDEMIR" userId="62aab4f8ac6252bf" providerId="LiveId" clId="{4FB9A07B-E999-4C7F-A416-A5C0790D7D17}" dt="2018-04-04T14:34:10.359" v="10102" actId="478"/>
          <ac:spMkLst>
            <pc:docMk/>
            <pc:sldMk cId="958571872" sldId="258"/>
            <ac:spMk id="10" creationId="{3B47103C-6139-46BF-8EB5-1B0C6FDD8A18}"/>
          </ac:spMkLst>
        </pc:spChg>
        <pc:spChg chg="add del mod">
          <ac:chgData name="BARIS ERDEMIR" userId="62aab4f8ac6252bf" providerId="LiveId" clId="{4FB9A07B-E999-4C7F-A416-A5C0790D7D17}" dt="2018-04-04T14:34:10.359" v="10102" actId="478"/>
          <ac:spMkLst>
            <pc:docMk/>
            <pc:sldMk cId="958571872" sldId="258"/>
            <ac:spMk id="11" creationId="{3CEE13B6-BA7C-43BF-A420-0FAE81277E62}"/>
          </ac:spMkLst>
        </pc:spChg>
        <pc:spChg chg="add del mod">
          <ac:chgData name="BARIS ERDEMIR" userId="62aab4f8ac6252bf" providerId="LiveId" clId="{4FB9A07B-E999-4C7F-A416-A5C0790D7D17}" dt="2018-04-04T14:34:10.359" v="10102" actId="478"/>
          <ac:spMkLst>
            <pc:docMk/>
            <pc:sldMk cId="958571872" sldId="258"/>
            <ac:spMk id="12" creationId="{AA163B6C-C9CC-40C1-9B45-EC306313709E}"/>
          </ac:spMkLst>
        </pc:spChg>
        <pc:spChg chg="add del mod">
          <ac:chgData name="BARIS ERDEMIR" userId="62aab4f8ac6252bf" providerId="LiveId" clId="{4FB9A07B-E999-4C7F-A416-A5C0790D7D17}" dt="2018-04-04T14:34:10.359" v="10102" actId="478"/>
          <ac:spMkLst>
            <pc:docMk/>
            <pc:sldMk cId="958571872" sldId="258"/>
            <ac:spMk id="13" creationId="{D1F0C3AE-8D60-4131-BC9F-8C8C9D0655A8}"/>
          </ac:spMkLst>
        </pc:spChg>
        <pc:spChg chg="add del mod">
          <ac:chgData name="BARIS ERDEMIR" userId="62aab4f8ac6252bf" providerId="LiveId" clId="{4FB9A07B-E999-4C7F-A416-A5C0790D7D17}" dt="2018-04-04T14:34:10.359" v="10102" actId="478"/>
          <ac:spMkLst>
            <pc:docMk/>
            <pc:sldMk cId="958571872" sldId="258"/>
            <ac:spMk id="14" creationId="{225ED629-3BDF-4155-BDA3-5C39C03B92D0}"/>
          </ac:spMkLst>
        </pc:spChg>
        <pc:spChg chg="add del mod">
          <ac:chgData name="BARIS ERDEMIR" userId="62aab4f8ac6252bf" providerId="LiveId" clId="{4FB9A07B-E999-4C7F-A416-A5C0790D7D17}" dt="2018-04-04T14:34:10.359" v="10102" actId="478"/>
          <ac:spMkLst>
            <pc:docMk/>
            <pc:sldMk cId="958571872" sldId="258"/>
            <ac:spMk id="15" creationId="{F5ADC35B-F183-4790-B971-10ACD2E5A5C7}"/>
          </ac:spMkLst>
        </pc:spChg>
        <pc:spChg chg="add del mod">
          <ac:chgData name="BARIS ERDEMIR" userId="62aab4f8ac6252bf" providerId="LiveId" clId="{4FB9A07B-E999-4C7F-A416-A5C0790D7D17}" dt="2018-04-04T14:34:10.359" v="10102" actId="478"/>
          <ac:spMkLst>
            <pc:docMk/>
            <pc:sldMk cId="958571872" sldId="258"/>
            <ac:spMk id="16" creationId="{0BBBDB0E-6147-4CB3-9BEA-2265D9A68D0B}"/>
          </ac:spMkLst>
        </pc:spChg>
        <pc:spChg chg="add del mod">
          <ac:chgData name="BARIS ERDEMIR" userId="62aab4f8ac6252bf" providerId="LiveId" clId="{4FB9A07B-E999-4C7F-A416-A5C0790D7D17}" dt="2018-04-04T14:34:10.359" v="10102" actId="478"/>
          <ac:spMkLst>
            <pc:docMk/>
            <pc:sldMk cId="958571872" sldId="258"/>
            <ac:spMk id="17" creationId="{F5E09461-EF4A-4243-9683-E3D14EA2F5A1}"/>
          </ac:spMkLst>
        </pc:spChg>
        <pc:spChg chg="add del mod">
          <ac:chgData name="BARIS ERDEMIR" userId="62aab4f8ac6252bf" providerId="LiveId" clId="{4FB9A07B-E999-4C7F-A416-A5C0790D7D17}" dt="2018-04-04T14:34:10.359" v="10102" actId="478"/>
          <ac:spMkLst>
            <pc:docMk/>
            <pc:sldMk cId="958571872" sldId="258"/>
            <ac:spMk id="18" creationId="{C1C1D65D-70AC-42EA-B6D0-A1663048A9B9}"/>
          </ac:spMkLst>
        </pc:spChg>
        <pc:spChg chg="add mod">
          <ac:chgData name="BARIS ERDEMIR" userId="62aab4f8ac6252bf" providerId="LiveId" clId="{4FB9A07B-E999-4C7F-A416-A5C0790D7D17}" dt="2018-04-05T21:24:18.591" v="12042" actId="108"/>
          <ac:spMkLst>
            <pc:docMk/>
            <pc:sldMk cId="958571872" sldId="258"/>
            <ac:spMk id="19" creationId="{C986106A-CEE8-440E-A6F1-E275230AD3D4}"/>
          </ac:spMkLst>
        </pc:spChg>
        <pc:spChg chg="add">
          <ac:chgData name="BARIS ERDEMIR" userId="62aab4f8ac6252bf" providerId="LiveId" clId="{4FB9A07B-E999-4C7F-A416-A5C0790D7D17}" dt="2018-04-05T21:24:10.339" v="12041" actId="108"/>
          <ac:spMkLst>
            <pc:docMk/>
            <pc:sldMk cId="958571872" sldId="258"/>
            <ac:spMk id="20" creationId="{F07D2AEA-E018-4C4B-BE86-6078922D18B5}"/>
          </ac:spMkLst>
        </pc:spChg>
        <pc:spChg chg="add mod">
          <ac:chgData name="BARIS ERDEMIR" userId="62aab4f8ac6252bf" providerId="LiveId" clId="{4FB9A07B-E999-4C7F-A416-A5C0790D7D17}" dt="2018-04-04T14:33:07.982" v="10087" actId="207"/>
          <ac:spMkLst>
            <pc:docMk/>
            <pc:sldMk cId="958571872" sldId="258"/>
            <ac:spMk id="21" creationId="{42355C86-183A-46C3-9EDC-B8309AF1A3CD}"/>
          </ac:spMkLst>
        </pc:spChg>
        <pc:spChg chg="add">
          <ac:chgData name="BARIS ERDEMIR" userId="62aab4f8ac6252bf" providerId="LiveId" clId="{4FB9A07B-E999-4C7F-A416-A5C0790D7D17}" dt="2018-04-04T09:31:26.686" v="9846" actId="207"/>
          <ac:spMkLst>
            <pc:docMk/>
            <pc:sldMk cId="958571872" sldId="258"/>
            <ac:spMk id="22" creationId="{45E64AA4-8349-4D55-ADDF-B0F0368D6C9C}"/>
          </ac:spMkLst>
        </pc:spChg>
        <pc:spChg chg="add mod">
          <ac:chgData name="BARIS ERDEMIR" userId="62aab4f8ac6252bf" providerId="LiveId" clId="{4FB9A07B-E999-4C7F-A416-A5C0790D7D17}" dt="2018-04-05T21:24:20.585" v="12043" actId="108"/>
          <ac:spMkLst>
            <pc:docMk/>
            <pc:sldMk cId="958571872" sldId="258"/>
            <ac:spMk id="23" creationId="{0FDF9DA2-47C9-4C6A-8BF4-6781723F3B76}"/>
          </ac:spMkLst>
        </pc:spChg>
        <pc:spChg chg="add">
          <ac:chgData name="BARIS ERDEMIR" userId="62aab4f8ac6252bf" providerId="LiveId" clId="{4FB9A07B-E999-4C7F-A416-A5C0790D7D17}" dt="2018-04-05T21:24:10.339" v="12041" actId="108"/>
          <ac:spMkLst>
            <pc:docMk/>
            <pc:sldMk cId="958571872" sldId="258"/>
            <ac:spMk id="24" creationId="{240DE015-E0FF-4111-AA3F-01D73EEA5B73}"/>
          </ac:spMkLst>
        </pc:spChg>
        <pc:spChg chg="add del mod">
          <ac:chgData name="BARIS ERDEMIR" userId="62aab4f8ac6252bf" providerId="LiveId" clId="{4FB9A07B-E999-4C7F-A416-A5C0790D7D17}" dt="2018-04-04T14:41:15.438" v="10170" actId="478"/>
          <ac:spMkLst>
            <pc:docMk/>
            <pc:sldMk cId="958571872" sldId="258"/>
            <ac:spMk id="24" creationId="{8B281C61-FD0C-41D1-8C96-3E0716DA9764}"/>
          </ac:spMkLst>
        </pc:spChg>
        <pc:spChg chg="add mod">
          <ac:chgData name="BARIS ERDEMIR" userId="62aab4f8ac6252bf" providerId="LiveId" clId="{4FB9A07B-E999-4C7F-A416-A5C0790D7D17}" dt="2018-04-05T21:24:22.506" v="12044" actId="108"/>
          <ac:spMkLst>
            <pc:docMk/>
            <pc:sldMk cId="958571872" sldId="258"/>
            <ac:spMk id="25" creationId="{6D21575F-64A4-4FBF-8EDC-8DDD590CE475}"/>
          </ac:spMkLst>
        </pc:spChg>
        <pc:spChg chg="add del">
          <ac:chgData name="BARIS ERDEMIR" userId="62aab4f8ac6252bf" providerId="LiveId" clId="{4FB9A07B-E999-4C7F-A416-A5C0790D7D17}" dt="2018-04-04T14:41:15.438" v="10170" actId="478"/>
          <ac:spMkLst>
            <pc:docMk/>
            <pc:sldMk cId="958571872" sldId="258"/>
            <ac:spMk id="26" creationId="{5BA61D69-9032-403C-8DC2-4B1597752B23}"/>
          </ac:spMkLst>
        </pc:spChg>
        <pc:spChg chg="add">
          <ac:chgData name="BARIS ERDEMIR" userId="62aab4f8ac6252bf" providerId="LiveId" clId="{4FB9A07B-E999-4C7F-A416-A5C0790D7D17}" dt="2018-04-05T21:24:10.339" v="12041" actId="108"/>
          <ac:spMkLst>
            <pc:docMk/>
            <pc:sldMk cId="958571872" sldId="258"/>
            <ac:spMk id="26" creationId="{0C122722-527A-4CC7-978A-B6F39E95B610}"/>
          </ac:spMkLst>
        </pc:spChg>
        <pc:spChg chg="add mod">
          <ac:chgData name="BARIS ERDEMIR" userId="62aab4f8ac6252bf" providerId="LiveId" clId="{4FB9A07B-E999-4C7F-A416-A5C0790D7D17}" dt="2018-04-05T21:24:24.880" v="12045" actId="108"/>
          <ac:spMkLst>
            <pc:docMk/>
            <pc:sldMk cId="958571872" sldId="258"/>
            <ac:spMk id="27" creationId="{4E31B435-ABB8-4538-A7BF-74928DABA92A}"/>
          </ac:spMkLst>
        </pc:spChg>
        <pc:spChg chg="add">
          <ac:chgData name="BARIS ERDEMIR" userId="62aab4f8ac6252bf" providerId="LiveId" clId="{4FB9A07B-E999-4C7F-A416-A5C0790D7D17}" dt="2018-04-05T21:24:10.339" v="12041" actId="108"/>
          <ac:spMkLst>
            <pc:docMk/>
            <pc:sldMk cId="958571872" sldId="258"/>
            <ac:spMk id="28" creationId="{B6C1F04C-DFBB-428F-8025-6523ABEA51F1}"/>
          </ac:spMkLst>
        </pc:spChg>
        <pc:spChg chg="add del mod">
          <ac:chgData name="BARIS ERDEMIR" userId="62aab4f8ac6252bf" providerId="LiveId" clId="{4FB9A07B-E999-4C7F-A416-A5C0790D7D17}" dt="2018-04-04T14:41:15.438" v="10170" actId="478"/>
          <ac:spMkLst>
            <pc:docMk/>
            <pc:sldMk cId="958571872" sldId="258"/>
            <ac:spMk id="28" creationId="{425E8C03-84A1-4596-BB18-C5567091EE40}"/>
          </ac:spMkLst>
        </pc:spChg>
        <pc:spChg chg="add del">
          <ac:chgData name="BARIS ERDEMIR" userId="62aab4f8ac6252bf" providerId="LiveId" clId="{4FB9A07B-E999-4C7F-A416-A5C0790D7D17}" dt="2018-04-04T14:41:15.438" v="10170" actId="478"/>
          <ac:spMkLst>
            <pc:docMk/>
            <pc:sldMk cId="958571872" sldId="258"/>
            <ac:spMk id="30" creationId="{43F26DB1-3AD8-4971-9D94-2D43078A036E}"/>
          </ac:spMkLst>
        </pc:spChg>
        <pc:spChg chg="add del mod">
          <ac:chgData name="BARIS ERDEMIR" userId="62aab4f8ac6252bf" providerId="LiveId" clId="{4FB9A07B-E999-4C7F-A416-A5C0790D7D17}" dt="2018-04-02T23:26:08.799" v="880" actId="478"/>
          <ac:spMkLst>
            <pc:docMk/>
            <pc:sldMk cId="958571872" sldId="258"/>
            <ac:spMk id="32" creationId="{66C65C71-25DE-4AC2-B0F8-008DCDE51E8F}"/>
          </ac:spMkLst>
        </pc:spChg>
        <pc:spChg chg="add del mod">
          <ac:chgData name="BARIS ERDEMIR" userId="62aab4f8ac6252bf" providerId="LiveId" clId="{4FB9A07B-E999-4C7F-A416-A5C0790D7D17}" dt="2018-04-04T14:41:15.438" v="10170" actId="478"/>
          <ac:spMkLst>
            <pc:docMk/>
            <pc:sldMk cId="958571872" sldId="258"/>
            <ac:spMk id="32" creationId="{27E95904-B089-4578-9EB5-341261747B0A}"/>
          </ac:spMkLst>
        </pc:spChg>
        <pc:spChg chg="add del">
          <ac:chgData name="BARIS ERDEMIR" userId="62aab4f8ac6252bf" providerId="LiveId" clId="{4FB9A07B-E999-4C7F-A416-A5C0790D7D17}" dt="2018-04-04T09:31:26.327" v="9845" actId="478"/>
          <ac:spMkLst>
            <pc:docMk/>
            <pc:sldMk cId="958571872" sldId="258"/>
            <ac:spMk id="33" creationId="{9DD60B9C-4EF9-4D8F-ADDF-48227F4523E0}"/>
          </ac:spMkLst>
        </pc:spChg>
        <pc:spChg chg="add del">
          <ac:chgData name="BARIS ERDEMIR" userId="62aab4f8ac6252bf" providerId="LiveId" clId="{4FB9A07B-E999-4C7F-A416-A5C0790D7D17}" dt="2018-04-04T09:31:26.327" v="9845" actId="478"/>
          <ac:spMkLst>
            <pc:docMk/>
            <pc:sldMk cId="958571872" sldId="258"/>
            <ac:spMk id="34" creationId="{0A66C3B9-E40C-4668-A049-DEEC2C877706}"/>
          </ac:spMkLst>
        </pc:spChg>
        <pc:spChg chg="add del">
          <ac:chgData name="BARIS ERDEMIR" userId="62aab4f8ac6252bf" providerId="LiveId" clId="{4FB9A07B-E999-4C7F-A416-A5C0790D7D17}" dt="2018-04-03T00:05:31.819" v="1631" actId="113"/>
          <ac:spMkLst>
            <pc:docMk/>
            <pc:sldMk cId="958571872" sldId="258"/>
            <ac:spMk id="36" creationId="{FDFF9975-C189-48DE-A955-02E3921C77A2}"/>
          </ac:spMkLst>
        </pc:spChg>
        <pc:spChg chg="add del">
          <ac:chgData name="BARIS ERDEMIR" userId="62aab4f8ac6252bf" providerId="LiveId" clId="{4FB9A07B-E999-4C7F-A416-A5C0790D7D17}" dt="2018-04-04T14:41:15.438" v="10170" actId="478"/>
          <ac:spMkLst>
            <pc:docMk/>
            <pc:sldMk cId="958571872" sldId="258"/>
            <ac:spMk id="36" creationId="{AB1D386A-6D62-4F1F-A212-EF3468A2DB65}"/>
          </ac:spMkLst>
        </pc:spChg>
        <pc:spChg chg="add del mod">
          <ac:chgData name="BARIS ERDEMIR" userId="62aab4f8ac6252bf" providerId="LiveId" clId="{4FB9A07B-E999-4C7F-A416-A5C0790D7D17}" dt="2018-04-04T14:41:15.438" v="10170" actId="478"/>
          <ac:spMkLst>
            <pc:docMk/>
            <pc:sldMk cId="958571872" sldId="258"/>
            <ac:spMk id="37" creationId="{EF05EB2F-D403-411B-9670-9137CCF9CA37}"/>
          </ac:spMkLst>
        </pc:spChg>
        <pc:spChg chg="add del">
          <ac:chgData name="BARIS ERDEMIR" userId="62aab4f8ac6252bf" providerId="LiveId" clId="{4FB9A07B-E999-4C7F-A416-A5C0790D7D17}" dt="2018-04-04T14:41:15.438" v="10170" actId="478"/>
          <ac:spMkLst>
            <pc:docMk/>
            <pc:sldMk cId="958571872" sldId="258"/>
            <ac:spMk id="38" creationId="{3746FFC7-D1E7-4696-86A8-A33D8B21510D}"/>
          </ac:spMkLst>
        </pc:spChg>
        <pc:spChg chg="add del mod">
          <ac:chgData name="BARIS ERDEMIR" userId="62aab4f8ac6252bf" providerId="LiveId" clId="{4FB9A07B-E999-4C7F-A416-A5C0790D7D17}" dt="2018-04-04T14:41:15.438" v="10170" actId="478"/>
          <ac:spMkLst>
            <pc:docMk/>
            <pc:sldMk cId="958571872" sldId="258"/>
            <ac:spMk id="39" creationId="{4007E5FB-6358-46F4-9154-C91C053C8FBF}"/>
          </ac:spMkLst>
        </pc:spChg>
        <pc:spChg chg="add del">
          <ac:chgData name="BARIS ERDEMIR" userId="62aab4f8ac6252bf" providerId="LiveId" clId="{4FB9A07B-E999-4C7F-A416-A5C0790D7D17}" dt="2018-04-04T14:41:15.438" v="10170" actId="478"/>
          <ac:spMkLst>
            <pc:docMk/>
            <pc:sldMk cId="958571872" sldId="258"/>
            <ac:spMk id="40" creationId="{3F5C3B4F-2D6D-4B09-8FB8-71D6B2FBF9B9}"/>
          </ac:spMkLst>
        </pc:spChg>
        <pc:spChg chg="add del mod">
          <ac:chgData name="BARIS ERDEMIR" userId="62aab4f8ac6252bf" providerId="LiveId" clId="{4FB9A07B-E999-4C7F-A416-A5C0790D7D17}" dt="2018-04-04T14:45:22.227" v="10192" actId="478"/>
          <ac:spMkLst>
            <pc:docMk/>
            <pc:sldMk cId="958571872" sldId="258"/>
            <ac:spMk id="46" creationId="{C97228E2-9F71-4462-9792-C15CA7A45E8E}"/>
          </ac:spMkLst>
        </pc:spChg>
        <pc:spChg chg="add del">
          <ac:chgData name="BARIS ERDEMIR" userId="62aab4f8ac6252bf" providerId="LiveId" clId="{4FB9A07B-E999-4C7F-A416-A5C0790D7D17}" dt="2018-04-04T14:45:22.227" v="10192" actId="478"/>
          <ac:spMkLst>
            <pc:docMk/>
            <pc:sldMk cId="958571872" sldId="258"/>
            <ac:spMk id="47" creationId="{E0AC4CA6-83D3-488F-B588-A1071D4D8265}"/>
          </ac:spMkLst>
        </pc:spChg>
        <pc:spChg chg="add del mod">
          <ac:chgData name="BARIS ERDEMIR" userId="62aab4f8ac6252bf" providerId="LiveId" clId="{4FB9A07B-E999-4C7F-A416-A5C0790D7D17}" dt="2018-04-04T14:45:22.227" v="10192" actId="478"/>
          <ac:spMkLst>
            <pc:docMk/>
            <pc:sldMk cId="958571872" sldId="258"/>
            <ac:spMk id="48" creationId="{681F51E2-8301-48BC-AB52-1A4833482115}"/>
          </ac:spMkLst>
        </pc:spChg>
        <pc:spChg chg="add del">
          <ac:chgData name="BARIS ERDEMIR" userId="62aab4f8ac6252bf" providerId="LiveId" clId="{4FB9A07B-E999-4C7F-A416-A5C0790D7D17}" dt="2018-04-04T14:45:22.227" v="10192" actId="478"/>
          <ac:spMkLst>
            <pc:docMk/>
            <pc:sldMk cId="958571872" sldId="258"/>
            <ac:spMk id="49" creationId="{899FA5DD-DE2C-4614-9822-8ED21067D649}"/>
          </ac:spMkLst>
        </pc:spChg>
        <pc:spChg chg="add del mod">
          <ac:chgData name="BARIS ERDEMIR" userId="62aab4f8ac6252bf" providerId="LiveId" clId="{4FB9A07B-E999-4C7F-A416-A5C0790D7D17}" dt="2018-04-04T14:45:22.227" v="10192" actId="478"/>
          <ac:spMkLst>
            <pc:docMk/>
            <pc:sldMk cId="958571872" sldId="258"/>
            <ac:spMk id="50" creationId="{BD5C4F91-E96A-46F6-A1A8-69E30259E4A2}"/>
          </ac:spMkLst>
        </pc:spChg>
        <pc:spChg chg="add del">
          <ac:chgData name="BARIS ERDEMIR" userId="62aab4f8ac6252bf" providerId="LiveId" clId="{4FB9A07B-E999-4C7F-A416-A5C0790D7D17}" dt="2018-04-04T14:45:22.227" v="10192" actId="478"/>
          <ac:spMkLst>
            <pc:docMk/>
            <pc:sldMk cId="958571872" sldId="258"/>
            <ac:spMk id="51" creationId="{F0C52544-4A6E-4279-A04D-5711C5D16B59}"/>
          </ac:spMkLst>
        </pc:spChg>
        <pc:spChg chg="add del mod">
          <ac:chgData name="BARIS ERDEMIR" userId="62aab4f8ac6252bf" providerId="LiveId" clId="{4FB9A07B-E999-4C7F-A416-A5C0790D7D17}" dt="2018-04-04T14:45:22.227" v="10192" actId="478"/>
          <ac:spMkLst>
            <pc:docMk/>
            <pc:sldMk cId="958571872" sldId="258"/>
            <ac:spMk id="52" creationId="{CEE964A9-118B-4F8C-BBB9-8866A5AF840B}"/>
          </ac:spMkLst>
        </pc:spChg>
        <pc:spChg chg="add del">
          <ac:chgData name="BARIS ERDEMIR" userId="62aab4f8ac6252bf" providerId="LiveId" clId="{4FB9A07B-E999-4C7F-A416-A5C0790D7D17}" dt="2018-04-04T14:45:22.227" v="10192" actId="478"/>
          <ac:spMkLst>
            <pc:docMk/>
            <pc:sldMk cId="958571872" sldId="258"/>
            <ac:spMk id="53" creationId="{8F206DE2-90DD-4581-9880-54F58B2928BD}"/>
          </ac:spMkLst>
        </pc:spChg>
        <pc:spChg chg="add del mod">
          <ac:chgData name="BARIS ERDEMIR" userId="62aab4f8ac6252bf" providerId="LiveId" clId="{4FB9A07B-E999-4C7F-A416-A5C0790D7D17}" dt="2018-04-04T14:45:22.227" v="10192" actId="478"/>
          <ac:spMkLst>
            <pc:docMk/>
            <pc:sldMk cId="958571872" sldId="258"/>
            <ac:spMk id="54" creationId="{73DC73D4-2867-4291-8EAB-BF3BA28DAE39}"/>
          </ac:spMkLst>
        </pc:spChg>
        <pc:spChg chg="add del">
          <ac:chgData name="BARIS ERDEMIR" userId="62aab4f8ac6252bf" providerId="LiveId" clId="{4FB9A07B-E999-4C7F-A416-A5C0790D7D17}" dt="2018-04-04T14:45:22.227" v="10192" actId="478"/>
          <ac:spMkLst>
            <pc:docMk/>
            <pc:sldMk cId="958571872" sldId="258"/>
            <ac:spMk id="55" creationId="{87D20A4F-5628-416E-B61B-84B0295E3AF1}"/>
          </ac:spMkLst>
        </pc:spChg>
        <pc:spChg chg="add del mod">
          <ac:chgData name="BARIS ERDEMIR" userId="62aab4f8ac6252bf" providerId="LiveId" clId="{4FB9A07B-E999-4C7F-A416-A5C0790D7D17}" dt="2018-04-05T21:24:10.042" v="12040" actId="478"/>
          <ac:spMkLst>
            <pc:docMk/>
            <pc:sldMk cId="958571872" sldId="258"/>
            <ac:spMk id="64" creationId="{9EE9F60F-B91A-4940-9EFD-3F921E732FD1}"/>
          </ac:spMkLst>
        </pc:spChg>
        <pc:spChg chg="add del">
          <ac:chgData name="BARIS ERDEMIR" userId="62aab4f8ac6252bf" providerId="LiveId" clId="{4FB9A07B-E999-4C7F-A416-A5C0790D7D17}" dt="2018-04-05T21:24:10.042" v="12040" actId="478"/>
          <ac:spMkLst>
            <pc:docMk/>
            <pc:sldMk cId="958571872" sldId="258"/>
            <ac:spMk id="65" creationId="{7D833173-5D19-49EA-84AD-E12D375FFA77}"/>
          </ac:spMkLst>
        </pc:spChg>
        <pc:spChg chg="add del mod">
          <ac:chgData name="BARIS ERDEMIR" userId="62aab4f8ac6252bf" providerId="LiveId" clId="{4FB9A07B-E999-4C7F-A416-A5C0790D7D17}" dt="2018-04-05T21:24:10.042" v="12040" actId="478"/>
          <ac:spMkLst>
            <pc:docMk/>
            <pc:sldMk cId="958571872" sldId="258"/>
            <ac:spMk id="66" creationId="{BB9D0664-D668-40AD-B041-6C95422512EC}"/>
          </ac:spMkLst>
        </pc:spChg>
        <pc:spChg chg="add del mod">
          <ac:chgData name="BARIS ERDEMIR" userId="62aab4f8ac6252bf" providerId="LiveId" clId="{4FB9A07B-E999-4C7F-A416-A5C0790D7D17}" dt="2018-04-05T21:24:10.042" v="12040" actId="478"/>
          <ac:spMkLst>
            <pc:docMk/>
            <pc:sldMk cId="958571872" sldId="258"/>
            <ac:spMk id="67" creationId="{1BD02DEC-94A8-40DF-ABA5-E605B4559629}"/>
          </ac:spMkLst>
        </pc:spChg>
        <pc:spChg chg="add del mod">
          <ac:chgData name="BARIS ERDEMIR" userId="62aab4f8ac6252bf" providerId="LiveId" clId="{4FB9A07B-E999-4C7F-A416-A5C0790D7D17}" dt="2018-04-05T21:17:35.550" v="11741" actId="478"/>
          <ac:spMkLst>
            <pc:docMk/>
            <pc:sldMk cId="958571872" sldId="258"/>
            <ac:spMk id="68" creationId="{A1911E54-90B3-45FA-BF2A-060BAA1BA3BF}"/>
          </ac:spMkLst>
        </pc:spChg>
        <pc:spChg chg="add del">
          <ac:chgData name="BARIS ERDEMIR" userId="62aab4f8ac6252bf" providerId="LiveId" clId="{4FB9A07B-E999-4C7F-A416-A5C0790D7D17}" dt="2018-04-05T21:17:35.550" v="11741" actId="478"/>
          <ac:spMkLst>
            <pc:docMk/>
            <pc:sldMk cId="958571872" sldId="258"/>
            <ac:spMk id="69" creationId="{04589A71-C6D2-4EAD-B530-C6512E333179}"/>
          </ac:spMkLst>
        </pc:spChg>
        <pc:spChg chg="add del mod">
          <ac:chgData name="BARIS ERDEMIR" userId="62aab4f8ac6252bf" providerId="LiveId" clId="{4FB9A07B-E999-4C7F-A416-A5C0790D7D17}" dt="2018-04-05T21:24:10.042" v="12040" actId="478"/>
          <ac:spMkLst>
            <pc:docMk/>
            <pc:sldMk cId="958571872" sldId="258"/>
            <ac:spMk id="70" creationId="{DCC576D6-FC14-4ACD-AA9F-AFFED4AF5FF9}"/>
          </ac:spMkLst>
        </pc:spChg>
        <pc:spChg chg="add del mod">
          <ac:chgData name="BARIS ERDEMIR" userId="62aab4f8ac6252bf" providerId="LiveId" clId="{4FB9A07B-E999-4C7F-A416-A5C0790D7D17}" dt="2018-04-05T21:24:10.042" v="12040" actId="478"/>
          <ac:spMkLst>
            <pc:docMk/>
            <pc:sldMk cId="958571872" sldId="258"/>
            <ac:spMk id="71" creationId="{5CBC1F53-7C95-4ADE-A3B0-7C1ADCE22585}"/>
          </ac:spMkLst>
        </pc:spChg>
        <pc:spChg chg="add del mod">
          <ac:chgData name="BARIS ERDEMIR" userId="62aab4f8ac6252bf" providerId="LiveId" clId="{4FB9A07B-E999-4C7F-A416-A5C0790D7D17}" dt="2018-04-05T21:24:10.042" v="12040" actId="478"/>
          <ac:spMkLst>
            <pc:docMk/>
            <pc:sldMk cId="958571872" sldId="258"/>
            <ac:spMk id="72" creationId="{F3A23C02-BF91-4015-87A4-B1AC08A15BB8}"/>
          </ac:spMkLst>
        </pc:spChg>
        <pc:spChg chg="add del mod">
          <ac:chgData name="BARIS ERDEMIR" userId="62aab4f8ac6252bf" providerId="LiveId" clId="{4FB9A07B-E999-4C7F-A416-A5C0790D7D17}" dt="2018-04-05T21:24:10.042" v="12040" actId="478"/>
          <ac:spMkLst>
            <pc:docMk/>
            <pc:sldMk cId="958571872" sldId="258"/>
            <ac:spMk id="73" creationId="{ADC97167-4C15-402A-B0C2-722AA16EF3A7}"/>
          </ac:spMkLst>
        </pc:spChg>
        <pc:spChg chg="add del">
          <ac:chgData name="BARIS ERDEMIR" userId="62aab4f8ac6252bf" providerId="LiveId" clId="{4FB9A07B-E999-4C7F-A416-A5C0790D7D17}" dt="2018-04-04T14:45:37.121" v="10195" actId="207"/>
          <ac:spMkLst>
            <pc:docMk/>
            <pc:sldMk cId="958571872" sldId="258"/>
            <ac:spMk id="79" creationId="{3A9736DB-978D-4B46-A878-A19E13134FF5}"/>
          </ac:spMkLst>
        </pc:spChg>
        <pc:spChg chg="add del">
          <ac:chgData name="BARIS ERDEMIR" userId="62aab4f8ac6252bf" providerId="LiveId" clId="{4FB9A07B-E999-4C7F-A416-A5C0790D7D17}" dt="2018-04-04T14:45:37.121" v="10195" actId="207"/>
          <ac:spMkLst>
            <pc:docMk/>
            <pc:sldMk cId="958571872" sldId="258"/>
            <ac:spMk id="80" creationId="{8FF6D54C-6010-4A3F-AC87-0904A277828A}"/>
          </ac:spMkLst>
        </pc:spChg>
        <pc:spChg chg="add del">
          <ac:chgData name="BARIS ERDEMIR" userId="62aab4f8ac6252bf" providerId="LiveId" clId="{4FB9A07B-E999-4C7F-A416-A5C0790D7D17}" dt="2018-04-04T14:45:37.121" v="10195" actId="207"/>
          <ac:spMkLst>
            <pc:docMk/>
            <pc:sldMk cId="958571872" sldId="258"/>
            <ac:spMk id="81" creationId="{F07C6EA5-CAA7-4941-BE1A-6682FDC157E1}"/>
          </ac:spMkLst>
        </pc:spChg>
        <pc:spChg chg="add del">
          <ac:chgData name="BARIS ERDEMIR" userId="62aab4f8ac6252bf" providerId="LiveId" clId="{4FB9A07B-E999-4C7F-A416-A5C0790D7D17}" dt="2018-04-04T14:45:37.121" v="10195" actId="207"/>
          <ac:spMkLst>
            <pc:docMk/>
            <pc:sldMk cId="958571872" sldId="258"/>
            <ac:spMk id="82" creationId="{8C76AE68-DAFB-44A0-9D07-D001B46EAAA0}"/>
          </ac:spMkLst>
        </pc:spChg>
        <pc:spChg chg="add del">
          <ac:chgData name="BARIS ERDEMIR" userId="62aab4f8ac6252bf" providerId="LiveId" clId="{4FB9A07B-E999-4C7F-A416-A5C0790D7D17}" dt="2018-04-04T14:45:37.121" v="10195" actId="207"/>
          <ac:spMkLst>
            <pc:docMk/>
            <pc:sldMk cId="958571872" sldId="258"/>
            <ac:spMk id="83" creationId="{65648AA7-6C1C-4BFB-BED9-9AE5E0AF97AC}"/>
          </ac:spMkLst>
        </pc:spChg>
        <pc:spChg chg="add del">
          <ac:chgData name="BARIS ERDEMIR" userId="62aab4f8ac6252bf" providerId="LiveId" clId="{4FB9A07B-E999-4C7F-A416-A5C0790D7D17}" dt="2018-04-04T14:45:37.121" v="10195" actId="207"/>
          <ac:spMkLst>
            <pc:docMk/>
            <pc:sldMk cId="958571872" sldId="258"/>
            <ac:spMk id="84" creationId="{4F3B706E-65EB-4C38-AB8C-2F749D94ED01}"/>
          </ac:spMkLst>
        </pc:spChg>
        <pc:spChg chg="add del">
          <ac:chgData name="BARIS ERDEMIR" userId="62aab4f8ac6252bf" providerId="LiveId" clId="{4FB9A07B-E999-4C7F-A416-A5C0790D7D17}" dt="2018-04-04T14:45:37.121" v="10195" actId="207"/>
          <ac:spMkLst>
            <pc:docMk/>
            <pc:sldMk cId="958571872" sldId="258"/>
            <ac:spMk id="85" creationId="{5C714207-E4CB-4938-9B17-248D2E4FA0C3}"/>
          </ac:spMkLst>
        </pc:spChg>
        <pc:spChg chg="add del">
          <ac:chgData name="BARIS ERDEMIR" userId="62aab4f8ac6252bf" providerId="LiveId" clId="{4FB9A07B-E999-4C7F-A416-A5C0790D7D17}" dt="2018-04-04T14:45:37.121" v="10195" actId="207"/>
          <ac:spMkLst>
            <pc:docMk/>
            <pc:sldMk cId="958571872" sldId="258"/>
            <ac:spMk id="86" creationId="{60370AFA-FEFD-4267-9D99-94AAB5598D1B}"/>
          </ac:spMkLst>
        </pc:spChg>
        <pc:spChg chg="add del">
          <ac:chgData name="BARIS ERDEMIR" userId="62aab4f8ac6252bf" providerId="LiveId" clId="{4FB9A07B-E999-4C7F-A416-A5C0790D7D17}" dt="2018-04-04T14:45:37.121" v="10195" actId="207"/>
          <ac:spMkLst>
            <pc:docMk/>
            <pc:sldMk cId="958571872" sldId="258"/>
            <ac:spMk id="87" creationId="{8E343E0D-532E-4307-AF66-7A88406DF8C7}"/>
          </ac:spMkLst>
        </pc:spChg>
        <pc:spChg chg="add del">
          <ac:chgData name="BARIS ERDEMIR" userId="62aab4f8ac6252bf" providerId="LiveId" clId="{4FB9A07B-E999-4C7F-A416-A5C0790D7D17}" dt="2018-04-04T14:45:37.121" v="10195" actId="207"/>
          <ac:spMkLst>
            <pc:docMk/>
            <pc:sldMk cId="958571872" sldId="258"/>
            <ac:spMk id="88" creationId="{71227FE2-BC9E-4826-8BD8-268363B6A194}"/>
          </ac:spMkLst>
        </pc:spChg>
        <pc:picChg chg="add del mod">
          <ac:chgData name="BARIS ERDEMIR" userId="62aab4f8ac6252bf" providerId="LiveId" clId="{4FB9A07B-E999-4C7F-A416-A5C0790D7D17}" dt="2018-04-02T22:52:23.638" v="559" actId="478"/>
          <ac:picMkLst>
            <pc:docMk/>
            <pc:sldMk cId="958571872" sldId="258"/>
            <ac:picMk id="19" creationId="{22955FB6-8E84-4C3A-AAEA-4D13301A2CD2}"/>
          </ac:picMkLst>
        </pc:picChg>
        <pc:picChg chg="add del mod">
          <ac:chgData name="BARIS ERDEMIR" userId="62aab4f8ac6252bf" providerId="LiveId" clId="{4FB9A07B-E999-4C7F-A416-A5C0790D7D17}" dt="2018-04-02T22:52:58.321" v="561" actId="478"/>
          <ac:picMkLst>
            <pc:docMk/>
            <pc:sldMk cId="958571872" sldId="258"/>
            <ac:picMk id="20" creationId="{B8C04AC2-F20E-4549-A4DE-A258591A9C00}"/>
          </ac:picMkLst>
        </pc:picChg>
        <pc:picChg chg="add del mod">
          <ac:chgData name="BARIS ERDEMIR" userId="62aab4f8ac6252bf" providerId="LiveId" clId="{4FB9A07B-E999-4C7F-A416-A5C0790D7D17}" dt="2018-04-02T22:58:10.614" v="568" actId="478"/>
          <ac:picMkLst>
            <pc:docMk/>
            <pc:sldMk cId="958571872" sldId="258"/>
            <ac:picMk id="21" creationId="{E1739C3C-3A80-48F6-8660-0DFD235FA328}"/>
          </ac:picMkLst>
        </pc:picChg>
        <pc:picChg chg="add del mod">
          <ac:chgData name="BARIS ERDEMIR" userId="62aab4f8ac6252bf" providerId="LiveId" clId="{4FB9A07B-E999-4C7F-A416-A5C0790D7D17}" dt="2018-04-04T14:34:10.359" v="10102" actId="478"/>
          <ac:picMkLst>
            <pc:docMk/>
            <pc:sldMk cId="958571872" sldId="258"/>
            <ac:picMk id="23" creationId="{4A9E03AF-23C1-4AFE-A095-43758E716551}"/>
          </ac:picMkLst>
        </pc:picChg>
        <pc:picChg chg="add del mod">
          <ac:chgData name="BARIS ERDEMIR" userId="62aab4f8ac6252bf" providerId="LiveId" clId="{4FB9A07B-E999-4C7F-A416-A5C0790D7D17}" dt="2018-04-04T14:34:10.359" v="10102" actId="478"/>
          <ac:picMkLst>
            <pc:docMk/>
            <pc:sldMk cId="958571872" sldId="258"/>
            <ac:picMk id="25" creationId="{9C50EEE0-3727-478C-9780-6851156F7B9D}"/>
          </ac:picMkLst>
        </pc:picChg>
        <pc:picChg chg="add del mod">
          <ac:chgData name="BARIS ERDEMIR" userId="62aab4f8ac6252bf" providerId="LiveId" clId="{4FB9A07B-E999-4C7F-A416-A5C0790D7D17}" dt="2018-04-04T14:34:10.359" v="10102" actId="478"/>
          <ac:picMkLst>
            <pc:docMk/>
            <pc:sldMk cId="958571872" sldId="258"/>
            <ac:picMk id="27" creationId="{D801219F-B7B9-4C7B-B340-3128A3C920C6}"/>
          </ac:picMkLst>
        </pc:picChg>
        <pc:picChg chg="add">
          <ac:chgData name="BARIS ERDEMIR" userId="62aab4f8ac6252bf" providerId="LiveId" clId="{4FB9A07B-E999-4C7F-A416-A5C0790D7D17}" dt="2018-04-05T21:24:10.339" v="12041" actId="108"/>
          <ac:picMkLst>
            <pc:docMk/>
            <pc:sldMk cId="958571872" sldId="258"/>
            <ac:picMk id="29" creationId="{753597BF-11C9-4647-90FB-1855090D1256}"/>
          </ac:picMkLst>
        </pc:picChg>
        <pc:picChg chg="add del mod">
          <ac:chgData name="BARIS ERDEMIR" userId="62aab4f8ac6252bf" providerId="LiveId" clId="{4FB9A07B-E999-4C7F-A416-A5C0790D7D17}" dt="2018-04-04T14:34:10.359" v="10102" actId="478"/>
          <ac:picMkLst>
            <pc:docMk/>
            <pc:sldMk cId="958571872" sldId="258"/>
            <ac:picMk id="29" creationId="{944F37DC-A511-4A7C-A1A3-869C98A4A695}"/>
          </ac:picMkLst>
        </pc:picChg>
        <pc:picChg chg="add">
          <ac:chgData name="BARIS ERDEMIR" userId="62aab4f8ac6252bf" providerId="LiveId" clId="{4FB9A07B-E999-4C7F-A416-A5C0790D7D17}" dt="2018-04-05T21:24:10.339" v="12041" actId="108"/>
          <ac:picMkLst>
            <pc:docMk/>
            <pc:sldMk cId="958571872" sldId="258"/>
            <ac:picMk id="30" creationId="{4DBEF3BE-25A9-4C1F-8372-25046162167F}"/>
          </ac:picMkLst>
        </pc:picChg>
        <pc:picChg chg="add">
          <ac:chgData name="BARIS ERDEMIR" userId="62aab4f8ac6252bf" providerId="LiveId" clId="{4FB9A07B-E999-4C7F-A416-A5C0790D7D17}" dt="2018-04-05T21:24:10.339" v="12041" actId="108"/>
          <ac:picMkLst>
            <pc:docMk/>
            <pc:sldMk cId="958571872" sldId="258"/>
            <ac:picMk id="31" creationId="{51792FE2-CFB6-453E-92CB-0FE35BC922E5}"/>
          </ac:picMkLst>
        </pc:picChg>
        <pc:picChg chg="add del mod">
          <ac:chgData name="BARIS ERDEMIR" userId="62aab4f8ac6252bf" providerId="LiveId" clId="{4FB9A07B-E999-4C7F-A416-A5C0790D7D17}" dt="2018-04-04T14:34:10.359" v="10102" actId="478"/>
          <ac:picMkLst>
            <pc:docMk/>
            <pc:sldMk cId="958571872" sldId="258"/>
            <ac:picMk id="31" creationId="{FDA70E04-2921-4560-9288-63412F716901}"/>
          </ac:picMkLst>
        </pc:picChg>
        <pc:picChg chg="add">
          <ac:chgData name="BARIS ERDEMIR" userId="62aab4f8ac6252bf" providerId="LiveId" clId="{4FB9A07B-E999-4C7F-A416-A5C0790D7D17}" dt="2018-04-05T21:24:10.339" v="12041" actId="108"/>
          <ac:picMkLst>
            <pc:docMk/>
            <pc:sldMk cId="958571872" sldId="258"/>
            <ac:picMk id="32" creationId="{3EEEF9AC-DF04-4DBB-892F-0CBD5C0E8EE7}"/>
          </ac:picMkLst>
        </pc:picChg>
        <pc:picChg chg="add del mod">
          <ac:chgData name="BARIS ERDEMIR" userId="62aab4f8ac6252bf" providerId="LiveId" clId="{4FB9A07B-E999-4C7F-A416-A5C0790D7D17}" dt="2018-04-04T14:32:34.824" v="10086" actId="478"/>
          <ac:picMkLst>
            <pc:docMk/>
            <pc:sldMk cId="958571872" sldId="258"/>
            <ac:picMk id="35" creationId="{215DFFEC-1FE5-44B2-AACB-3FFFF604EAC7}"/>
          </ac:picMkLst>
        </pc:picChg>
        <pc:picChg chg="add del">
          <ac:chgData name="BARIS ERDEMIR" userId="62aab4f8ac6252bf" providerId="LiveId" clId="{4FB9A07B-E999-4C7F-A416-A5C0790D7D17}" dt="2018-04-04T14:41:15.438" v="10170" actId="478"/>
          <ac:picMkLst>
            <pc:docMk/>
            <pc:sldMk cId="958571872" sldId="258"/>
            <ac:picMk id="41" creationId="{7BE869E6-0762-4CD8-B365-FD32AF4C1691}"/>
          </ac:picMkLst>
        </pc:picChg>
        <pc:picChg chg="add del">
          <ac:chgData name="BARIS ERDEMIR" userId="62aab4f8ac6252bf" providerId="LiveId" clId="{4FB9A07B-E999-4C7F-A416-A5C0790D7D17}" dt="2018-04-04T14:41:15.438" v="10170" actId="478"/>
          <ac:picMkLst>
            <pc:docMk/>
            <pc:sldMk cId="958571872" sldId="258"/>
            <ac:picMk id="42" creationId="{53096C53-4328-4D7F-BB64-5290819CF707}"/>
          </ac:picMkLst>
        </pc:picChg>
        <pc:picChg chg="add del">
          <ac:chgData name="BARIS ERDEMIR" userId="62aab4f8ac6252bf" providerId="LiveId" clId="{4FB9A07B-E999-4C7F-A416-A5C0790D7D17}" dt="2018-04-04T14:41:15.438" v="10170" actId="478"/>
          <ac:picMkLst>
            <pc:docMk/>
            <pc:sldMk cId="958571872" sldId="258"/>
            <ac:picMk id="43" creationId="{627E2CAA-3CCE-40AF-B757-CADD877B9C25}"/>
          </ac:picMkLst>
        </pc:picChg>
        <pc:picChg chg="add del">
          <ac:chgData name="BARIS ERDEMIR" userId="62aab4f8ac6252bf" providerId="LiveId" clId="{4FB9A07B-E999-4C7F-A416-A5C0790D7D17}" dt="2018-04-04T14:41:15.438" v="10170" actId="478"/>
          <ac:picMkLst>
            <pc:docMk/>
            <pc:sldMk cId="958571872" sldId="258"/>
            <ac:picMk id="44" creationId="{5F7829F7-18F5-42F8-9736-843A159C986A}"/>
          </ac:picMkLst>
        </pc:picChg>
        <pc:picChg chg="add del">
          <ac:chgData name="BARIS ERDEMIR" userId="62aab4f8ac6252bf" providerId="LiveId" clId="{4FB9A07B-E999-4C7F-A416-A5C0790D7D17}" dt="2018-04-04T14:41:15.438" v="10170" actId="478"/>
          <ac:picMkLst>
            <pc:docMk/>
            <pc:sldMk cId="958571872" sldId="258"/>
            <ac:picMk id="45" creationId="{D4F7D4C7-ED05-4946-BA52-605ED152D781}"/>
          </ac:picMkLst>
        </pc:picChg>
        <pc:picChg chg="add del">
          <ac:chgData name="BARIS ERDEMIR" userId="62aab4f8ac6252bf" providerId="LiveId" clId="{4FB9A07B-E999-4C7F-A416-A5C0790D7D17}" dt="2018-04-04T14:45:22.227" v="10192" actId="478"/>
          <ac:picMkLst>
            <pc:docMk/>
            <pc:sldMk cId="958571872" sldId="258"/>
            <ac:picMk id="56" creationId="{623E6A05-F809-4FD0-B1A6-4D7D5C7F7189}"/>
          </ac:picMkLst>
        </pc:picChg>
        <pc:picChg chg="add del">
          <ac:chgData name="BARIS ERDEMIR" userId="62aab4f8ac6252bf" providerId="LiveId" clId="{4FB9A07B-E999-4C7F-A416-A5C0790D7D17}" dt="2018-04-04T14:45:22.227" v="10192" actId="478"/>
          <ac:picMkLst>
            <pc:docMk/>
            <pc:sldMk cId="958571872" sldId="258"/>
            <ac:picMk id="57" creationId="{6F73B574-B74C-401B-80F4-DD5102992D72}"/>
          </ac:picMkLst>
        </pc:picChg>
        <pc:picChg chg="add del">
          <ac:chgData name="BARIS ERDEMIR" userId="62aab4f8ac6252bf" providerId="LiveId" clId="{4FB9A07B-E999-4C7F-A416-A5C0790D7D17}" dt="2018-04-04T14:45:22.227" v="10192" actId="478"/>
          <ac:picMkLst>
            <pc:docMk/>
            <pc:sldMk cId="958571872" sldId="258"/>
            <ac:picMk id="58" creationId="{C9A9F846-DF30-4F82-9ECF-82BF9B122260}"/>
          </ac:picMkLst>
        </pc:picChg>
        <pc:picChg chg="add del">
          <ac:chgData name="BARIS ERDEMIR" userId="62aab4f8ac6252bf" providerId="LiveId" clId="{4FB9A07B-E999-4C7F-A416-A5C0790D7D17}" dt="2018-04-04T14:45:22.227" v="10192" actId="478"/>
          <ac:picMkLst>
            <pc:docMk/>
            <pc:sldMk cId="958571872" sldId="258"/>
            <ac:picMk id="59" creationId="{84BA0826-CC38-4559-B847-CCCABAB4EAA0}"/>
          </ac:picMkLst>
        </pc:picChg>
        <pc:picChg chg="add del">
          <ac:chgData name="BARIS ERDEMIR" userId="62aab4f8ac6252bf" providerId="LiveId" clId="{4FB9A07B-E999-4C7F-A416-A5C0790D7D17}" dt="2018-04-04T14:45:22.227" v="10192" actId="478"/>
          <ac:picMkLst>
            <pc:docMk/>
            <pc:sldMk cId="958571872" sldId="258"/>
            <ac:picMk id="60" creationId="{7E849A73-A2C5-4450-8CAB-B4405CE99591}"/>
          </ac:picMkLst>
        </pc:picChg>
        <pc:picChg chg="add del">
          <ac:chgData name="BARIS ERDEMIR" userId="62aab4f8ac6252bf" providerId="LiveId" clId="{4FB9A07B-E999-4C7F-A416-A5C0790D7D17}" dt="2018-04-04T14:45:22.227" v="10192" actId="478"/>
          <ac:picMkLst>
            <pc:docMk/>
            <pc:sldMk cId="958571872" sldId="258"/>
            <ac:picMk id="61" creationId="{41AF50F8-101A-42F4-8912-57A09669CE82}"/>
          </ac:picMkLst>
        </pc:picChg>
        <pc:picChg chg="add del">
          <ac:chgData name="BARIS ERDEMIR" userId="62aab4f8ac6252bf" providerId="LiveId" clId="{4FB9A07B-E999-4C7F-A416-A5C0790D7D17}" dt="2018-04-04T14:45:22.227" v="10192" actId="478"/>
          <ac:picMkLst>
            <pc:docMk/>
            <pc:sldMk cId="958571872" sldId="258"/>
            <ac:picMk id="62" creationId="{07AC1972-FA84-47E4-9E3F-134B7BCA13B0}"/>
          </ac:picMkLst>
        </pc:picChg>
        <pc:picChg chg="add del">
          <ac:chgData name="BARIS ERDEMIR" userId="62aab4f8ac6252bf" providerId="LiveId" clId="{4FB9A07B-E999-4C7F-A416-A5C0790D7D17}" dt="2018-04-04T14:45:22.227" v="10192" actId="478"/>
          <ac:picMkLst>
            <pc:docMk/>
            <pc:sldMk cId="958571872" sldId="258"/>
            <ac:picMk id="63" creationId="{F293521C-A78E-4E29-9172-8D9B6E51C3B9}"/>
          </ac:picMkLst>
        </pc:picChg>
        <pc:picChg chg="add del">
          <ac:chgData name="BARIS ERDEMIR" userId="62aab4f8ac6252bf" providerId="LiveId" clId="{4FB9A07B-E999-4C7F-A416-A5C0790D7D17}" dt="2018-04-05T21:24:10.042" v="12040" actId="478"/>
          <ac:picMkLst>
            <pc:docMk/>
            <pc:sldMk cId="958571872" sldId="258"/>
            <ac:picMk id="74" creationId="{68A01DED-982C-4DA8-B45F-7DFBC6B4BB3E}"/>
          </ac:picMkLst>
        </pc:picChg>
        <pc:picChg chg="add del">
          <ac:chgData name="BARIS ERDEMIR" userId="62aab4f8ac6252bf" providerId="LiveId" clId="{4FB9A07B-E999-4C7F-A416-A5C0790D7D17}" dt="2018-04-05T21:17:35.550" v="11741" actId="478"/>
          <ac:picMkLst>
            <pc:docMk/>
            <pc:sldMk cId="958571872" sldId="258"/>
            <ac:picMk id="75" creationId="{A83A6C7F-69B5-4C03-8BB2-55D5B2AEF689}"/>
          </ac:picMkLst>
        </pc:picChg>
        <pc:picChg chg="add del mod">
          <ac:chgData name="BARIS ERDEMIR" userId="62aab4f8ac6252bf" providerId="LiveId" clId="{4FB9A07B-E999-4C7F-A416-A5C0790D7D17}" dt="2018-04-05T21:24:10.042" v="12040" actId="478"/>
          <ac:picMkLst>
            <pc:docMk/>
            <pc:sldMk cId="958571872" sldId="258"/>
            <ac:picMk id="76" creationId="{5ED6C20A-2EB8-4F4B-A529-71E4F7BF6F7A}"/>
          </ac:picMkLst>
        </pc:picChg>
        <pc:picChg chg="add del mod">
          <ac:chgData name="BARIS ERDEMIR" userId="62aab4f8ac6252bf" providerId="LiveId" clId="{4FB9A07B-E999-4C7F-A416-A5C0790D7D17}" dt="2018-04-05T21:24:10.042" v="12040" actId="478"/>
          <ac:picMkLst>
            <pc:docMk/>
            <pc:sldMk cId="958571872" sldId="258"/>
            <ac:picMk id="77" creationId="{128E89F4-7345-4F60-B22D-C668EB526DB4}"/>
          </ac:picMkLst>
        </pc:picChg>
        <pc:picChg chg="add del mod">
          <ac:chgData name="BARIS ERDEMIR" userId="62aab4f8ac6252bf" providerId="LiveId" clId="{4FB9A07B-E999-4C7F-A416-A5C0790D7D17}" dt="2018-04-05T21:24:10.042" v="12040" actId="478"/>
          <ac:picMkLst>
            <pc:docMk/>
            <pc:sldMk cId="958571872" sldId="258"/>
            <ac:picMk id="78" creationId="{C679B5BC-66EF-43B1-BE0E-F4CD3067E371}"/>
          </ac:picMkLst>
        </pc:picChg>
        <pc:picChg chg="add del">
          <ac:chgData name="BARIS ERDEMIR" userId="62aab4f8ac6252bf" providerId="LiveId" clId="{4FB9A07B-E999-4C7F-A416-A5C0790D7D17}" dt="2018-04-04T14:45:37.121" v="10195" actId="207"/>
          <ac:picMkLst>
            <pc:docMk/>
            <pc:sldMk cId="958571872" sldId="258"/>
            <ac:picMk id="89" creationId="{C1DD0FED-491C-4ACB-A117-20BE8DC81B7F}"/>
          </ac:picMkLst>
        </pc:picChg>
        <pc:picChg chg="add del">
          <ac:chgData name="BARIS ERDEMIR" userId="62aab4f8ac6252bf" providerId="LiveId" clId="{4FB9A07B-E999-4C7F-A416-A5C0790D7D17}" dt="2018-04-04T14:45:37.121" v="10195" actId="207"/>
          <ac:picMkLst>
            <pc:docMk/>
            <pc:sldMk cId="958571872" sldId="258"/>
            <ac:picMk id="90" creationId="{D8F4A2EF-903E-450C-88FD-30D053D2E069}"/>
          </ac:picMkLst>
        </pc:picChg>
        <pc:picChg chg="add del">
          <ac:chgData name="BARIS ERDEMIR" userId="62aab4f8ac6252bf" providerId="LiveId" clId="{4FB9A07B-E999-4C7F-A416-A5C0790D7D17}" dt="2018-04-04T14:45:37.121" v="10195" actId="207"/>
          <ac:picMkLst>
            <pc:docMk/>
            <pc:sldMk cId="958571872" sldId="258"/>
            <ac:picMk id="91" creationId="{30703670-F26C-4D94-B6DC-F508A729A472}"/>
          </ac:picMkLst>
        </pc:picChg>
        <pc:picChg chg="add del">
          <ac:chgData name="BARIS ERDEMIR" userId="62aab4f8ac6252bf" providerId="LiveId" clId="{4FB9A07B-E999-4C7F-A416-A5C0790D7D17}" dt="2018-04-04T14:45:37.121" v="10195" actId="207"/>
          <ac:picMkLst>
            <pc:docMk/>
            <pc:sldMk cId="958571872" sldId="258"/>
            <ac:picMk id="92" creationId="{F2607C77-5045-4AA4-9C65-5BD066518050}"/>
          </ac:picMkLst>
        </pc:picChg>
        <pc:picChg chg="add del">
          <ac:chgData name="BARIS ERDEMIR" userId="62aab4f8ac6252bf" providerId="LiveId" clId="{4FB9A07B-E999-4C7F-A416-A5C0790D7D17}" dt="2018-04-04T14:45:37.121" v="10195" actId="207"/>
          <ac:picMkLst>
            <pc:docMk/>
            <pc:sldMk cId="958571872" sldId="258"/>
            <ac:picMk id="93" creationId="{BA34F981-4693-4C25-8832-4062FEF0C1B9}"/>
          </ac:picMkLst>
        </pc:picChg>
      </pc:sldChg>
      <pc:sldChg chg="addSp delSp modSp add modAnim">
        <pc:chgData name="BARIS ERDEMIR" userId="62aab4f8ac6252bf" providerId="LiveId" clId="{4FB9A07B-E999-4C7F-A416-A5C0790D7D17}" dt="2018-04-06T11:21:35.353" v="17988" actId="478"/>
        <pc:sldMkLst>
          <pc:docMk/>
          <pc:sldMk cId="276638561" sldId="266"/>
        </pc:sldMkLst>
        <pc:spChg chg="del mod">
          <ac:chgData name="BARIS ERDEMIR" userId="62aab4f8ac6252bf" providerId="LiveId" clId="{4FB9A07B-E999-4C7F-A416-A5C0790D7D17}" dt="2018-04-04T14:29:01.177" v="10050" actId="478"/>
          <ac:spMkLst>
            <pc:docMk/>
            <pc:sldMk cId="276638561" sldId="266"/>
            <ac:spMk id="2" creationId="{B59A3240-50A4-4CB2-AF88-B22FC69B9546}"/>
          </ac:spMkLst>
        </pc:spChg>
        <pc:spChg chg="add del mod">
          <ac:chgData name="BARIS ERDEMIR" userId="62aab4f8ac6252bf" providerId="LiveId" clId="{4FB9A07B-E999-4C7F-A416-A5C0790D7D17}" dt="2018-04-05T22:22:58.743" v="12798" actId="478"/>
          <ac:spMkLst>
            <pc:docMk/>
            <pc:sldMk cId="276638561" sldId="266"/>
            <ac:spMk id="2" creationId="{EAD05028-4A33-4B3E-9F51-D5BC3F159EC9}"/>
          </ac:spMkLst>
        </pc:spChg>
        <pc:spChg chg="add del">
          <ac:chgData name="BARIS ERDEMIR" userId="62aab4f8ac6252bf" providerId="LiveId" clId="{4FB9A07B-E999-4C7F-A416-A5C0790D7D17}" dt="2018-04-04T15:07:56.732" v="10627" actId="1076"/>
          <ac:spMkLst>
            <pc:docMk/>
            <pc:sldMk cId="276638561" sldId="266"/>
            <ac:spMk id="3" creationId="{9E38E673-7895-4693-8FA5-D397D59F6259}"/>
          </ac:spMkLst>
        </pc:spChg>
        <pc:spChg chg="del mod">
          <ac:chgData name="BARIS ERDEMIR" userId="62aab4f8ac6252bf" providerId="LiveId" clId="{4FB9A07B-E999-4C7F-A416-A5C0790D7D17}" dt="2018-04-02T23:13:39.359" v="663" actId="478"/>
          <ac:spMkLst>
            <pc:docMk/>
            <pc:sldMk cId="276638561" sldId="266"/>
            <ac:spMk id="4" creationId="{DD6DC12A-7F39-4240-A98E-7571C30675A6}"/>
          </ac:spMkLst>
        </pc:spChg>
        <pc:spChg chg="del mod">
          <ac:chgData name="BARIS ERDEMIR" userId="62aab4f8ac6252bf" providerId="LiveId" clId="{4FB9A07B-E999-4C7F-A416-A5C0790D7D17}" dt="2018-04-02T23:14:58.443" v="678" actId="478"/>
          <ac:spMkLst>
            <pc:docMk/>
            <pc:sldMk cId="276638561" sldId="266"/>
            <ac:spMk id="6" creationId="{2B5E4892-6BE6-4A21-B352-7FCEC72E38D4}"/>
          </ac:spMkLst>
        </pc:spChg>
        <pc:spChg chg="del mod">
          <ac:chgData name="BARIS ERDEMIR" userId="62aab4f8ac6252bf" providerId="LiveId" clId="{4FB9A07B-E999-4C7F-A416-A5C0790D7D17}" dt="2018-04-04T14:29:01.177" v="10050" actId="478"/>
          <ac:spMkLst>
            <pc:docMk/>
            <pc:sldMk cId="276638561" sldId="266"/>
            <ac:spMk id="7" creationId="{31802FA1-A0DD-4451-A4F1-9B4319A07C36}"/>
          </ac:spMkLst>
        </pc:spChg>
        <pc:spChg chg="del mod">
          <ac:chgData name="BARIS ERDEMIR" userId="62aab4f8ac6252bf" providerId="LiveId" clId="{4FB9A07B-E999-4C7F-A416-A5C0790D7D17}" dt="2018-04-02T23:10:55.283" v="644" actId="478"/>
          <ac:spMkLst>
            <pc:docMk/>
            <pc:sldMk cId="276638561" sldId="266"/>
            <ac:spMk id="10" creationId="{3B47103C-6139-46BF-8EB5-1B0C6FDD8A18}"/>
          </ac:spMkLst>
        </pc:spChg>
        <pc:spChg chg="del mod">
          <ac:chgData name="BARIS ERDEMIR" userId="62aab4f8ac6252bf" providerId="LiveId" clId="{4FB9A07B-E999-4C7F-A416-A5C0790D7D17}" dt="2018-04-04T14:29:01.177" v="10050" actId="478"/>
          <ac:spMkLst>
            <pc:docMk/>
            <pc:sldMk cId="276638561" sldId="266"/>
            <ac:spMk id="11" creationId="{3CEE13B6-BA7C-43BF-A420-0FAE81277E62}"/>
          </ac:spMkLst>
        </pc:spChg>
        <pc:spChg chg="del mod">
          <ac:chgData name="BARIS ERDEMIR" userId="62aab4f8ac6252bf" providerId="LiveId" clId="{4FB9A07B-E999-4C7F-A416-A5C0790D7D17}" dt="2018-04-02T23:10:55.283" v="644" actId="478"/>
          <ac:spMkLst>
            <pc:docMk/>
            <pc:sldMk cId="276638561" sldId="266"/>
            <ac:spMk id="12" creationId="{AA163B6C-C9CC-40C1-9B45-EC306313709E}"/>
          </ac:spMkLst>
        </pc:spChg>
        <pc:spChg chg="del mod">
          <ac:chgData name="BARIS ERDEMIR" userId="62aab4f8ac6252bf" providerId="LiveId" clId="{4FB9A07B-E999-4C7F-A416-A5C0790D7D17}" dt="2018-04-04T14:29:01.177" v="10050" actId="478"/>
          <ac:spMkLst>
            <pc:docMk/>
            <pc:sldMk cId="276638561" sldId="266"/>
            <ac:spMk id="13" creationId="{D1F0C3AE-8D60-4131-BC9F-8C8C9D0655A8}"/>
          </ac:spMkLst>
        </pc:spChg>
        <pc:spChg chg="del mod">
          <ac:chgData name="BARIS ERDEMIR" userId="62aab4f8ac6252bf" providerId="LiveId" clId="{4FB9A07B-E999-4C7F-A416-A5C0790D7D17}" dt="2018-04-02T23:10:55.283" v="644" actId="478"/>
          <ac:spMkLst>
            <pc:docMk/>
            <pc:sldMk cId="276638561" sldId="266"/>
            <ac:spMk id="14" creationId="{225ED629-3BDF-4155-BDA3-5C39C03B92D0}"/>
          </ac:spMkLst>
        </pc:spChg>
        <pc:spChg chg="del mod">
          <ac:chgData name="BARIS ERDEMIR" userId="62aab4f8ac6252bf" providerId="LiveId" clId="{4FB9A07B-E999-4C7F-A416-A5C0790D7D17}" dt="2018-04-04T14:29:01.177" v="10050" actId="478"/>
          <ac:spMkLst>
            <pc:docMk/>
            <pc:sldMk cId="276638561" sldId="266"/>
            <ac:spMk id="15" creationId="{F5ADC35B-F183-4790-B971-10ACD2E5A5C7}"/>
          </ac:spMkLst>
        </pc:spChg>
        <pc:spChg chg="del mod">
          <ac:chgData name="BARIS ERDEMIR" userId="62aab4f8ac6252bf" providerId="LiveId" clId="{4FB9A07B-E999-4C7F-A416-A5C0790D7D17}" dt="2018-04-02T23:10:55.283" v="644" actId="478"/>
          <ac:spMkLst>
            <pc:docMk/>
            <pc:sldMk cId="276638561" sldId="266"/>
            <ac:spMk id="16" creationId="{0BBBDB0E-6147-4CB3-9BEA-2265D9A68D0B}"/>
          </ac:spMkLst>
        </pc:spChg>
        <pc:spChg chg="del mod">
          <ac:chgData name="BARIS ERDEMIR" userId="62aab4f8ac6252bf" providerId="LiveId" clId="{4FB9A07B-E999-4C7F-A416-A5C0790D7D17}" dt="2018-04-04T14:29:01.177" v="10050" actId="478"/>
          <ac:spMkLst>
            <pc:docMk/>
            <pc:sldMk cId="276638561" sldId="266"/>
            <ac:spMk id="17" creationId="{F5E09461-EF4A-4243-9683-E3D14EA2F5A1}"/>
          </ac:spMkLst>
        </pc:spChg>
        <pc:spChg chg="del mod">
          <ac:chgData name="BARIS ERDEMIR" userId="62aab4f8ac6252bf" providerId="LiveId" clId="{4FB9A07B-E999-4C7F-A416-A5C0790D7D17}" dt="2018-04-02T23:10:55.283" v="644" actId="478"/>
          <ac:spMkLst>
            <pc:docMk/>
            <pc:sldMk cId="276638561" sldId="266"/>
            <ac:spMk id="18" creationId="{C1C1D65D-70AC-42EA-B6D0-A1663048A9B9}"/>
          </ac:spMkLst>
        </pc:spChg>
        <pc:spChg chg="add">
          <ac:chgData name="BARIS ERDEMIR" userId="62aab4f8ac6252bf" providerId="LiveId" clId="{4FB9A07B-E999-4C7F-A416-A5C0790D7D17}" dt="2018-04-05T21:33:39.748" v="12102" actId="20577"/>
          <ac:spMkLst>
            <pc:docMk/>
            <pc:sldMk cId="276638561" sldId="266"/>
            <ac:spMk id="19" creationId="{2391028A-062C-4AC7-842D-F2F7CFA9F635}"/>
          </ac:spMkLst>
        </pc:spChg>
        <pc:spChg chg="add del mod ord">
          <ac:chgData name="BARIS ERDEMIR" userId="62aab4f8ac6252bf" providerId="LiveId" clId="{4FB9A07B-E999-4C7F-A416-A5C0790D7D17}" dt="2018-04-04T14:29:01.177" v="10050" actId="478"/>
          <ac:spMkLst>
            <pc:docMk/>
            <pc:sldMk cId="276638561" sldId="266"/>
            <ac:spMk id="19" creationId="{356A97F9-D077-4A62-9167-1DD71B9EA3F3}"/>
          </ac:spMkLst>
        </pc:spChg>
        <pc:spChg chg="add del">
          <ac:chgData name="BARIS ERDEMIR" userId="62aab4f8ac6252bf" providerId="LiveId" clId="{4FB9A07B-E999-4C7F-A416-A5C0790D7D17}" dt="2018-04-02T23:11:07.591" v="646" actId="20577"/>
          <ac:spMkLst>
            <pc:docMk/>
            <pc:sldMk cId="276638561" sldId="266"/>
            <ac:spMk id="20" creationId="{20E309D9-DE5A-40F2-B329-AFBAA289ED1F}"/>
          </ac:spMkLst>
        </pc:spChg>
        <pc:spChg chg="add del">
          <ac:chgData name="BARIS ERDEMIR" userId="62aab4f8ac6252bf" providerId="LiveId" clId="{4FB9A07B-E999-4C7F-A416-A5C0790D7D17}" dt="2018-04-05T21:32:03.490" v="12080" actId="478"/>
          <ac:spMkLst>
            <pc:docMk/>
            <pc:sldMk cId="276638561" sldId="266"/>
            <ac:spMk id="20" creationId="{6D3DB617-3524-436C-A790-2C54EF24149B}"/>
          </ac:spMkLst>
        </pc:spChg>
        <pc:spChg chg="add del">
          <ac:chgData name="BARIS ERDEMIR" userId="62aab4f8ac6252bf" providerId="LiveId" clId="{4FB9A07B-E999-4C7F-A416-A5C0790D7D17}" dt="2018-04-05T21:32:03.490" v="12080" actId="478"/>
          <ac:spMkLst>
            <pc:docMk/>
            <pc:sldMk cId="276638561" sldId="266"/>
            <ac:spMk id="21" creationId="{301DE045-8323-4D9A-90F5-CEF002FAE19F}"/>
          </ac:spMkLst>
        </pc:spChg>
        <pc:spChg chg="add del">
          <ac:chgData name="BARIS ERDEMIR" userId="62aab4f8ac6252bf" providerId="LiveId" clId="{4FB9A07B-E999-4C7F-A416-A5C0790D7D17}" dt="2018-04-02T23:11:07.591" v="646" actId="20577"/>
          <ac:spMkLst>
            <pc:docMk/>
            <pc:sldMk cId="276638561" sldId="266"/>
            <ac:spMk id="21" creationId="{1089AF59-2717-4BE5-9C56-E94A6A88CF73}"/>
          </ac:spMkLst>
        </pc:spChg>
        <pc:spChg chg="add del">
          <ac:chgData name="BARIS ERDEMIR" userId="62aab4f8ac6252bf" providerId="LiveId" clId="{4FB9A07B-E999-4C7F-A416-A5C0790D7D17}" dt="2018-04-02T23:11:07.591" v="646" actId="20577"/>
          <ac:spMkLst>
            <pc:docMk/>
            <pc:sldMk cId="276638561" sldId="266"/>
            <ac:spMk id="22" creationId="{6F9D2977-C470-4637-868F-961AC2FE63A6}"/>
          </ac:spMkLst>
        </pc:spChg>
        <pc:spChg chg="add del">
          <ac:chgData name="BARIS ERDEMIR" userId="62aab4f8ac6252bf" providerId="LiveId" clId="{4FB9A07B-E999-4C7F-A416-A5C0790D7D17}" dt="2018-04-05T21:30:19.705" v="12058" actId="478"/>
          <ac:spMkLst>
            <pc:docMk/>
            <pc:sldMk cId="276638561" sldId="266"/>
            <ac:spMk id="22" creationId="{C133950B-82CF-4795-92F5-BF570169046B}"/>
          </ac:spMkLst>
        </pc:spChg>
        <pc:spChg chg="add del">
          <ac:chgData name="BARIS ERDEMIR" userId="62aab4f8ac6252bf" providerId="LiveId" clId="{4FB9A07B-E999-4C7F-A416-A5C0790D7D17}" dt="2018-04-05T21:30:19.705" v="12058" actId="478"/>
          <ac:spMkLst>
            <pc:docMk/>
            <pc:sldMk cId="276638561" sldId="266"/>
            <ac:spMk id="23" creationId="{DD4D98A2-FDD3-4049-A0DB-3FDB15867041}"/>
          </ac:spMkLst>
        </pc:spChg>
        <pc:spChg chg="add del">
          <ac:chgData name="BARIS ERDEMIR" userId="62aab4f8ac6252bf" providerId="LiveId" clId="{4FB9A07B-E999-4C7F-A416-A5C0790D7D17}" dt="2018-04-02T23:11:07.591" v="646" actId="20577"/>
          <ac:spMkLst>
            <pc:docMk/>
            <pc:sldMk cId="276638561" sldId="266"/>
            <ac:spMk id="23" creationId="{1610DD78-F8EF-4D5F-9E65-6A3F7C1B69AA}"/>
          </ac:spMkLst>
        </pc:spChg>
        <pc:spChg chg="add del">
          <ac:chgData name="BARIS ERDEMIR" userId="62aab4f8ac6252bf" providerId="LiveId" clId="{4FB9A07B-E999-4C7F-A416-A5C0790D7D17}" dt="2018-04-05T21:30:19.705" v="12058" actId="478"/>
          <ac:spMkLst>
            <pc:docMk/>
            <pc:sldMk cId="276638561" sldId="266"/>
            <ac:spMk id="24" creationId="{9ABBB8F8-D41F-4908-B303-699D0E242911}"/>
          </ac:spMkLst>
        </pc:spChg>
        <pc:spChg chg="add del">
          <ac:chgData name="BARIS ERDEMIR" userId="62aab4f8ac6252bf" providerId="LiveId" clId="{4FB9A07B-E999-4C7F-A416-A5C0790D7D17}" dt="2018-04-02T23:11:07.591" v="646" actId="20577"/>
          <ac:spMkLst>
            <pc:docMk/>
            <pc:sldMk cId="276638561" sldId="266"/>
            <ac:spMk id="24" creationId="{4F1E2C30-3697-4BD6-BD55-20436F22C811}"/>
          </ac:spMkLst>
        </pc:spChg>
        <pc:spChg chg="add del">
          <ac:chgData name="BARIS ERDEMIR" userId="62aab4f8ac6252bf" providerId="LiveId" clId="{4FB9A07B-E999-4C7F-A416-A5C0790D7D17}" dt="2018-04-05T21:30:19.705" v="12058" actId="478"/>
          <ac:spMkLst>
            <pc:docMk/>
            <pc:sldMk cId="276638561" sldId="266"/>
            <ac:spMk id="25" creationId="{1277F8E5-15DE-4B61-BE93-C07247C28001}"/>
          </ac:spMkLst>
        </pc:spChg>
        <pc:spChg chg="add del">
          <ac:chgData name="BARIS ERDEMIR" userId="62aab4f8ac6252bf" providerId="LiveId" clId="{4FB9A07B-E999-4C7F-A416-A5C0790D7D17}" dt="2018-04-02T23:11:07.591" v="646" actId="20577"/>
          <ac:spMkLst>
            <pc:docMk/>
            <pc:sldMk cId="276638561" sldId="266"/>
            <ac:spMk id="25" creationId="{C7641A95-002E-4476-BB05-1A5865A817E0}"/>
          </ac:spMkLst>
        </pc:spChg>
        <pc:spChg chg="add del">
          <ac:chgData name="BARIS ERDEMIR" userId="62aab4f8ac6252bf" providerId="LiveId" clId="{4FB9A07B-E999-4C7F-A416-A5C0790D7D17}" dt="2018-04-02T23:11:07.591" v="646" actId="20577"/>
          <ac:spMkLst>
            <pc:docMk/>
            <pc:sldMk cId="276638561" sldId="266"/>
            <ac:spMk id="26" creationId="{C4EF77A0-F4F9-4603-AE55-A163E2D01C3E}"/>
          </ac:spMkLst>
        </pc:spChg>
        <pc:spChg chg="add del">
          <ac:chgData name="BARIS ERDEMIR" userId="62aab4f8ac6252bf" providerId="LiveId" clId="{4FB9A07B-E999-4C7F-A416-A5C0790D7D17}" dt="2018-04-05T21:30:19.705" v="12058" actId="478"/>
          <ac:spMkLst>
            <pc:docMk/>
            <pc:sldMk cId="276638561" sldId="266"/>
            <ac:spMk id="26" creationId="{14ADAA88-01C8-4EBD-BB21-83F62DE1C100}"/>
          </ac:spMkLst>
        </pc:spChg>
        <pc:spChg chg="add del">
          <ac:chgData name="BARIS ERDEMIR" userId="62aab4f8ac6252bf" providerId="LiveId" clId="{4FB9A07B-E999-4C7F-A416-A5C0790D7D17}" dt="2018-04-02T23:11:07.591" v="646" actId="20577"/>
          <ac:spMkLst>
            <pc:docMk/>
            <pc:sldMk cId="276638561" sldId="266"/>
            <ac:spMk id="27" creationId="{ECC3ADE4-9874-418E-9169-D859C76D66FA}"/>
          </ac:spMkLst>
        </pc:spChg>
        <pc:spChg chg="add del">
          <ac:chgData name="BARIS ERDEMIR" userId="62aab4f8ac6252bf" providerId="LiveId" clId="{4FB9A07B-E999-4C7F-A416-A5C0790D7D17}" dt="2018-04-02T23:11:07.591" v="646" actId="20577"/>
          <ac:spMkLst>
            <pc:docMk/>
            <pc:sldMk cId="276638561" sldId="266"/>
            <ac:spMk id="28" creationId="{40D15F78-0631-4155-8928-8086982BA1ED}"/>
          </ac:spMkLst>
        </pc:spChg>
        <pc:spChg chg="add del">
          <ac:chgData name="BARIS ERDEMIR" userId="62aab4f8ac6252bf" providerId="LiveId" clId="{4FB9A07B-E999-4C7F-A416-A5C0790D7D17}" dt="2018-04-02T23:11:07.591" v="646" actId="20577"/>
          <ac:spMkLst>
            <pc:docMk/>
            <pc:sldMk cId="276638561" sldId="266"/>
            <ac:spMk id="29" creationId="{5F72E5C6-FEDB-44DD-BF9C-4CDD62F0B308}"/>
          </ac:spMkLst>
        </pc:spChg>
        <pc:spChg chg="add mod">
          <ac:chgData name="BARIS ERDEMIR" userId="62aab4f8ac6252bf" providerId="LiveId" clId="{4FB9A07B-E999-4C7F-A416-A5C0790D7D17}" dt="2018-04-05T22:12:32.762" v="12742" actId="14100"/>
          <ac:spMkLst>
            <pc:docMk/>
            <pc:sldMk cId="276638561" sldId="266"/>
            <ac:spMk id="32" creationId="{D6C38592-3783-43D5-9DAC-9C39B347853F}"/>
          </ac:spMkLst>
        </pc:spChg>
        <pc:spChg chg="add mod">
          <ac:chgData name="BARIS ERDEMIR" userId="62aab4f8ac6252bf" providerId="LiveId" clId="{4FB9A07B-E999-4C7F-A416-A5C0790D7D17}" dt="2018-04-04T15:06:37.334" v="10615" actId="1036"/>
          <ac:spMkLst>
            <pc:docMk/>
            <pc:sldMk cId="276638561" sldId="266"/>
            <ac:spMk id="33" creationId="{BFF32101-7615-4F07-B3FD-5A98DCE6755D}"/>
          </ac:spMkLst>
        </pc:spChg>
        <pc:spChg chg="add">
          <ac:chgData name="BARIS ERDEMIR" userId="62aab4f8ac6252bf" providerId="LiveId" clId="{4FB9A07B-E999-4C7F-A416-A5C0790D7D17}" dt="2018-04-05T21:33:39.748" v="12102" actId="20577"/>
          <ac:spMkLst>
            <pc:docMk/>
            <pc:sldMk cId="276638561" sldId="266"/>
            <ac:spMk id="34" creationId="{9673773F-268D-468C-8223-546F71F6C79C}"/>
          </ac:spMkLst>
        </pc:spChg>
        <pc:spChg chg="add del mod">
          <ac:chgData name="BARIS ERDEMIR" userId="62aab4f8ac6252bf" providerId="LiveId" clId="{4FB9A07B-E999-4C7F-A416-A5C0790D7D17}" dt="2018-04-04T15:07:54.669" v="10625" actId="478"/>
          <ac:spMkLst>
            <pc:docMk/>
            <pc:sldMk cId="276638561" sldId="266"/>
            <ac:spMk id="34" creationId="{E31F9736-14C0-489A-AE6B-BF37979319CD}"/>
          </ac:spMkLst>
        </pc:spChg>
        <pc:spChg chg="add">
          <ac:chgData name="BARIS ERDEMIR" userId="62aab4f8ac6252bf" providerId="LiveId" clId="{4FB9A07B-E999-4C7F-A416-A5C0790D7D17}" dt="2018-04-05T21:33:39.748" v="12102" actId="20577"/>
          <ac:spMkLst>
            <pc:docMk/>
            <pc:sldMk cId="276638561" sldId="266"/>
            <ac:spMk id="35" creationId="{5EC5E34F-8949-48AC-AE6A-160101860E94}"/>
          </ac:spMkLst>
        </pc:spChg>
        <pc:spChg chg="add">
          <ac:chgData name="BARIS ERDEMIR" userId="62aab4f8ac6252bf" providerId="LiveId" clId="{4FB9A07B-E999-4C7F-A416-A5C0790D7D17}" dt="2018-04-05T21:33:39.748" v="12102" actId="20577"/>
          <ac:spMkLst>
            <pc:docMk/>
            <pc:sldMk cId="276638561" sldId="266"/>
            <ac:spMk id="36" creationId="{21487128-63F7-4AD0-A9E7-DD5588D70891}"/>
          </ac:spMkLst>
        </pc:spChg>
        <pc:spChg chg="add">
          <ac:chgData name="BARIS ERDEMIR" userId="62aab4f8ac6252bf" providerId="LiveId" clId="{4FB9A07B-E999-4C7F-A416-A5C0790D7D17}" dt="2018-04-05T21:33:39.748" v="12102" actId="20577"/>
          <ac:spMkLst>
            <pc:docMk/>
            <pc:sldMk cId="276638561" sldId="266"/>
            <ac:spMk id="37" creationId="{2EC20219-68F6-4FB8-BFD2-7A245CBFC7F0}"/>
          </ac:spMkLst>
        </pc:spChg>
        <pc:spChg chg="add">
          <ac:chgData name="BARIS ERDEMIR" userId="62aab4f8ac6252bf" providerId="LiveId" clId="{4FB9A07B-E999-4C7F-A416-A5C0790D7D17}" dt="2018-04-05T21:33:39.748" v="12102" actId="20577"/>
          <ac:spMkLst>
            <pc:docMk/>
            <pc:sldMk cId="276638561" sldId="266"/>
            <ac:spMk id="38" creationId="{46FE2B30-F248-486C-96E1-931B87DD11EB}"/>
          </ac:spMkLst>
        </pc:spChg>
        <pc:spChg chg="add del mod">
          <ac:chgData name="BARIS ERDEMIR" userId="62aab4f8ac6252bf" providerId="LiveId" clId="{4FB9A07B-E999-4C7F-A416-A5C0790D7D17}" dt="2018-04-02T23:41:10.567" v="1192" actId="478"/>
          <ac:spMkLst>
            <pc:docMk/>
            <pc:sldMk cId="276638561" sldId="266"/>
            <ac:spMk id="40" creationId="{5DC52A39-BA06-4A6E-8834-7A988EBE517B}"/>
          </ac:spMkLst>
        </pc:spChg>
        <pc:spChg chg="add del mod">
          <ac:chgData name="BARIS ERDEMIR" userId="62aab4f8ac6252bf" providerId="LiveId" clId="{4FB9A07B-E999-4C7F-A416-A5C0790D7D17}" dt="2018-04-04T15:07:54.669" v="10625" actId="478"/>
          <ac:spMkLst>
            <pc:docMk/>
            <pc:sldMk cId="276638561" sldId="266"/>
            <ac:spMk id="40" creationId="{E503A2E9-8950-4376-A3C3-D6739EBB08D9}"/>
          </ac:spMkLst>
        </pc:spChg>
        <pc:spChg chg="add del mod">
          <ac:chgData name="BARIS ERDEMIR" userId="62aab4f8ac6252bf" providerId="LiveId" clId="{4FB9A07B-E999-4C7F-A416-A5C0790D7D17}" dt="2018-04-04T15:07:54.669" v="10625" actId="478"/>
          <ac:spMkLst>
            <pc:docMk/>
            <pc:sldMk cId="276638561" sldId="266"/>
            <ac:spMk id="41" creationId="{1954BE3F-0A06-49DA-B98F-78830BB3CB3F}"/>
          </ac:spMkLst>
        </pc:spChg>
        <pc:spChg chg="add del mod">
          <ac:chgData name="BARIS ERDEMIR" userId="62aab4f8ac6252bf" providerId="LiveId" clId="{4FB9A07B-E999-4C7F-A416-A5C0790D7D17}" dt="2018-04-02T23:41:10.567" v="1192" actId="478"/>
          <ac:spMkLst>
            <pc:docMk/>
            <pc:sldMk cId="276638561" sldId="266"/>
            <ac:spMk id="41" creationId="{EF782FD6-1E2C-495A-B077-3793D3878DC2}"/>
          </ac:spMkLst>
        </pc:spChg>
        <pc:spChg chg="add mod ord">
          <ac:chgData name="BARIS ERDEMIR" userId="62aab4f8ac6252bf" providerId="LiveId" clId="{4FB9A07B-E999-4C7F-A416-A5C0790D7D17}" dt="2018-04-02T23:20:12.628" v="776" actId="1076"/>
          <ac:spMkLst>
            <pc:docMk/>
            <pc:sldMk cId="276638561" sldId="266"/>
            <ac:spMk id="42" creationId="{6B1D4396-83EE-45A0-92B3-5A4DBE975AE7}"/>
          </ac:spMkLst>
        </pc:spChg>
        <pc:spChg chg="add del mod">
          <ac:chgData name="BARIS ERDEMIR" userId="62aab4f8ac6252bf" providerId="LiveId" clId="{4FB9A07B-E999-4C7F-A416-A5C0790D7D17}" dt="2018-04-04T15:07:41.306" v="10623" actId="1076"/>
          <ac:spMkLst>
            <pc:docMk/>
            <pc:sldMk cId="276638561" sldId="266"/>
            <ac:spMk id="43" creationId="{35B9216E-91DE-47F2-B273-ECC66B8DE79C}"/>
          </ac:spMkLst>
        </pc:spChg>
        <pc:spChg chg="add del mod">
          <ac:chgData name="BARIS ERDEMIR" userId="62aab4f8ac6252bf" providerId="LiveId" clId="{4FB9A07B-E999-4C7F-A416-A5C0790D7D17}" dt="2018-04-02T23:18:51.241" v="742" actId="20577"/>
          <ac:spMkLst>
            <pc:docMk/>
            <pc:sldMk cId="276638561" sldId="266"/>
            <ac:spMk id="43" creationId="{87E548D9-D921-4668-BE18-12AF867ACFFB}"/>
          </ac:spMkLst>
        </pc:spChg>
        <pc:spChg chg="add mod">
          <ac:chgData name="BARIS ERDEMIR" userId="62aab4f8ac6252bf" providerId="LiveId" clId="{4FB9A07B-E999-4C7F-A416-A5C0790D7D17}" dt="2018-04-05T22:26:11.245" v="12863" actId="20577"/>
          <ac:spMkLst>
            <pc:docMk/>
            <pc:sldMk cId="276638561" sldId="266"/>
            <ac:spMk id="44" creationId="{2213EC4B-C395-4A3F-9690-35EEEE2DF284}"/>
          </ac:spMkLst>
        </pc:spChg>
        <pc:spChg chg="add mod">
          <ac:chgData name="BARIS ERDEMIR" userId="62aab4f8ac6252bf" providerId="LiveId" clId="{4FB9A07B-E999-4C7F-A416-A5C0790D7D17}" dt="2018-04-05T22:15:05.306" v="12757" actId="14100"/>
          <ac:spMkLst>
            <pc:docMk/>
            <pc:sldMk cId="276638561" sldId="266"/>
            <ac:spMk id="45" creationId="{B19C4B4B-7829-49C4-ABBB-3EFCCA55C22D}"/>
          </ac:spMkLst>
        </pc:spChg>
        <pc:spChg chg="add del mod">
          <ac:chgData name="BARIS ERDEMIR" userId="62aab4f8ac6252bf" providerId="LiveId" clId="{4FB9A07B-E999-4C7F-A416-A5C0790D7D17}" dt="2018-04-04T15:04:44.547" v="10565" actId="478"/>
          <ac:spMkLst>
            <pc:docMk/>
            <pc:sldMk cId="276638561" sldId="266"/>
            <ac:spMk id="45" creationId="{93A30DD3-1C15-4E5E-909A-3B9DFBA84EA1}"/>
          </ac:spMkLst>
        </pc:spChg>
        <pc:spChg chg="add del mod">
          <ac:chgData name="BARIS ERDEMIR" userId="62aab4f8ac6252bf" providerId="LiveId" clId="{4FB9A07B-E999-4C7F-A416-A5C0790D7D17}" dt="2018-04-04T15:04:52.377" v="10566" actId="478"/>
          <ac:spMkLst>
            <pc:docMk/>
            <pc:sldMk cId="276638561" sldId="266"/>
            <ac:spMk id="46" creationId="{20F15C71-1D41-4A24-A4A8-7CFC143879F8}"/>
          </ac:spMkLst>
        </pc:spChg>
        <pc:spChg chg="add del mod">
          <ac:chgData name="BARIS ERDEMIR" userId="62aab4f8ac6252bf" providerId="LiveId" clId="{4FB9A07B-E999-4C7F-A416-A5C0790D7D17}" dt="2018-04-02T23:41:10.567" v="1192" actId="478"/>
          <ac:spMkLst>
            <pc:docMk/>
            <pc:sldMk cId="276638561" sldId="266"/>
            <ac:spMk id="46" creationId="{D7D21167-8EA8-44B2-82BA-06D419563FB6}"/>
          </ac:spMkLst>
        </pc:spChg>
        <pc:spChg chg="add mod">
          <ac:chgData name="BARIS ERDEMIR" userId="62aab4f8ac6252bf" providerId="LiveId" clId="{4FB9A07B-E999-4C7F-A416-A5C0790D7D17}" dt="2018-04-05T22:15:12.558" v="12758" actId="1076"/>
          <ac:spMkLst>
            <pc:docMk/>
            <pc:sldMk cId="276638561" sldId="266"/>
            <ac:spMk id="47" creationId="{57C2C3D0-B72B-4693-BA1F-A3B4566B6FC5}"/>
          </ac:spMkLst>
        </pc:spChg>
        <pc:spChg chg="add del mod">
          <ac:chgData name="BARIS ERDEMIR" userId="62aab4f8ac6252bf" providerId="LiveId" clId="{4FB9A07B-E999-4C7F-A416-A5C0790D7D17}" dt="2018-04-04T15:04:44.547" v="10565" actId="478"/>
          <ac:spMkLst>
            <pc:docMk/>
            <pc:sldMk cId="276638561" sldId="266"/>
            <ac:spMk id="47" creationId="{195C7269-7847-4ECF-BB6D-B69C3D6C3AA1}"/>
          </ac:spMkLst>
        </pc:spChg>
        <pc:spChg chg="add del mod">
          <ac:chgData name="BARIS ERDEMIR" userId="62aab4f8ac6252bf" providerId="LiveId" clId="{4FB9A07B-E999-4C7F-A416-A5C0790D7D17}" dt="2018-04-02T23:41:10.567" v="1192" actId="478"/>
          <ac:spMkLst>
            <pc:docMk/>
            <pc:sldMk cId="276638561" sldId="266"/>
            <ac:spMk id="47" creationId="{B26D1446-49CF-4CC9-9422-14FDBAE2EDE3}"/>
          </ac:spMkLst>
        </pc:spChg>
        <pc:spChg chg="add del mod">
          <ac:chgData name="BARIS ERDEMIR" userId="62aab4f8ac6252bf" providerId="LiveId" clId="{4FB9A07B-E999-4C7F-A416-A5C0790D7D17}" dt="2018-04-04T15:04:52.377" v="10566" actId="478"/>
          <ac:spMkLst>
            <pc:docMk/>
            <pc:sldMk cId="276638561" sldId="266"/>
            <ac:spMk id="48" creationId="{FBC79A5C-E8A8-4C3C-BA5A-03790BFDA7C7}"/>
          </ac:spMkLst>
        </pc:spChg>
        <pc:spChg chg="add del mod">
          <ac:chgData name="BARIS ERDEMIR" userId="62aab4f8ac6252bf" providerId="LiveId" clId="{4FB9A07B-E999-4C7F-A416-A5C0790D7D17}" dt="2018-04-02T23:41:10.567" v="1192" actId="478"/>
          <ac:spMkLst>
            <pc:docMk/>
            <pc:sldMk cId="276638561" sldId="266"/>
            <ac:spMk id="48" creationId="{18F3B51A-89BA-47EC-8B3A-FA324761B2F5}"/>
          </ac:spMkLst>
        </pc:spChg>
        <pc:spChg chg="add del mod">
          <ac:chgData name="BARIS ERDEMIR" userId="62aab4f8ac6252bf" providerId="LiveId" clId="{4FB9A07B-E999-4C7F-A416-A5C0790D7D17}" dt="2018-04-05T22:22:58.743" v="12798" actId="478"/>
          <ac:spMkLst>
            <pc:docMk/>
            <pc:sldMk cId="276638561" sldId="266"/>
            <ac:spMk id="48" creationId="{3067C438-2006-4B56-91DC-99510C6F9691}"/>
          </ac:spMkLst>
        </pc:spChg>
        <pc:spChg chg="add del mod">
          <ac:chgData name="BARIS ERDEMIR" userId="62aab4f8ac6252bf" providerId="LiveId" clId="{4FB9A07B-E999-4C7F-A416-A5C0790D7D17}" dt="2018-04-04T15:04:44.547" v="10565" actId="478"/>
          <ac:spMkLst>
            <pc:docMk/>
            <pc:sldMk cId="276638561" sldId="266"/>
            <ac:spMk id="49" creationId="{C2A15AA6-D1B2-4398-820A-1000E53A11E7}"/>
          </ac:spMkLst>
        </pc:spChg>
        <pc:spChg chg="add del mod">
          <ac:chgData name="BARIS ERDEMIR" userId="62aab4f8ac6252bf" providerId="LiveId" clId="{4FB9A07B-E999-4C7F-A416-A5C0790D7D17}" dt="2018-04-02T23:41:10.567" v="1192" actId="478"/>
          <ac:spMkLst>
            <pc:docMk/>
            <pc:sldMk cId="276638561" sldId="266"/>
            <ac:spMk id="49" creationId="{EA98E469-3C4A-4426-983F-17F18DF6393F}"/>
          </ac:spMkLst>
        </pc:spChg>
        <pc:spChg chg="add del mod">
          <ac:chgData name="BARIS ERDEMIR" userId="62aab4f8ac6252bf" providerId="LiveId" clId="{4FB9A07B-E999-4C7F-A416-A5C0790D7D17}" dt="2018-04-04T14:58:10.478" v="10396" actId="478"/>
          <ac:spMkLst>
            <pc:docMk/>
            <pc:sldMk cId="276638561" sldId="266"/>
            <ac:spMk id="50" creationId="{D643473D-78AF-4D72-B538-11F01C43B92F}"/>
          </ac:spMkLst>
        </pc:spChg>
        <pc:spChg chg="add del">
          <ac:chgData name="BARIS ERDEMIR" userId="62aab4f8ac6252bf" providerId="LiveId" clId="{4FB9A07B-E999-4C7F-A416-A5C0790D7D17}" dt="2018-04-04T15:05:50.203" v="10596" actId="478"/>
          <ac:spMkLst>
            <pc:docMk/>
            <pc:sldMk cId="276638561" sldId="266"/>
            <ac:spMk id="51" creationId="{38BF67DD-72B0-4ED3-8E53-4EC303CDE9FC}"/>
          </ac:spMkLst>
        </pc:spChg>
        <pc:spChg chg="add del mod">
          <ac:chgData name="BARIS ERDEMIR" userId="62aab4f8ac6252bf" providerId="LiveId" clId="{4FB9A07B-E999-4C7F-A416-A5C0790D7D17}" dt="2018-04-04T15:05:46.717" v="10595" actId="478"/>
          <ac:spMkLst>
            <pc:docMk/>
            <pc:sldMk cId="276638561" sldId="266"/>
            <ac:spMk id="52" creationId="{2E8135EC-62F9-41F6-A3CD-9D53F118766C}"/>
          </ac:spMkLst>
        </pc:spChg>
        <pc:spChg chg="add del mod">
          <ac:chgData name="BARIS ERDEMIR" userId="62aab4f8ac6252bf" providerId="LiveId" clId="{4FB9A07B-E999-4C7F-A416-A5C0790D7D17}" dt="2018-04-04T14:57:56.131" v="10395" actId="1076"/>
          <ac:spMkLst>
            <pc:docMk/>
            <pc:sldMk cId="276638561" sldId="266"/>
            <ac:spMk id="53" creationId="{7F535926-A512-49C7-B95E-A1941139BFB1}"/>
          </ac:spMkLst>
        </pc:spChg>
        <pc:spChg chg="add del mod">
          <ac:chgData name="BARIS ERDEMIR" userId="62aab4f8ac6252bf" providerId="LiveId" clId="{4FB9A07B-E999-4C7F-A416-A5C0790D7D17}" dt="2018-04-04T15:04:52.377" v="10566" actId="478"/>
          <ac:spMkLst>
            <pc:docMk/>
            <pc:sldMk cId="276638561" sldId="266"/>
            <ac:spMk id="54" creationId="{6C02116D-7065-4D5A-8F35-C3FA587BE114}"/>
          </ac:spMkLst>
        </pc:spChg>
        <pc:spChg chg="add del mod">
          <ac:chgData name="BARIS ERDEMIR" userId="62aab4f8ac6252bf" providerId="LiveId" clId="{4FB9A07B-E999-4C7F-A416-A5C0790D7D17}" dt="2018-04-04T15:04:44.547" v="10565" actId="478"/>
          <ac:spMkLst>
            <pc:docMk/>
            <pc:sldMk cId="276638561" sldId="266"/>
            <ac:spMk id="55" creationId="{4B69DC38-33C1-4EB0-9DC8-B5087A6374CD}"/>
          </ac:spMkLst>
        </pc:spChg>
        <pc:spChg chg="add del mod">
          <ac:chgData name="BARIS ERDEMIR" userId="62aab4f8ac6252bf" providerId="LiveId" clId="{4FB9A07B-E999-4C7F-A416-A5C0790D7D17}" dt="2018-04-04T15:04:52.377" v="10566" actId="478"/>
          <ac:spMkLst>
            <pc:docMk/>
            <pc:sldMk cId="276638561" sldId="266"/>
            <ac:spMk id="56" creationId="{69A24A81-AA9B-4CDD-96A8-188CE0D93BF7}"/>
          </ac:spMkLst>
        </pc:spChg>
        <pc:spChg chg="add del">
          <ac:chgData name="BARIS ERDEMIR" userId="62aab4f8ac6252bf" providerId="LiveId" clId="{4FB9A07B-E999-4C7F-A416-A5C0790D7D17}" dt="2018-04-04T16:26:51.637" v="10641" actId="478"/>
          <ac:spMkLst>
            <pc:docMk/>
            <pc:sldMk cId="276638561" sldId="266"/>
            <ac:spMk id="57" creationId="{3089FB89-B125-4E78-9BF1-33B10F73CC8E}"/>
          </ac:spMkLst>
        </pc:spChg>
        <pc:picChg chg="add del mod">
          <ac:chgData name="BARIS ERDEMIR" userId="62aab4f8ac6252bf" providerId="LiveId" clId="{4FB9A07B-E999-4C7F-A416-A5C0790D7D17}" dt="2018-04-06T11:21:35.353" v="17988" actId="478"/>
          <ac:picMkLst>
            <pc:docMk/>
            <pc:sldMk cId="276638561" sldId="266"/>
            <ac:picMk id="4" creationId="{FE2433BE-1E12-4BE2-9977-AD54229004DC}"/>
          </ac:picMkLst>
        </pc:picChg>
        <pc:picChg chg="add del">
          <ac:chgData name="BARIS ERDEMIR" userId="62aab4f8ac6252bf" providerId="LiveId" clId="{4FB9A07B-E999-4C7F-A416-A5C0790D7D17}" dt="2018-04-05T21:30:19.705" v="12058" actId="478"/>
          <ac:picMkLst>
            <pc:docMk/>
            <pc:sldMk cId="276638561" sldId="266"/>
            <ac:picMk id="27" creationId="{3652A0B4-065B-4B8A-AB12-E0DAAB69C4FA}"/>
          </ac:picMkLst>
        </pc:picChg>
        <pc:picChg chg="add del">
          <ac:chgData name="BARIS ERDEMIR" userId="62aab4f8ac6252bf" providerId="LiveId" clId="{4FB9A07B-E999-4C7F-A416-A5C0790D7D17}" dt="2018-04-05T21:30:19.705" v="12058" actId="478"/>
          <ac:picMkLst>
            <pc:docMk/>
            <pc:sldMk cId="276638561" sldId="266"/>
            <ac:picMk id="28" creationId="{9A2B4282-D404-450B-9171-2B1F4F385832}"/>
          </ac:picMkLst>
        </pc:picChg>
        <pc:picChg chg="add del">
          <ac:chgData name="BARIS ERDEMIR" userId="62aab4f8ac6252bf" providerId="LiveId" clId="{4FB9A07B-E999-4C7F-A416-A5C0790D7D17}" dt="2018-04-05T21:30:19.705" v="12058" actId="478"/>
          <ac:picMkLst>
            <pc:docMk/>
            <pc:sldMk cId="276638561" sldId="266"/>
            <ac:picMk id="29" creationId="{9B37DF65-5C71-45EF-8FF7-4AE078D7A534}"/>
          </ac:picMkLst>
        </pc:picChg>
        <pc:picChg chg="add del">
          <ac:chgData name="BARIS ERDEMIR" userId="62aab4f8ac6252bf" providerId="LiveId" clId="{4FB9A07B-E999-4C7F-A416-A5C0790D7D17}" dt="2018-04-05T21:30:19.705" v="12058" actId="478"/>
          <ac:picMkLst>
            <pc:docMk/>
            <pc:sldMk cId="276638561" sldId="266"/>
            <ac:picMk id="30" creationId="{41A519F4-0292-4C29-AA19-55BD74D6BDCC}"/>
          </ac:picMkLst>
        </pc:picChg>
        <pc:picChg chg="add del">
          <ac:chgData name="BARIS ERDEMIR" userId="62aab4f8ac6252bf" providerId="LiveId" clId="{4FB9A07B-E999-4C7F-A416-A5C0790D7D17}" dt="2018-04-02T23:11:07.591" v="646" actId="20577"/>
          <ac:picMkLst>
            <pc:docMk/>
            <pc:sldMk cId="276638561" sldId="266"/>
            <ac:picMk id="30" creationId="{F58C01CF-7869-48E2-AEA4-C3B83F94CF6F}"/>
          </ac:picMkLst>
        </pc:picChg>
        <pc:picChg chg="add del">
          <ac:chgData name="BARIS ERDEMIR" userId="62aab4f8ac6252bf" providerId="LiveId" clId="{4FB9A07B-E999-4C7F-A416-A5C0790D7D17}" dt="2018-04-05T21:30:19.705" v="12058" actId="478"/>
          <ac:picMkLst>
            <pc:docMk/>
            <pc:sldMk cId="276638561" sldId="266"/>
            <ac:picMk id="31" creationId="{9B80D610-A47B-4606-AF8F-CDB4D39A53F9}"/>
          </ac:picMkLst>
        </pc:picChg>
        <pc:picChg chg="add del">
          <ac:chgData name="BARIS ERDEMIR" userId="62aab4f8ac6252bf" providerId="LiveId" clId="{4FB9A07B-E999-4C7F-A416-A5C0790D7D17}" dt="2018-04-02T23:11:07.591" v="646" actId="20577"/>
          <ac:picMkLst>
            <pc:docMk/>
            <pc:sldMk cId="276638561" sldId="266"/>
            <ac:picMk id="31" creationId="{155FD6BF-4F1D-4726-82A0-01962656934A}"/>
          </ac:picMkLst>
        </pc:picChg>
        <pc:picChg chg="add del">
          <ac:chgData name="BARIS ERDEMIR" userId="62aab4f8ac6252bf" providerId="LiveId" clId="{4FB9A07B-E999-4C7F-A416-A5C0790D7D17}" dt="2018-04-02T23:11:07.591" v="646" actId="20577"/>
          <ac:picMkLst>
            <pc:docMk/>
            <pc:sldMk cId="276638561" sldId="266"/>
            <ac:picMk id="32" creationId="{EB21C72D-1EBB-4514-81B9-4FAEE3FDC539}"/>
          </ac:picMkLst>
        </pc:picChg>
        <pc:picChg chg="add del">
          <ac:chgData name="BARIS ERDEMIR" userId="62aab4f8ac6252bf" providerId="LiveId" clId="{4FB9A07B-E999-4C7F-A416-A5C0790D7D17}" dt="2018-04-02T23:11:07.591" v="646" actId="20577"/>
          <ac:picMkLst>
            <pc:docMk/>
            <pc:sldMk cId="276638561" sldId="266"/>
            <ac:picMk id="33" creationId="{223201ED-E59C-4E2A-910F-E8D18FD998F6}"/>
          </ac:picMkLst>
        </pc:picChg>
        <pc:picChg chg="add del">
          <ac:chgData name="BARIS ERDEMIR" userId="62aab4f8ac6252bf" providerId="LiveId" clId="{4FB9A07B-E999-4C7F-A416-A5C0790D7D17}" dt="2018-04-02T23:11:07.591" v="646" actId="20577"/>
          <ac:picMkLst>
            <pc:docMk/>
            <pc:sldMk cId="276638561" sldId="266"/>
            <ac:picMk id="34" creationId="{0F519F08-F5C6-4820-A328-F097D485CFB2}"/>
          </ac:picMkLst>
        </pc:picChg>
        <pc:picChg chg="add del mod">
          <ac:chgData name="BARIS ERDEMIR" userId="62aab4f8ac6252bf" providerId="LiveId" clId="{4FB9A07B-E999-4C7F-A416-A5C0790D7D17}" dt="2018-04-04T14:29:01.177" v="10050" actId="478"/>
          <ac:picMkLst>
            <pc:docMk/>
            <pc:sldMk cId="276638561" sldId="266"/>
            <ac:picMk id="35" creationId="{D8D5504A-324A-44B4-BF97-78725E38FD58}"/>
          </ac:picMkLst>
        </pc:picChg>
        <pc:picChg chg="add del mod">
          <ac:chgData name="BARIS ERDEMIR" userId="62aab4f8ac6252bf" providerId="LiveId" clId="{4FB9A07B-E999-4C7F-A416-A5C0790D7D17}" dt="2018-04-04T14:29:01.177" v="10050" actId="478"/>
          <ac:picMkLst>
            <pc:docMk/>
            <pc:sldMk cId="276638561" sldId="266"/>
            <ac:picMk id="36" creationId="{A5D6F692-E236-4161-9448-0B66842AF093}"/>
          </ac:picMkLst>
        </pc:picChg>
        <pc:picChg chg="add del mod">
          <ac:chgData name="BARIS ERDEMIR" userId="62aab4f8ac6252bf" providerId="LiveId" clId="{4FB9A07B-E999-4C7F-A416-A5C0790D7D17}" dt="2018-04-04T14:29:01.177" v="10050" actId="478"/>
          <ac:picMkLst>
            <pc:docMk/>
            <pc:sldMk cId="276638561" sldId="266"/>
            <ac:picMk id="37" creationId="{713863EC-AFA1-4D3D-B15C-AAA773D0EDB0}"/>
          </ac:picMkLst>
        </pc:picChg>
        <pc:picChg chg="add del mod">
          <ac:chgData name="BARIS ERDEMIR" userId="62aab4f8ac6252bf" providerId="LiveId" clId="{4FB9A07B-E999-4C7F-A416-A5C0790D7D17}" dt="2018-04-04T14:29:01.177" v="10050" actId="478"/>
          <ac:picMkLst>
            <pc:docMk/>
            <pc:sldMk cId="276638561" sldId="266"/>
            <ac:picMk id="38" creationId="{2FCFAE8B-9429-4E62-AD50-52A3224A8991}"/>
          </ac:picMkLst>
        </pc:picChg>
        <pc:picChg chg="add del mod">
          <ac:chgData name="BARIS ERDEMIR" userId="62aab4f8ac6252bf" providerId="LiveId" clId="{4FB9A07B-E999-4C7F-A416-A5C0790D7D17}" dt="2018-04-04T14:29:01.177" v="10050" actId="478"/>
          <ac:picMkLst>
            <pc:docMk/>
            <pc:sldMk cId="276638561" sldId="266"/>
            <ac:picMk id="39" creationId="{CB16E514-CFDA-4499-A2BA-3D8A8230B329}"/>
          </ac:picMkLst>
        </pc:picChg>
        <pc:picChg chg="add">
          <ac:chgData name="BARIS ERDEMIR" userId="62aab4f8ac6252bf" providerId="LiveId" clId="{4FB9A07B-E999-4C7F-A416-A5C0790D7D17}" dt="2018-04-05T21:33:39.748" v="12102" actId="20577"/>
          <ac:picMkLst>
            <pc:docMk/>
            <pc:sldMk cId="276638561" sldId="266"/>
            <ac:picMk id="39" creationId="{7A0E1A6E-4612-4410-BA1D-603D122573D6}"/>
          </ac:picMkLst>
        </pc:picChg>
        <pc:picChg chg="add">
          <ac:chgData name="BARIS ERDEMIR" userId="62aab4f8ac6252bf" providerId="LiveId" clId="{4FB9A07B-E999-4C7F-A416-A5C0790D7D17}" dt="2018-04-05T21:33:39.748" v="12102" actId="20577"/>
          <ac:picMkLst>
            <pc:docMk/>
            <pc:sldMk cId="276638561" sldId="266"/>
            <ac:picMk id="40" creationId="{B39925DE-0747-4B28-B887-FE892D5C5DF3}"/>
          </ac:picMkLst>
        </pc:picChg>
        <pc:picChg chg="add">
          <ac:chgData name="BARIS ERDEMIR" userId="62aab4f8ac6252bf" providerId="LiveId" clId="{4FB9A07B-E999-4C7F-A416-A5C0790D7D17}" dt="2018-04-05T21:33:39.748" v="12102" actId="20577"/>
          <ac:picMkLst>
            <pc:docMk/>
            <pc:sldMk cId="276638561" sldId="266"/>
            <ac:picMk id="41" creationId="{669063F3-4D2E-4CA7-BE2F-461A1758DA99}"/>
          </ac:picMkLst>
        </pc:picChg>
        <pc:picChg chg="add">
          <ac:chgData name="BARIS ERDEMIR" userId="62aab4f8ac6252bf" providerId="LiveId" clId="{4FB9A07B-E999-4C7F-A416-A5C0790D7D17}" dt="2018-04-05T21:33:39.748" v="12102" actId="20577"/>
          <ac:picMkLst>
            <pc:docMk/>
            <pc:sldMk cId="276638561" sldId="266"/>
            <ac:picMk id="43" creationId="{DFC87E0B-DCD9-4756-95A9-9A40C896090D}"/>
          </ac:picMkLst>
        </pc:picChg>
        <pc:picChg chg="add del mod">
          <ac:chgData name="BARIS ERDEMIR" userId="62aab4f8ac6252bf" providerId="LiveId" clId="{4FB9A07B-E999-4C7F-A416-A5C0790D7D17}" dt="2018-04-02T23:20:35.988" v="778" actId="478"/>
          <ac:picMkLst>
            <pc:docMk/>
            <pc:sldMk cId="276638561" sldId="266"/>
            <ac:picMk id="45" creationId="{A09DA6F2-EAEF-4D87-A6BC-35285310F7D5}"/>
          </ac:picMkLst>
        </pc:picChg>
        <pc:picChg chg="add mod">
          <ac:chgData name="BARIS ERDEMIR" userId="62aab4f8ac6252bf" providerId="LiveId" clId="{4FB9A07B-E999-4C7F-A416-A5C0790D7D17}" dt="2018-04-05T22:15:18.582" v="12759" actId="14100"/>
          <ac:picMkLst>
            <pc:docMk/>
            <pc:sldMk cId="276638561" sldId="266"/>
            <ac:picMk id="46" creationId="{59AF1431-2F51-4CCA-8E28-53F5C80DB5E0}"/>
          </ac:picMkLst>
        </pc:picChg>
        <pc:picChg chg="add del mod">
          <ac:chgData name="BARIS ERDEMIR" userId="62aab4f8ac6252bf" providerId="LiveId" clId="{4FB9A07B-E999-4C7F-A416-A5C0790D7D17}" dt="2018-04-06T11:21:32.566" v="17987" actId="478"/>
          <ac:picMkLst>
            <pc:docMk/>
            <pc:sldMk cId="276638561" sldId="266"/>
            <ac:picMk id="49" creationId="{4AACE33E-211D-4475-A6E2-EBACA09A1DC4}"/>
          </ac:picMkLst>
        </pc:picChg>
        <pc:picChg chg="add del mod">
          <ac:chgData name="BARIS ERDEMIR" userId="62aab4f8ac6252bf" providerId="LiveId" clId="{4FB9A07B-E999-4C7F-A416-A5C0790D7D17}" dt="2018-04-05T22:22:51.690" v="12797" actId="478"/>
          <ac:picMkLst>
            <pc:docMk/>
            <pc:sldMk cId="276638561" sldId="266"/>
            <ac:picMk id="1026" creationId="{2D3AF7C0-793C-4EB7-9CD3-9AD94D0A6DC1}"/>
          </ac:picMkLst>
        </pc:picChg>
      </pc:sldChg>
      <pc:sldChg chg="addSp delSp modSp add modAnim">
        <pc:chgData name="BARIS ERDEMIR" userId="62aab4f8ac6252bf" providerId="LiveId" clId="{4FB9A07B-E999-4C7F-A416-A5C0790D7D17}" dt="2018-04-09T08:06:13.005" v="18718" actId="20577"/>
        <pc:sldMkLst>
          <pc:docMk/>
          <pc:sldMk cId="985290760" sldId="268"/>
        </pc:sldMkLst>
        <pc:spChg chg="del">
          <ac:chgData name="BARIS ERDEMIR" userId="62aab4f8ac6252bf" providerId="LiveId" clId="{4FB9A07B-E999-4C7F-A416-A5C0790D7D17}" dt="2018-04-04T14:30:24.712" v="10071" actId="478"/>
          <ac:spMkLst>
            <pc:docMk/>
            <pc:sldMk cId="985290760" sldId="268"/>
            <ac:spMk id="2" creationId="{B59A3240-50A4-4CB2-AF88-B22FC69B9546}"/>
          </ac:spMkLst>
        </pc:spChg>
        <pc:spChg chg="add del mod">
          <ac:chgData name="BARIS ERDEMIR" userId="62aab4f8ac6252bf" providerId="LiveId" clId="{4FB9A07B-E999-4C7F-A416-A5C0790D7D17}" dt="2018-04-03T22:36:57.524" v="9034" actId="478"/>
          <ac:spMkLst>
            <pc:docMk/>
            <pc:sldMk cId="985290760" sldId="268"/>
            <ac:spMk id="3" creationId="{9CDC0300-B2BC-435F-913F-BB5C88C80519}"/>
          </ac:spMkLst>
        </pc:spChg>
        <pc:spChg chg="add del mod">
          <ac:chgData name="BARIS ERDEMIR" userId="62aab4f8ac6252bf" providerId="LiveId" clId="{4FB9A07B-E999-4C7F-A416-A5C0790D7D17}" dt="2018-04-05T09:01:14.012" v="11663" actId="478"/>
          <ac:spMkLst>
            <pc:docMk/>
            <pc:sldMk cId="985290760" sldId="268"/>
            <ac:spMk id="4" creationId="{49663751-AA82-48A9-9BB6-080CAD2BB424}"/>
          </ac:spMkLst>
        </pc:spChg>
        <pc:spChg chg="add mod">
          <ac:chgData name="BARIS ERDEMIR" userId="62aab4f8ac6252bf" providerId="LiveId" clId="{4FB9A07B-E999-4C7F-A416-A5C0790D7D17}" dt="2018-04-06T09:46:57.613" v="15494" actId="14100"/>
          <ac:spMkLst>
            <pc:docMk/>
            <pc:sldMk cId="985290760" sldId="268"/>
            <ac:spMk id="5" creationId="{0F959F9D-2915-42A0-ABA9-E16628D6878C}"/>
          </ac:spMkLst>
        </pc:spChg>
        <pc:spChg chg="add mod">
          <ac:chgData name="BARIS ERDEMIR" userId="62aab4f8ac6252bf" providerId="LiveId" clId="{4FB9A07B-E999-4C7F-A416-A5C0790D7D17}" dt="2018-04-06T09:48:00.384" v="15611" actId="14100"/>
          <ac:spMkLst>
            <pc:docMk/>
            <pc:sldMk cId="985290760" sldId="268"/>
            <ac:spMk id="6" creationId="{B0A27E40-E867-41E3-9C03-58CD9C067959}"/>
          </ac:spMkLst>
        </pc:spChg>
        <pc:spChg chg="del">
          <ac:chgData name="BARIS ERDEMIR" userId="62aab4f8ac6252bf" providerId="LiveId" clId="{4FB9A07B-E999-4C7F-A416-A5C0790D7D17}" dt="2018-04-04T14:30:24.712" v="10071" actId="478"/>
          <ac:spMkLst>
            <pc:docMk/>
            <pc:sldMk cId="985290760" sldId="268"/>
            <ac:spMk id="7" creationId="{31802FA1-A0DD-4451-A4F1-9B4319A07C36}"/>
          </ac:spMkLst>
        </pc:spChg>
        <pc:spChg chg="del">
          <ac:chgData name="BARIS ERDEMIR" userId="62aab4f8ac6252bf" providerId="LiveId" clId="{4FB9A07B-E999-4C7F-A416-A5C0790D7D17}" dt="2018-04-04T14:30:24.712" v="10071" actId="478"/>
          <ac:spMkLst>
            <pc:docMk/>
            <pc:sldMk cId="985290760" sldId="268"/>
            <ac:spMk id="11" creationId="{3CEE13B6-BA7C-43BF-A420-0FAE81277E62}"/>
          </ac:spMkLst>
        </pc:spChg>
        <pc:spChg chg="del mod">
          <ac:chgData name="BARIS ERDEMIR" userId="62aab4f8ac6252bf" providerId="LiveId" clId="{4FB9A07B-E999-4C7F-A416-A5C0790D7D17}" dt="2018-04-04T14:30:24.712" v="10071" actId="478"/>
          <ac:spMkLst>
            <pc:docMk/>
            <pc:sldMk cId="985290760" sldId="268"/>
            <ac:spMk id="13" creationId="{D1F0C3AE-8D60-4131-BC9F-8C8C9D0655A8}"/>
          </ac:spMkLst>
        </pc:spChg>
        <pc:spChg chg="del">
          <ac:chgData name="BARIS ERDEMIR" userId="62aab4f8ac6252bf" providerId="LiveId" clId="{4FB9A07B-E999-4C7F-A416-A5C0790D7D17}" dt="2018-04-04T14:30:24.712" v="10071" actId="478"/>
          <ac:spMkLst>
            <pc:docMk/>
            <pc:sldMk cId="985290760" sldId="268"/>
            <ac:spMk id="15" creationId="{F5ADC35B-F183-4790-B971-10ACD2E5A5C7}"/>
          </ac:spMkLst>
        </pc:spChg>
        <pc:spChg chg="del">
          <ac:chgData name="BARIS ERDEMIR" userId="62aab4f8ac6252bf" providerId="LiveId" clId="{4FB9A07B-E999-4C7F-A416-A5C0790D7D17}" dt="2018-04-04T14:30:24.712" v="10071" actId="478"/>
          <ac:spMkLst>
            <pc:docMk/>
            <pc:sldMk cId="985290760" sldId="268"/>
            <ac:spMk id="17" creationId="{F5E09461-EF4A-4243-9683-E3D14EA2F5A1}"/>
          </ac:spMkLst>
        </pc:spChg>
        <pc:spChg chg="add del mod">
          <ac:chgData name="BARIS ERDEMIR" userId="62aab4f8ac6252bf" providerId="LiveId" clId="{4FB9A07B-E999-4C7F-A416-A5C0790D7D17}" dt="2018-04-03T22:35:17.337" v="9017" actId="478"/>
          <ac:spMkLst>
            <pc:docMk/>
            <pc:sldMk cId="985290760" sldId="268"/>
            <ac:spMk id="18" creationId="{7812E3AF-5D35-457F-9FF6-14399397DC8E}"/>
          </ac:spMkLst>
        </pc:spChg>
        <pc:spChg chg="del">
          <ac:chgData name="BARIS ERDEMIR" userId="62aab4f8ac6252bf" providerId="LiveId" clId="{4FB9A07B-E999-4C7F-A416-A5C0790D7D17}" dt="2018-04-04T14:30:24.712" v="10071" actId="478"/>
          <ac:spMkLst>
            <pc:docMk/>
            <pc:sldMk cId="985290760" sldId="268"/>
            <ac:spMk id="19" creationId="{356A97F9-D077-4A62-9167-1DD71B9EA3F3}"/>
          </ac:spMkLst>
        </pc:spChg>
        <pc:spChg chg="add del mod">
          <ac:chgData name="BARIS ERDEMIR" userId="62aab4f8ac6252bf" providerId="LiveId" clId="{4FB9A07B-E999-4C7F-A416-A5C0790D7D17}" dt="2018-04-05T09:02:08.208" v="11704" actId="1076"/>
          <ac:spMkLst>
            <pc:docMk/>
            <pc:sldMk cId="985290760" sldId="268"/>
            <ac:spMk id="20" creationId="{887D5B9F-41E6-4102-A5AE-691122745582}"/>
          </ac:spMkLst>
        </pc:spChg>
        <pc:spChg chg="add del mod">
          <ac:chgData name="BARIS ERDEMIR" userId="62aab4f8ac6252bf" providerId="LiveId" clId="{4FB9A07B-E999-4C7F-A416-A5C0790D7D17}" dt="2018-04-06T10:10:31.612" v="15912" actId="1076"/>
          <ac:spMkLst>
            <pc:docMk/>
            <pc:sldMk cId="985290760" sldId="268"/>
            <ac:spMk id="21" creationId="{37171E8B-86A8-44FB-8A9F-34125B3833B6}"/>
          </ac:spMkLst>
        </pc:spChg>
        <pc:spChg chg="add del mod">
          <ac:chgData name="BARIS ERDEMIR" userId="62aab4f8ac6252bf" providerId="LiveId" clId="{4FB9A07B-E999-4C7F-A416-A5C0790D7D17}" dt="2018-04-03T22:55:58.491" v="9696" actId="478"/>
          <ac:spMkLst>
            <pc:docMk/>
            <pc:sldMk cId="985290760" sldId="268"/>
            <ac:spMk id="22" creationId="{A3446622-44F1-4B72-84E2-E992D789C7D8}"/>
          </ac:spMkLst>
        </pc:spChg>
        <pc:spChg chg="add del mod">
          <ac:chgData name="BARIS ERDEMIR" userId="62aab4f8ac6252bf" providerId="LiveId" clId="{4FB9A07B-E999-4C7F-A416-A5C0790D7D17}" dt="2018-04-03T22:43:49.632" v="9299" actId="478"/>
          <ac:spMkLst>
            <pc:docMk/>
            <pc:sldMk cId="985290760" sldId="268"/>
            <ac:spMk id="23" creationId="{EE589D3C-E5E8-4417-98B7-99703CAAADFA}"/>
          </ac:spMkLst>
        </pc:spChg>
        <pc:spChg chg="add del mod">
          <ac:chgData name="BARIS ERDEMIR" userId="62aab4f8ac6252bf" providerId="LiveId" clId="{4FB9A07B-E999-4C7F-A416-A5C0790D7D17}" dt="2018-04-03T22:43:49.632" v="9299" actId="478"/>
          <ac:spMkLst>
            <pc:docMk/>
            <pc:sldMk cId="985290760" sldId="268"/>
            <ac:spMk id="24" creationId="{3598D053-BED0-463D-B3B3-46CEFDB2D6B5}"/>
          </ac:spMkLst>
        </pc:spChg>
        <pc:spChg chg="add del mod">
          <ac:chgData name="BARIS ERDEMIR" userId="62aab4f8ac6252bf" providerId="LiveId" clId="{4FB9A07B-E999-4C7F-A416-A5C0790D7D17}" dt="2018-04-05T09:01:17.044" v="11664" actId="478"/>
          <ac:spMkLst>
            <pc:docMk/>
            <pc:sldMk cId="985290760" sldId="268"/>
            <ac:spMk id="25" creationId="{B3C94227-AEC5-4C84-AD7E-ED084E139706}"/>
          </ac:spMkLst>
        </pc:spChg>
        <pc:spChg chg="add del mod">
          <ac:chgData name="BARIS ERDEMIR" userId="62aab4f8ac6252bf" providerId="LiveId" clId="{4FB9A07B-E999-4C7F-A416-A5C0790D7D17}" dt="2018-04-06T09:44:39.832" v="15322" actId="478"/>
          <ac:spMkLst>
            <pc:docMk/>
            <pc:sldMk cId="985290760" sldId="268"/>
            <ac:spMk id="26" creationId="{1F1034D3-A0A7-40C7-AF3A-18C719B96D46}"/>
          </ac:spMkLst>
        </pc:spChg>
        <pc:spChg chg="add mod">
          <ac:chgData name="BARIS ERDEMIR" userId="62aab4f8ac6252bf" providerId="LiveId" clId="{4FB9A07B-E999-4C7F-A416-A5C0790D7D17}" dt="2018-04-06T09:47:30.207" v="15558" actId="1036"/>
          <ac:spMkLst>
            <pc:docMk/>
            <pc:sldMk cId="985290760" sldId="268"/>
            <ac:spMk id="27" creationId="{25A7C874-E203-4BEC-8566-77CC2C65F6E2}"/>
          </ac:spMkLst>
        </pc:spChg>
        <pc:spChg chg="add del mod">
          <ac:chgData name="BARIS ERDEMIR" userId="62aab4f8ac6252bf" providerId="LiveId" clId="{4FB9A07B-E999-4C7F-A416-A5C0790D7D17}" dt="2018-04-06T09:44:40.864" v="15323" actId="478"/>
          <ac:spMkLst>
            <pc:docMk/>
            <pc:sldMk cId="985290760" sldId="268"/>
            <ac:spMk id="28" creationId="{2C0DF244-5105-4642-8376-C73A9288D78C}"/>
          </ac:spMkLst>
        </pc:spChg>
        <pc:spChg chg="add mod">
          <ac:chgData name="BARIS ERDEMIR" userId="62aab4f8ac6252bf" providerId="LiveId" clId="{4FB9A07B-E999-4C7F-A416-A5C0790D7D17}" dt="2018-04-06T09:47:25.693" v="15548" actId="1036"/>
          <ac:spMkLst>
            <pc:docMk/>
            <pc:sldMk cId="985290760" sldId="268"/>
            <ac:spMk id="29" creationId="{86394F05-CAB0-483F-BEE5-265A7C8E2C22}"/>
          </ac:spMkLst>
        </pc:spChg>
        <pc:spChg chg="add del mod">
          <ac:chgData name="BARIS ERDEMIR" userId="62aab4f8ac6252bf" providerId="LiveId" clId="{4FB9A07B-E999-4C7F-A416-A5C0790D7D17}" dt="2018-04-04T22:44:56.502" v="11554" actId="478"/>
          <ac:spMkLst>
            <pc:docMk/>
            <pc:sldMk cId="985290760" sldId="268"/>
            <ac:spMk id="30" creationId="{EB45C935-8F99-4A08-B987-13F390944065}"/>
          </ac:spMkLst>
        </pc:spChg>
        <pc:spChg chg="add del mod">
          <ac:chgData name="BARIS ERDEMIR" userId="62aab4f8ac6252bf" providerId="LiveId" clId="{4FB9A07B-E999-4C7F-A416-A5C0790D7D17}" dt="2018-04-04T22:44:52.442" v="11552" actId="478"/>
          <ac:spMkLst>
            <pc:docMk/>
            <pc:sldMk cId="985290760" sldId="268"/>
            <ac:spMk id="31" creationId="{EC46C6CD-1896-41CF-BC9F-58A4B88CED72}"/>
          </ac:spMkLst>
        </pc:spChg>
        <pc:spChg chg="add del mod">
          <ac:chgData name="BARIS ERDEMIR" userId="62aab4f8ac6252bf" providerId="LiveId" clId="{4FB9A07B-E999-4C7F-A416-A5C0790D7D17}" dt="2018-04-04T22:44:57.752" v="11555" actId="478"/>
          <ac:spMkLst>
            <pc:docMk/>
            <pc:sldMk cId="985290760" sldId="268"/>
            <ac:spMk id="32" creationId="{0FCDD6B2-4888-400F-8B87-2AF59660BDA8}"/>
          </ac:spMkLst>
        </pc:spChg>
        <pc:spChg chg="add del mod">
          <ac:chgData name="BARIS ERDEMIR" userId="62aab4f8ac6252bf" providerId="LiveId" clId="{4FB9A07B-E999-4C7F-A416-A5C0790D7D17}" dt="2018-04-04T22:44:53.736" v="11553" actId="478"/>
          <ac:spMkLst>
            <pc:docMk/>
            <pc:sldMk cId="985290760" sldId="268"/>
            <ac:spMk id="33" creationId="{7CF055DB-F59E-444A-9CC9-83C50CB68AC3}"/>
          </ac:spMkLst>
        </pc:spChg>
        <pc:spChg chg="add mod">
          <ac:chgData name="BARIS ERDEMIR" userId="62aab4f8ac6252bf" providerId="LiveId" clId="{4FB9A07B-E999-4C7F-A416-A5C0790D7D17}" dt="2018-04-06T09:47:39.386" v="15592" actId="1036"/>
          <ac:spMkLst>
            <pc:docMk/>
            <pc:sldMk cId="985290760" sldId="268"/>
            <ac:spMk id="34" creationId="{D07607D5-5BC7-4C38-9298-28B2A9C996E2}"/>
          </ac:spMkLst>
        </pc:spChg>
        <pc:spChg chg="add mod">
          <ac:chgData name="BARIS ERDEMIR" userId="62aab4f8ac6252bf" providerId="LiveId" clId="{4FB9A07B-E999-4C7F-A416-A5C0790D7D17}" dt="2018-04-06T09:47:46.912" v="15609" actId="1036"/>
          <ac:spMkLst>
            <pc:docMk/>
            <pc:sldMk cId="985290760" sldId="268"/>
            <ac:spMk id="40" creationId="{A7C1BA62-7CB5-4F0C-AFAE-22E26194E083}"/>
          </ac:spMkLst>
        </pc:spChg>
        <pc:spChg chg="del">
          <ac:chgData name="BARIS ERDEMIR" userId="62aab4f8ac6252bf" providerId="LiveId" clId="{4FB9A07B-E999-4C7F-A416-A5C0790D7D17}" dt="2018-04-02T23:43:04.154" v="1229" actId="478"/>
          <ac:spMkLst>
            <pc:docMk/>
            <pc:sldMk cId="985290760" sldId="268"/>
            <ac:spMk id="40" creationId="{5DC52A39-BA06-4A6E-8834-7A988EBE517B}"/>
          </ac:spMkLst>
        </pc:spChg>
        <pc:spChg chg="del">
          <ac:chgData name="BARIS ERDEMIR" userId="62aab4f8ac6252bf" providerId="LiveId" clId="{4FB9A07B-E999-4C7F-A416-A5C0790D7D17}" dt="2018-04-02T23:43:04.154" v="1229" actId="478"/>
          <ac:spMkLst>
            <pc:docMk/>
            <pc:sldMk cId="985290760" sldId="268"/>
            <ac:spMk id="41" creationId="{EF782FD6-1E2C-495A-B077-3793D3878DC2}"/>
          </ac:spMkLst>
        </pc:spChg>
        <pc:spChg chg="add del mod">
          <ac:chgData name="BARIS ERDEMIR" userId="62aab4f8ac6252bf" providerId="LiveId" clId="{4FB9A07B-E999-4C7F-A416-A5C0790D7D17}" dt="2018-04-04T22:45:00.487" v="11556" actId="478"/>
          <ac:spMkLst>
            <pc:docMk/>
            <pc:sldMk cId="985290760" sldId="268"/>
            <ac:spMk id="41" creationId="{B875C1A0-C0D1-4419-AB0D-DFDD561CA990}"/>
          </ac:spMkLst>
        </pc:spChg>
        <pc:spChg chg="add del mod">
          <ac:chgData name="BARIS ERDEMIR" userId="62aab4f8ac6252bf" providerId="LiveId" clId="{4FB9A07B-E999-4C7F-A416-A5C0790D7D17}" dt="2018-04-04T22:45:01.237" v="11557" actId="478"/>
          <ac:spMkLst>
            <pc:docMk/>
            <pc:sldMk cId="985290760" sldId="268"/>
            <ac:spMk id="43" creationId="{CAD5E753-D2FD-44F2-8CC8-214B2C7EAD26}"/>
          </ac:spMkLst>
        </pc:spChg>
        <pc:spChg chg="mod">
          <ac:chgData name="BARIS ERDEMIR" userId="62aab4f8ac6252bf" providerId="LiveId" clId="{4FB9A07B-E999-4C7F-A416-A5C0790D7D17}" dt="2018-04-06T09:41:07.818" v="15118" actId="6549"/>
          <ac:spMkLst>
            <pc:docMk/>
            <pc:sldMk cId="985290760" sldId="268"/>
            <ac:spMk id="44" creationId="{2213EC4B-C395-4A3F-9690-35EEEE2DF284}"/>
          </ac:spMkLst>
        </pc:spChg>
        <pc:spChg chg="add del mod">
          <ac:chgData name="BARIS ERDEMIR" userId="62aab4f8ac6252bf" providerId="LiveId" clId="{4FB9A07B-E999-4C7F-A416-A5C0790D7D17}" dt="2018-04-03T22:42:29.036" v="9231" actId="478"/>
          <ac:spMkLst>
            <pc:docMk/>
            <pc:sldMk cId="985290760" sldId="268"/>
            <ac:spMk id="45" creationId="{79E53FCC-7660-405B-AD6C-B645CE629C6E}"/>
          </ac:spMkLst>
        </pc:spChg>
        <pc:spChg chg="add del mod">
          <ac:chgData name="BARIS ERDEMIR" userId="62aab4f8ac6252bf" providerId="LiveId" clId="{4FB9A07B-E999-4C7F-A416-A5C0790D7D17}" dt="2018-04-06T09:49:28.861" v="15625" actId="478"/>
          <ac:spMkLst>
            <pc:docMk/>
            <pc:sldMk cId="985290760" sldId="268"/>
            <ac:spMk id="46" creationId="{A85E35A4-E490-4765-BC03-B86453D21759}"/>
          </ac:spMkLst>
        </pc:spChg>
        <pc:spChg chg="add del mod">
          <ac:chgData name="BARIS ERDEMIR" userId="62aab4f8ac6252bf" providerId="LiveId" clId="{4FB9A07B-E999-4C7F-A416-A5C0790D7D17}" dt="2018-04-06T09:43:22.881" v="15281" actId="478"/>
          <ac:spMkLst>
            <pc:docMk/>
            <pc:sldMk cId="985290760" sldId="268"/>
            <ac:spMk id="47" creationId="{5BE30498-DDC6-455F-A561-13DAF7804856}"/>
          </ac:spMkLst>
        </pc:spChg>
        <pc:spChg chg="add del mod">
          <ac:chgData name="BARIS ERDEMIR" userId="62aab4f8ac6252bf" providerId="LiveId" clId="{4FB9A07B-E999-4C7F-A416-A5C0790D7D17}" dt="2018-04-06T09:44:09.821" v="15302" actId="478"/>
          <ac:spMkLst>
            <pc:docMk/>
            <pc:sldMk cId="985290760" sldId="268"/>
            <ac:spMk id="48" creationId="{89184BEC-20DE-492D-B715-26596E2F1059}"/>
          </ac:spMkLst>
        </pc:spChg>
        <pc:spChg chg="add del mod">
          <ac:chgData name="BARIS ERDEMIR" userId="62aab4f8ac6252bf" providerId="LiveId" clId="{4FB9A07B-E999-4C7F-A416-A5C0790D7D17}" dt="2018-04-06T09:44:09.821" v="15302" actId="478"/>
          <ac:spMkLst>
            <pc:docMk/>
            <pc:sldMk cId="985290760" sldId="268"/>
            <ac:spMk id="49" creationId="{9AB4B769-FEEF-480D-86CC-A8313C3C4285}"/>
          </ac:spMkLst>
        </pc:spChg>
        <pc:spChg chg="add del mod">
          <ac:chgData name="BARIS ERDEMIR" userId="62aab4f8ac6252bf" providerId="LiveId" clId="{4FB9A07B-E999-4C7F-A416-A5C0790D7D17}" dt="2018-04-06T09:44:09.821" v="15302" actId="478"/>
          <ac:spMkLst>
            <pc:docMk/>
            <pc:sldMk cId="985290760" sldId="268"/>
            <ac:spMk id="50" creationId="{9216C5CB-1F37-4DCF-945B-61F5C2504DF7}"/>
          </ac:spMkLst>
        </pc:spChg>
        <pc:spChg chg="add del mod">
          <ac:chgData name="BARIS ERDEMIR" userId="62aab4f8ac6252bf" providerId="LiveId" clId="{4FB9A07B-E999-4C7F-A416-A5C0790D7D17}" dt="2018-04-06T09:44:09.821" v="15302" actId="478"/>
          <ac:spMkLst>
            <pc:docMk/>
            <pc:sldMk cId="985290760" sldId="268"/>
            <ac:spMk id="51" creationId="{EC8D8480-0F84-4D68-9FD5-33C65A391522}"/>
          </ac:spMkLst>
        </pc:spChg>
        <pc:spChg chg="add del mod">
          <ac:chgData name="BARIS ERDEMIR" userId="62aab4f8ac6252bf" providerId="LiveId" clId="{4FB9A07B-E999-4C7F-A416-A5C0790D7D17}" dt="2018-04-06T09:49:25.038" v="15624" actId="478"/>
          <ac:spMkLst>
            <pc:docMk/>
            <pc:sldMk cId="985290760" sldId="268"/>
            <ac:spMk id="52" creationId="{A7CEA3D3-CFD2-4144-8D36-F1F85C60C164}"/>
          </ac:spMkLst>
        </pc:spChg>
        <pc:spChg chg="add del mod">
          <ac:chgData name="BARIS ERDEMIR" userId="62aab4f8ac6252bf" providerId="LiveId" clId="{4FB9A07B-E999-4C7F-A416-A5C0790D7D17}" dt="2018-04-06T09:49:25.038" v="15624" actId="478"/>
          <ac:spMkLst>
            <pc:docMk/>
            <pc:sldMk cId="985290760" sldId="268"/>
            <ac:spMk id="53" creationId="{BB1A5EE6-016C-43FC-942D-94757BF5FA47}"/>
          </ac:spMkLst>
        </pc:spChg>
        <pc:spChg chg="add del mod">
          <ac:chgData name="BARIS ERDEMIR" userId="62aab4f8ac6252bf" providerId="LiveId" clId="{4FB9A07B-E999-4C7F-A416-A5C0790D7D17}" dt="2018-04-06T09:49:25.038" v="15624" actId="478"/>
          <ac:spMkLst>
            <pc:docMk/>
            <pc:sldMk cId="985290760" sldId="268"/>
            <ac:spMk id="54" creationId="{F5E29BD8-D087-4767-88BA-2773906BBB29}"/>
          </ac:spMkLst>
        </pc:spChg>
        <pc:spChg chg="add del mod">
          <ac:chgData name="BARIS ERDEMIR" userId="62aab4f8ac6252bf" providerId="LiveId" clId="{4FB9A07B-E999-4C7F-A416-A5C0790D7D17}" dt="2018-04-06T09:49:25.038" v="15624" actId="478"/>
          <ac:spMkLst>
            <pc:docMk/>
            <pc:sldMk cId="985290760" sldId="268"/>
            <ac:spMk id="55" creationId="{63A01755-CA5E-4DF0-BB6B-90D1BB9C3CC0}"/>
          </ac:spMkLst>
        </pc:spChg>
        <pc:spChg chg="add del mod">
          <ac:chgData name="BARIS ERDEMIR" userId="62aab4f8ac6252bf" providerId="LiveId" clId="{4FB9A07B-E999-4C7F-A416-A5C0790D7D17}" dt="2018-04-06T09:49:25.038" v="15624" actId="478"/>
          <ac:spMkLst>
            <pc:docMk/>
            <pc:sldMk cId="985290760" sldId="268"/>
            <ac:spMk id="56" creationId="{CECEEB1A-DD47-445A-873F-537E48BA666D}"/>
          </ac:spMkLst>
        </pc:spChg>
        <pc:spChg chg="add del mod">
          <ac:chgData name="BARIS ERDEMIR" userId="62aab4f8ac6252bf" providerId="LiveId" clId="{4FB9A07B-E999-4C7F-A416-A5C0790D7D17}" dt="2018-04-06T09:49:25.038" v="15624" actId="478"/>
          <ac:spMkLst>
            <pc:docMk/>
            <pc:sldMk cId="985290760" sldId="268"/>
            <ac:spMk id="57" creationId="{F7F1AAB9-E703-4282-9F2F-04D3F855C76A}"/>
          </ac:spMkLst>
        </pc:spChg>
        <pc:spChg chg="add del mod">
          <ac:chgData name="BARIS ERDEMIR" userId="62aab4f8ac6252bf" providerId="LiveId" clId="{4FB9A07B-E999-4C7F-A416-A5C0790D7D17}" dt="2018-04-06T09:49:25.038" v="15624" actId="478"/>
          <ac:spMkLst>
            <pc:docMk/>
            <pc:sldMk cId="985290760" sldId="268"/>
            <ac:spMk id="58" creationId="{32379D70-B29F-4128-81CE-BEEBAF246B59}"/>
          </ac:spMkLst>
        </pc:spChg>
        <pc:spChg chg="add del mod">
          <ac:chgData name="BARIS ERDEMIR" userId="62aab4f8ac6252bf" providerId="LiveId" clId="{4FB9A07B-E999-4C7F-A416-A5C0790D7D17}" dt="2018-04-06T09:49:25.038" v="15624" actId="478"/>
          <ac:spMkLst>
            <pc:docMk/>
            <pc:sldMk cId="985290760" sldId="268"/>
            <ac:spMk id="59" creationId="{30856B38-5E2D-4FDA-9064-CA98709FAB12}"/>
          </ac:spMkLst>
        </pc:spChg>
        <pc:spChg chg="add del mod">
          <ac:chgData name="BARIS ERDEMIR" userId="62aab4f8ac6252bf" providerId="LiveId" clId="{4FB9A07B-E999-4C7F-A416-A5C0790D7D17}" dt="2018-04-06T09:49:25.038" v="15624" actId="478"/>
          <ac:spMkLst>
            <pc:docMk/>
            <pc:sldMk cId="985290760" sldId="268"/>
            <ac:spMk id="60" creationId="{BDF0DA84-9BF3-4E79-B34E-8FC919B7CA64}"/>
          </ac:spMkLst>
        </pc:spChg>
        <pc:spChg chg="add del mod">
          <ac:chgData name="BARIS ERDEMIR" userId="62aab4f8ac6252bf" providerId="LiveId" clId="{4FB9A07B-E999-4C7F-A416-A5C0790D7D17}" dt="2018-04-06T09:49:25.038" v="15624" actId="478"/>
          <ac:spMkLst>
            <pc:docMk/>
            <pc:sldMk cId="985290760" sldId="268"/>
            <ac:spMk id="61" creationId="{FECF5135-BCBA-4D9D-8001-D5CF6D39E7ED}"/>
          </ac:spMkLst>
        </pc:spChg>
        <pc:spChg chg="add del mod">
          <ac:chgData name="BARIS ERDEMIR" userId="62aab4f8ac6252bf" providerId="LiveId" clId="{4FB9A07B-E999-4C7F-A416-A5C0790D7D17}" dt="2018-04-06T09:49:25.038" v="15624" actId="478"/>
          <ac:spMkLst>
            <pc:docMk/>
            <pc:sldMk cId="985290760" sldId="268"/>
            <ac:spMk id="62" creationId="{29949C4F-B4AD-4F39-88A3-41282DC6904B}"/>
          </ac:spMkLst>
        </pc:spChg>
        <pc:spChg chg="add del mod">
          <ac:chgData name="BARIS ERDEMIR" userId="62aab4f8ac6252bf" providerId="LiveId" clId="{4FB9A07B-E999-4C7F-A416-A5C0790D7D17}" dt="2018-04-06T09:49:25.038" v="15624" actId="478"/>
          <ac:spMkLst>
            <pc:docMk/>
            <pc:sldMk cId="985290760" sldId="268"/>
            <ac:spMk id="63" creationId="{154DD414-BF64-4C5E-946C-394B5C10D4CB}"/>
          </ac:spMkLst>
        </pc:spChg>
        <pc:spChg chg="add del mod">
          <ac:chgData name="BARIS ERDEMIR" userId="62aab4f8ac6252bf" providerId="LiveId" clId="{4FB9A07B-E999-4C7F-A416-A5C0790D7D17}" dt="2018-04-06T09:42:50.158" v="15256" actId="478"/>
          <ac:spMkLst>
            <pc:docMk/>
            <pc:sldMk cId="985290760" sldId="268"/>
            <ac:spMk id="64" creationId="{92BAA706-44C2-44DE-BB99-FFB896D054DA}"/>
          </ac:spMkLst>
        </pc:spChg>
        <pc:spChg chg="add del mod">
          <ac:chgData name="BARIS ERDEMIR" userId="62aab4f8ac6252bf" providerId="LiveId" clId="{4FB9A07B-E999-4C7F-A416-A5C0790D7D17}" dt="2018-04-06T09:42:50.158" v="15256" actId="478"/>
          <ac:spMkLst>
            <pc:docMk/>
            <pc:sldMk cId="985290760" sldId="268"/>
            <ac:spMk id="65" creationId="{D997867B-80D2-4ABF-8725-E82F3BC59267}"/>
          </ac:spMkLst>
        </pc:spChg>
        <pc:spChg chg="add del mod">
          <ac:chgData name="BARIS ERDEMIR" userId="62aab4f8ac6252bf" providerId="LiveId" clId="{4FB9A07B-E999-4C7F-A416-A5C0790D7D17}" dt="2018-04-06T09:42:50.158" v="15256" actId="478"/>
          <ac:spMkLst>
            <pc:docMk/>
            <pc:sldMk cId="985290760" sldId="268"/>
            <ac:spMk id="66" creationId="{7F5614F4-DECD-4929-925E-7DE8CFCD971A}"/>
          </ac:spMkLst>
        </pc:spChg>
        <pc:spChg chg="add del mod">
          <ac:chgData name="BARIS ERDEMIR" userId="62aab4f8ac6252bf" providerId="LiveId" clId="{4FB9A07B-E999-4C7F-A416-A5C0790D7D17}" dt="2018-04-06T09:42:50.158" v="15256" actId="478"/>
          <ac:spMkLst>
            <pc:docMk/>
            <pc:sldMk cId="985290760" sldId="268"/>
            <ac:spMk id="67" creationId="{4B907CEE-D874-48BF-A56C-BE1FE7A7B90D}"/>
          </ac:spMkLst>
        </pc:spChg>
        <pc:spChg chg="add del mod">
          <ac:chgData name="BARIS ERDEMIR" userId="62aab4f8ac6252bf" providerId="LiveId" clId="{4FB9A07B-E999-4C7F-A416-A5C0790D7D17}" dt="2018-04-06T09:49:21.548" v="15623" actId="478"/>
          <ac:spMkLst>
            <pc:docMk/>
            <pc:sldMk cId="985290760" sldId="268"/>
            <ac:spMk id="68" creationId="{8FE01BB3-69A7-4970-BE0C-60474F66E4D2}"/>
          </ac:spMkLst>
        </pc:spChg>
        <pc:spChg chg="add del mod">
          <ac:chgData name="BARIS ERDEMIR" userId="62aab4f8ac6252bf" providerId="LiveId" clId="{4FB9A07B-E999-4C7F-A416-A5C0790D7D17}" dt="2018-04-06T09:49:19.368" v="15622" actId="478"/>
          <ac:spMkLst>
            <pc:docMk/>
            <pc:sldMk cId="985290760" sldId="268"/>
            <ac:spMk id="69" creationId="{C3FB9C3E-605D-4998-9E98-B5CE9A666F6C}"/>
          </ac:spMkLst>
        </pc:spChg>
        <pc:spChg chg="add del mod">
          <ac:chgData name="BARIS ERDEMIR" userId="62aab4f8ac6252bf" providerId="LiveId" clId="{4FB9A07B-E999-4C7F-A416-A5C0790D7D17}" dt="2018-04-06T09:44:09.821" v="15302" actId="478"/>
          <ac:spMkLst>
            <pc:docMk/>
            <pc:sldMk cId="985290760" sldId="268"/>
            <ac:spMk id="70" creationId="{9058980E-EFB0-429A-85DA-330216411DDF}"/>
          </ac:spMkLst>
        </pc:spChg>
        <pc:spChg chg="add mod ord">
          <ac:chgData name="BARIS ERDEMIR" userId="62aab4f8ac6252bf" providerId="LiveId" clId="{4FB9A07B-E999-4C7F-A416-A5C0790D7D17}" dt="2018-04-06T10:10:39.689" v="15948" actId="1037"/>
          <ac:spMkLst>
            <pc:docMk/>
            <pc:sldMk cId="985290760" sldId="268"/>
            <ac:spMk id="71" creationId="{B486FBFD-92E9-4368-88BE-84DD59A89277}"/>
          </ac:spMkLst>
        </pc:spChg>
        <pc:spChg chg="add mod">
          <ac:chgData name="BARIS ERDEMIR" userId="62aab4f8ac6252bf" providerId="LiveId" clId="{4FB9A07B-E999-4C7F-A416-A5C0790D7D17}" dt="2018-04-09T08:06:13.005" v="18718" actId="20577"/>
          <ac:spMkLst>
            <pc:docMk/>
            <pc:sldMk cId="985290760" sldId="268"/>
            <ac:spMk id="72" creationId="{FB9792D8-14CE-49E0-83CF-AE0E25F47867}"/>
          </ac:spMkLst>
        </pc:spChg>
        <pc:spChg chg="add del mod">
          <ac:chgData name="BARIS ERDEMIR" userId="62aab4f8ac6252bf" providerId="LiveId" clId="{4FB9A07B-E999-4C7F-A416-A5C0790D7D17}" dt="2018-04-06T10:09:23.827" v="15807" actId="478"/>
          <ac:spMkLst>
            <pc:docMk/>
            <pc:sldMk cId="985290760" sldId="268"/>
            <ac:spMk id="73" creationId="{0A11FF68-6E73-4D7B-B9D7-CF5336B5339F}"/>
          </ac:spMkLst>
        </pc:spChg>
        <pc:spChg chg="add del mod">
          <ac:chgData name="BARIS ERDEMIR" userId="62aab4f8ac6252bf" providerId="LiveId" clId="{4FB9A07B-E999-4C7F-A416-A5C0790D7D17}" dt="2018-04-06T10:09:23.827" v="15807" actId="478"/>
          <ac:spMkLst>
            <pc:docMk/>
            <pc:sldMk cId="985290760" sldId="268"/>
            <ac:spMk id="74" creationId="{ED561570-F2D1-4492-9647-04D8A5C12B5E}"/>
          </ac:spMkLst>
        </pc:spChg>
        <pc:spChg chg="add mod">
          <ac:chgData name="BARIS ERDEMIR" userId="62aab4f8ac6252bf" providerId="LiveId" clId="{4FB9A07B-E999-4C7F-A416-A5C0790D7D17}" dt="2018-04-06T09:49:04.323" v="15621" actId="1076"/>
          <ac:spMkLst>
            <pc:docMk/>
            <pc:sldMk cId="985290760" sldId="268"/>
            <ac:spMk id="75" creationId="{892D39D3-CAC6-4731-98CE-5BF0A89D19D1}"/>
          </ac:spMkLst>
        </pc:spChg>
        <pc:spChg chg="add del">
          <ac:chgData name="BARIS ERDEMIR" userId="62aab4f8ac6252bf" providerId="LiveId" clId="{4FB9A07B-E999-4C7F-A416-A5C0790D7D17}" dt="2018-04-05T21:32:40.764" v="12090" actId="478"/>
          <ac:spMkLst>
            <pc:docMk/>
            <pc:sldMk cId="985290760" sldId="268"/>
            <ac:spMk id="75" creationId="{92E1D176-825D-4B46-AAA7-2BF115A65861}"/>
          </ac:spMkLst>
        </pc:spChg>
        <pc:spChg chg="add mod">
          <ac:chgData name="BARIS ERDEMIR" userId="62aab4f8ac6252bf" providerId="LiveId" clId="{4FB9A07B-E999-4C7F-A416-A5C0790D7D17}" dt="2018-04-06T09:48:34.004" v="15616" actId="1076"/>
          <ac:spMkLst>
            <pc:docMk/>
            <pc:sldMk cId="985290760" sldId="268"/>
            <ac:spMk id="76" creationId="{86440C8D-3575-4659-9EFE-720D84CC4641}"/>
          </ac:spMkLst>
        </pc:spChg>
        <pc:spChg chg="add del">
          <ac:chgData name="BARIS ERDEMIR" userId="62aab4f8ac6252bf" providerId="LiveId" clId="{4FB9A07B-E999-4C7F-A416-A5C0790D7D17}" dt="2018-04-05T21:32:40.764" v="12090" actId="478"/>
          <ac:spMkLst>
            <pc:docMk/>
            <pc:sldMk cId="985290760" sldId="268"/>
            <ac:spMk id="76" creationId="{2539CE45-A8B4-4748-B109-7FF76483E5DF}"/>
          </ac:spMkLst>
        </pc:spChg>
        <pc:spChg chg="add del">
          <ac:chgData name="BARIS ERDEMIR" userId="62aab4f8ac6252bf" providerId="LiveId" clId="{4FB9A07B-E999-4C7F-A416-A5C0790D7D17}" dt="2018-04-05T21:30:58.003" v="12068" actId="478"/>
          <ac:spMkLst>
            <pc:docMk/>
            <pc:sldMk cId="985290760" sldId="268"/>
            <ac:spMk id="77" creationId="{A6FBA499-7C8E-467D-AAC0-F7C5B56AC28F}"/>
          </ac:spMkLst>
        </pc:spChg>
        <pc:spChg chg="add mod">
          <ac:chgData name="BARIS ERDEMIR" userId="62aab4f8ac6252bf" providerId="LiveId" clId="{4FB9A07B-E999-4C7F-A416-A5C0790D7D17}" dt="2018-04-06T09:48:54.001" v="15620" actId="1076"/>
          <ac:spMkLst>
            <pc:docMk/>
            <pc:sldMk cId="985290760" sldId="268"/>
            <ac:spMk id="77" creationId="{362B9F38-9A69-45A3-9015-AFD256B6DDBA}"/>
          </ac:spMkLst>
        </pc:spChg>
        <pc:spChg chg="add del">
          <ac:chgData name="BARIS ERDEMIR" userId="62aab4f8ac6252bf" providerId="LiveId" clId="{4FB9A07B-E999-4C7F-A416-A5C0790D7D17}" dt="2018-04-05T21:30:58.003" v="12068" actId="478"/>
          <ac:spMkLst>
            <pc:docMk/>
            <pc:sldMk cId="985290760" sldId="268"/>
            <ac:spMk id="78" creationId="{08DE34B7-142B-4334-9926-36A8A6448368}"/>
          </ac:spMkLst>
        </pc:spChg>
        <pc:spChg chg="add mod ord">
          <ac:chgData name="BARIS ERDEMIR" userId="62aab4f8ac6252bf" providerId="LiveId" clId="{4FB9A07B-E999-4C7F-A416-A5C0790D7D17}" dt="2018-04-06T10:10:39.689" v="15948" actId="1037"/>
          <ac:spMkLst>
            <pc:docMk/>
            <pc:sldMk cId="985290760" sldId="268"/>
            <ac:spMk id="78" creationId="{FE1052B8-7C1A-40F3-B576-09ED4A6F6F63}"/>
          </ac:spMkLst>
        </pc:spChg>
        <pc:spChg chg="add del">
          <ac:chgData name="BARIS ERDEMIR" userId="62aab4f8ac6252bf" providerId="LiveId" clId="{4FB9A07B-E999-4C7F-A416-A5C0790D7D17}" dt="2018-04-05T21:30:58.003" v="12068" actId="478"/>
          <ac:spMkLst>
            <pc:docMk/>
            <pc:sldMk cId="985290760" sldId="268"/>
            <ac:spMk id="79" creationId="{43474F5A-143C-4E45-917B-B4B52BE1C2B6}"/>
          </ac:spMkLst>
        </pc:spChg>
        <pc:spChg chg="add mod">
          <ac:chgData name="BARIS ERDEMIR" userId="62aab4f8ac6252bf" providerId="LiveId" clId="{4FB9A07B-E999-4C7F-A416-A5C0790D7D17}" dt="2018-04-06T10:10:39.689" v="15948" actId="1037"/>
          <ac:spMkLst>
            <pc:docMk/>
            <pc:sldMk cId="985290760" sldId="268"/>
            <ac:spMk id="79" creationId="{D9672863-C733-4602-B426-B81C3DF25298}"/>
          </ac:spMkLst>
        </pc:spChg>
        <pc:spChg chg="add mod">
          <ac:chgData name="BARIS ERDEMIR" userId="62aab4f8ac6252bf" providerId="LiveId" clId="{4FB9A07B-E999-4C7F-A416-A5C0790D7D17}" dt="2018-04-06T10:10:39.689" v="15948" actId="1037"/>
          <ac:spMkLst>
            <pc:docMk/>
            <pc:sldMk cId="985290760" sldId="268"/>
            <ac:spMk id="80" creationId="{6AA71CB5-2901-49A1-8867-5F4443434AA2}"/>
          </ac:spMkLst>
        </pc:spChg>
        <pc:spChg chg="add del">
          <ac:chgData name="BARIS ERDEMIR" userId="62aab4f8ac6252bf" providerId="LiveId" clId="{4FB9A07B-E999-4C7F-A416-A5C0790D7D17}" dt="2018-04-05T21:30:58.003" v="12068" actId="478"/>
          <ac:spMkLst>
            <pc:docMk/>
            <pc:sldMk cId="985290760" sldId="268"/>
            <ac:spMk id="80" creationId="{F267CA0A-FF0B-4630-BF01-381F85F22109}"/>
          </ac:spMkLst>
        </pc:spChg>
        <pc:spChg chg="add del">
          <ac:chgData name="BARIS ERDEMIR" userId="62aab4f8ac6252bf" providerId="LiveId" clId="{4FB9A07B-E999-4C7F-A416-A5C0790D7D17}" dt="2018-04-05T21:30:58.003" v="12068" actId="478"/>
          <ac:spMkLst>
            <pc:docMk/>
            <pc:sldMk cId="985290760" sldId="268"/>
            <ac:spMk id="81" creationId="{1BA7A3FD-3C93-41B5-BA51-3B197B3F9F06}"/>
          </ac:spMkLst>
        </pc:spChg>
        <pc:spChg chg="add del mod">
          <ac:chgData name="BARIS ERDEMIR" userId="62aab4f8ac6252bf" providerId="LiveId" clId="{4FB9A07B-E999-4C7F-A416-A5C0790D7D17}" dt="2018-04-09T08:05:52.388" v="18703" actId="478"/>
          <ac:spMkLst>
            <pc:docMk/>
            <pc:sldMk cId="985290760" sldId="268"/>
            <ac:spMk id="81" creationId="{EB2D5E0B-46B6-4807-99AF-004B646A7280}"/>
          </ac:spMkLst>
        </pc:spChg>
        <pc:spChg chg="add del mod">
          <ac:chgData name="BARIS ERDEMIR" userId="62aab4f8ac6252bf" providerId="LiveId" clId="{4FB9A07B-E999-4C7F-A416-A5C0790D7D17}" dt="2018-04-09T08:05:52.388" v="18703" actId="478"/>
          <ac:spMkLst>
            <pc:docMk/>
            <pc:sldMk cId="985290760" sldId="268"/>
            <ac:spMk id="82" creationId="{1D59DE3B-D660-426E-8F58-D7B4A8AB9102}"/>
          </ac:spMkLst>
        </pc:spChg>
        <pc:spChg chg="add del mod">
          <ac:chgData name="BARIS ERDEMIR" userId="62aab4f8ac6252bf" providerId="LiveId" clId="{4FB9A07B-E999-4C7F-A416-A5C0790D7D17}" dt="2018-04-09T08:05:52.388" v="18703" actId="478"/>
          <ac:spMkLst>
            <pc:docMk/>
            <pc:sldMk cId="985290760" sldId="268"/>
            <ac:spMk id="83" creationId="{E8505104-8647-408E-9C4A-CAE6C97CC024}"/>
          </ac:spMkLst>
        </pc:spChg>
        <pc:spChg chg="add del mod">
          <ac:chgData name="BARIS ERDEMIR" userId="62aab4f8ac6252bf" providerId="LiveId" clId="{4FB9A07B-E999-4C7F-A416-A5C0790D7D17}" dt="2018-04-09T08:05:52.388" v="18703" actId="478"/>
          <ac:spMkLst>
            <pc:docMk/>
            <pc:sldMk cId="985290760" sldId="268"/>
            <ac:spMk id="84" creationId="{C47AD104-B04B-4AE5-A2BD-D49171C887EF}"/>
          </ac:spMkLst>
        </pc:spChg>
        <pc:spChg chg="add del mod">
          <ac:chgData name="BARIS ERDEMIR" userId="62aab4f8ac6252bf" providerId="LiveId" clId="{4FB9A07B-E999-4C7F-A416-A5C0790D7D17}" dt="2018-04-09T08:05:52.388" v="18703" actId="478"/>
          <ac:spMkLst>
            <pc:docMk/>
            <pc:sldMk cId="985290760" sldId="268"/>
            <ac:spMk id="85" creationId="{DFBEF099-E78E-4F0F-9877-4CC18BB78B51}"/>
          </ac:spMkLst>
        </pc:spChg>
        <pc:spChg chg="add del mod">
          <ac:chgData name="BARIS ERDEMIR" userId="62aab4f8ac6252bf" providerId="LiveId" clId="{4FB9A07B-E999-4C7F-A416-A5C0790D7D17}" dt="2018-04-06T09:43:39.522" v="15286" actId="478"/>
          <ac:spMkLst>
            <pc:docMk/>
            <pc:sldMk cId="985290760" sldId="268"/>
            <ac:spMk id="87" creationId="{140B3D7E-0960-4709-B289-FFC21225449A}"/>
          </ac:spMkLst>
        </pc:spChg>
        <pc:spChg chg="add del mod">
          <ac:chgData name="BARIS ERDEMIR" userId="62aab4f8ac6252bf" providerId="LiveId" clId="{4FB9A07B-E999-4C7F-A416-A5C0790D7D17}" dt="2018-04-04T22:45:48.035" v="11582" actId="478"/>
          <ac:spMkLst>
            <pc:docMk/>
            <pc:sldMk cId="985290760" sldId="268"/>
            <ac:spMk id="87" creationId="{544C0664-AA40-4818-99D3-F463933E44C9}"/>
          </ac:spMkLst>
        </pc:spChg>
        <pc:spChg chg="add del mod">
          <ac:chgData name="BARIS ERDEMIR" userId="62aab4f8ac6252bf" providerId="LiveId" clId="{4FB9A07B-E999-4C7F-A416-A5C0790D7D17}" dt="2018-04-04T22:44:50.498" v="11551" actId="478"/>
          <ac:spMkLst>
            <pc:docMk/>
            <pc:sldMk cId="985290760" sldId="268"/>
            <ac:spMk id="88" creationId="{9A6E18D2-9345-49B6-8493-EE97D5E6BC56}"/>
          </ac:spMkLst>
        </pc:spChg>
        <pc:spChg chg="add">
          <ac:chgData name="BARIS ERDEMIR" userId="62aab4f8ac6252bf" providerId="LiveId" clId="{4FB9A07B-E999-4C7F-A416-A5C0790D7D17}" dt="2018-04-05T21:34:30.257" v="12114" actId="20577"/>
          <ac:spMkLst>
            <pc:docMk/>
            <pc:sldMk cId="985290760" sldId="268"/>
            <ac:spMk id="88" creationId="{6EA86F1B-03E6-4B83-8F3D-04A475DD2C20}"/>
          </ac:spMkLst>
        </pc:spChg>
        <pc:spChg chg="add del mod">
          <ac:chgData name="BARIS ERDEMIR" userId="62aab4f8ac6252bf" providerId="LiveId" clId="{4FB9A07B-E999-4C7F-A416-A5C0790D7D17}" dt="2018-04-06T09:44:41.818" v="15324" actId="478"/>
          <ac:spMkLst>
            <pc:docMk/>
            <pc:sldMk cId="985290760" sldId="268"/>
            <ac:spMk id="89" creationId="{2B00D3E8-AEEE-4612-BCB7-0D9F288D3AE3}"/>
          </ac:spMkLst>
        </pc:spChg>
        <pc:spChg chg="add del mod">
          <ac:chgData name="BARIS ERDEMIR" userId="62aab4f8ac6252bf" providerId="LiveId" clId="{4FB9A07B-E999-4C7F-A416-A5C0790D7D17}" dt="2018-04-06T09:44:42.835" v="15325" actId="478"/>
          <ac:spMkLst>
            <pc:docMk/>
            <pc:sldMk cId="985290760" sldId="268"/>
            <ac:spMk id="90" creationId="{DC0DBCD9-E6DF-4295-B573-ED592969636F}"/>
          </ac:spMkLst>
        </pc:spChg>
        <pc:spChg chg="add">
          <ac:chgData name="BARIS ERDEMIR" userId="62aab4f8ac6252bf" providerId="LiveId" clId="{4FB9A07B-E999-4C7F-A416-A5C0790D7D17}" dt="2018-04-05T21:34:30.257" v="12114" actId="20577"/>
          <ac:spMkLst>
            <pc:docMk/>
            <pc:sldMk cId="985290760" sldId="268"/>
            <ac:spMk id="91" creationId="{EE961D1A-559A-4874-AF0A-7B45B5D6A6ED}"/>
          </ac:spMkLst>
        </pc:spChg>
        <pc:spChg chg="add">
          <ac:chgData name="BARIS ERDEMIR" userId="62aab4f8ac6252bf" providerId="LiveId" clId="{4FB9A07B-E999-4C7F-A416-A5C0790D7D17}" dt="2018-04-05T21:34:30.257" v="12114" actId="20577"/>
          <ac:spMkLst>
            <pc:docMk/>
            <pc:sldMk cId="985290760" sldId="268"/>
            <ac:spMk id="92" creationId="{41667207-3AC3-4F88-8A35-D7F4DB55C295}"/>
          </ac:spMkLst>
        </pc:spChg>
        <pc:spChg chg="add">
          <ac:chgData name="BARIS ERDEMIR" userId="62aab4f8ac6252bf" providerId="LiveId" clId="{4FB9A07B-E999-4C7F-A416-A5C0790D7D17}" dt="2018-04-05T21:34:30.257" v="12114" actId="20577"/>
          <ac:spMkLst>
            <pc:docMk/>
            <pc:sldMk cId="985290760" sldId="268"/>
            <ac:spMk id="93" creationId="{238C4313-A578-4207-9488-4935A4CC20EC}"/>
          </ac:spMkLst>
        </pc:spChg>
        <pc:spChg chg="add">
          <ac:chgData name="BARIS ERDEMIR" userId="62aab4f8ac6252bf" providerId="LiveId" clId="{4FB9A07B-E999-4C7F-A416-A5C0790D7D17}" dt="2018-04-05T21:34:30.257" v="12114" actId="20577"/>
          <ac:spMkLst>
            <pc:docMk/>
            <pc:sldMk cId="985290760" sldId="268"/>
            <ac:spMk id="94" creationId="{B17E45D8-0909-443C-8D83-2127CEFF4ABA}"/>
          </ac:spMkLst>
        </pc:spChg>
        <pc:spChg chg="add">
          <ac:chgData name="BARIS ERDEMIR" userId="62aab4f8ac6252bf" providerId="LiveId" clId="{4FB9A07B-E999-4C7F-A416-A5C0790D7D17}" dt="2018-04-05T21:34:30.257" v="12114" actId="20577"/>
          <ac:spMkLst>
            <pc:docMk/>
            <pc:sldMk cId="985290760" sldId="268"/>
            <ac:spMk id="95" creationId="{0BEC50BF-D10A-4FC2-BE0D-9B65A92FE624}"/>
          </ac:spMkLst>
        </pc:spChg>
        <pc:picChg chg="del">
          <ac:chgData name="BARIS ERDEMIR" userId="62aab4f8ac6252bf" providerId="LiveId" clId="{4FB9A07B-E999-4C7F-A416-A5C0790D7D17}" dt="2018-04-04T14:30:24.712" v="10071" actId="478"/>
          <ac:picMkLst>
            <pc:docMk/>
            <pc:sldMk cId="985290760" sldId="268"/>
            <ac:picMk id="35" creationId="{D8D5504A-324A-44B4-BF97-78725E38FD58}"/>
          </ac:picMkLst>
        </pc:picChg>
        <pc:picChg chg="del">
          <ac:chgData name="BARIS ERDEMIR" userId="62aab4f8ac6252bf" providerId="LiveId" clId="{4FB9A07B-E999-4C7F-A416-A5C0790D7D17}" dt="2018-04-04T14:30:24.712" v="10071" actId="478"/>
          <ac:picMkLst>
            <pc:docMk/>
            <pc:sldMk cId="985290760" sldId="268"/>
            <ac:picMk id="36" creationId="{A5D6F692-E236-4161-9448-0B66842AF093}"/>
          </ac:picMkLst>
        </pc:picChg>
        <pc:picChg chg="del">
          <ac:chgData name="BARIS ERDEMIR" userId="62aab4f8ac6252bf" providerId="LiveId" clId="{4FB9A07B-E999-4C7F-A416-A5C0790D7D17}" dt="2018-04-04T14:30:24.712" v="10071" actId="478"/>
          <ac:picMkLst>
            <pc:docMk/>
            <pc:sldMk cId="985290760" sldId="268"/>
            <ac:picMk id="37" creationId="{713863EC-AFA1-4D3D-B15C-AAA773D0EDB0}"/>
          </ac:picMkLst>
        </pc:picChg>
        <pc:picChg chg="del">
          <ac:chgData name="BARIS ERDEMIR" userId="62aab4f8ac6252bf" providerId="LiveId" clId="{4FB9A07B-E999-4C7F-A416-A5C0790D7D17}" dt="2018-04-04T14:30:24.712" v="10071" actId="478"/>
          <ac:picMkLst>
            <pc:docMk/>
            <pc:sldMk cId="985290760" sldId="268"/>
            <ac:picMk id="38" creationId="{2FCFAE8B-9429-4E62-AD50-52A3224A8991}"/>
          </ac:picMkLst>
        </pc:picChg>
        <pc:picChg chg="del">
          <ac:chgData name="BARIS ERDEMIR" userId="62aab4f8ac6252bf" providerId="LiveId" clId="{4FB9A07B-E999-4C7F-A416-A5C0790D7D17}" dt="2018-04-04T14:30:24.712" v="10071" actId="478"/>
          <ac:picMkLst>
            <pc:docMk/>
            <pc:sldMk cId="985290760" sldId="268"/>
            <ac:picMk id="39" creationId="{CB16E514-CFDA-4499-A2BA-3D8A8230B329}"/>
          </ac:picMkLst>
        </pc:picChg>
        <pc:picChg chg="add del">
          <ac:chgData name="BARIS ERDEMIR" userId="62aab4f8ac6252bf" providerId="LiveId" clId="{4FB9A07B-E999-4C7F-A416-A5C0790D7D17}" dt="2018-04-05T21:30:58.003" v="12068" actId="478"/>
          <ac:picMkLst>
            <pc:docMk/>
            <pc:sldMk cId="985290760" sldId="268"/>
            <ac:picMk id="82" creationId="{D2AF6089-044E-43DC-B750-76ADC770A4A7}"/>
          </ac:picMkLst>
        </pc:picChg>
        <pc:picChg chg="add del">
          <ac:chgData name="BARIS ERDEMIR" userId="62aab4f8ac6252bf" providerId="LiveId" clId="{4FB9A07B-E999-4C7F-A416-A5C0790D7D17}" dt="2018-04-05T21:30:58.003" v="12068" actId="478"/>
          <ac:picMkLst>
            <pc:docMk/>
            <pc:sldMk cId="985290760" sldId="268"/>
            <ac:picMk id="83" creationId="{DBB74256-5688-4DCB-A294-68B04CC637A8}"/>
          </ac:picMkLst>
        </pc:picChg>
        <pc:picChg chg="add del">
          <ac:chgData name="BARIS ERDEMIR" userId="62aab4f8ac6252bf" providerId="LiveId" clId="{4FB9A07B-E999-4C7F-A416-A5C0790D7D17}" dt="2018-04-05T21:30:58.003" v="12068" actId="478"/>
          <ac:picMkLst>
            <pc:docMk/>
            <pc:sldMk cId="985290760" sldId="268"/>
            <ac:picMk id="84" creationId="{168D42DD-4F1C-4D65-9DBC-29C6709F349B}"/>
          </ac:picMkLst>
        </pc:picChg>
        <pc:picChg chg="add del">
          <ac:chgData name="BARIS ERDEMIR" userId="62aab4f8ac6252bf" providerId="LiveId" clId="{4FB9A07B-E999-4C7F-A416-A5C0790D7D17}" dt="2018-04-05T21:30:58.003" v="12068" actId="478"/>
          <ac:picMkLst>
            <pc:docMk/>
            <pc:sldMk cId="985290760" sldId="268"/>
            <ac:picMk id="85" creationId="{D3EF5EEE-17DB-4736-97AA-4D2E3C056463}"/>
          </ac:picMkLst>
        </pc:picChg>
        <pc:picChg chg="add del">
          <ac:chgData name="BARIS ERDEMIR" userId="62aab4f8ac6252bf" providerId="LiveId" clId="{4FB9A07B-E999-4C7F-A416-A5C0790D7D17}" dt="2018-04-05T21:30:58.003" v="12068" actId="478"/>
          <ac:picMkLst>
            <pc:docMk/>
            <pc:sldMk cId="985290760" sldId="268"/>
            <ac:picMk id="86" creationId="{40478F35-10B3-4BB5-80F9-CE77715EAD3C}"/>
          </ac:picMkLst>
        </pc:picChg>
        <pc:picChg chg="add">
          <ac:chgData name="BARIS ERDEMIR" userId="62aab4f8ac6252bf" providerId="LiveId" clId="{4FB9A07B-E999-4C7F-A416-A5C0790D7D17}" dt="2018-04-05T21:34:30.257" v="12114" actId="20577"/>
          <ac:picMkLst>
            <pc:docMk/>
            <pc:sldMk cId="985290760" sldId="268"/>
            <ac:picMk id="96" creationId="{4ED634EF-2DC7-4C4D-9618-F7982F3DE884}"/>
          </ac:picMkLst>
        </pc:picChg>
        <pc:picChg chg="add">
          <ac:chgData name="BARIS ERDEMIR" userId="62aab4f8ac6252bf" providerId="LiveId" clId="{4FB9A07B-E999-4C7F-A416-A5C0790D7D17}" dt="2018-04-05T21:34:30.257" v="12114" actId="20577"/>
          <ac:picMkLst>
            <pc:docMk/>
            <pc:sldMk cId="985290760" sldId="268"/>
            <ac:picMk id="97" creationId="{E2905935-4F34-479B-9ADA-236B430CF353}"/>
          </ac:picMkLst>
        </pc:picChg>
        <pc:picChg chg="add">
          <ac:chgData name="BARIS ERDEMIR" userId="62aab4f8ac6252bf" providerId="LiveId" clId="{4FB9A07B-E999-4C7F-A416-A5C0790D7D17}" dt="2018-04-05T21:34:30.257" v="12114" actId="20577"/>
          <ac:picMkLst>
            <pc:docMk/>
            <pc:sldMk cId="985290760" sldId="268"/>
            <ac:picMk id="98" creationId="{828A9A61-3F68-4712-966F-A914C6E160A8}"/>
          </ac:picMkLst>
        </pc:picChg>
        <pc:picChg chg="add">
          <ac:chgData name="BARIS ERDEMIR" userId="62aab4f8ac6252bf" providerId="LiveId" clId="{4FB9A07B-E999-4C7F-A416-A5C0790D7D17}" dt="2018-04-05T21:34:30.257" v="12114" actId="20577"/>
          <ac:picMkLst>
            <pc:docMk/>
            <pc:sldMk cId="985290760" sldId="268"/>
            <ac:picMk id="99" creationId="{F78F30F0-ED29-4555-AD88-4DDFA5B5E328}"/>
          </ac:picMkLst>
        </pc:picChg>
        <pc:cxnChg chg="add del mod">
          <ac:chgData name="BARIS ERDEMIR" userId="62aab4f8ac6252bf" providerId="LiveId" clId="{4FB9A07B-E999-4C7F-A416-A5C0790D7D17}" dt="2018-04-03T22:49:35.060" v="9469" actId="478"/>
          <ac:cxnSpMkLst>
            <pc:docMk/>
            <pc:sldMk cId="985290760" sldId="268"/>
            <ac:cxnSpMk id="9" creationId="{B77036CD-D7A9-46C1-A81C-B7065F2B622D}"/>
          </ac:cxnSpMkLst>
        </pc:cxnChg>
      </pc:sldChg>
      <pc:sldChg chg="addSp delSp modSp add ord delAnim modAnim">
        <pc:chgData name="BARIS ERDEMIR" userId="62aab4f8ac6252bf" providerId="LiveId" clId="{4FB9A07B-E999-4C7F-A416-A5C0790D7D17}" dt="2018-04-06T11:28:47.801" v="18090"/>
        <pc:sldMkLst>
          <pc:docMk/>
          <pc:sldMk cId="596357725" sldId="269"/>
        </pc:sldMkLst>
        <pc:spChg chg="del">
          <ac:chgData name="BARIS ERDEMIR" userId="62aab4f8ac6252bf" providerId="LiveId" clId="{4FB9A07B-E999-4C7F-A416-A5C0790D7D17}" dt="2018-04-04T14:31:03.868" v="10079" actId="478"/>
          <ac:spMkLst>
            <pc:docMk/>
            <pc:sldMk cId="596357725" sldId="269"/>
            <ac:spMk id="2" creationId="{B59A3240-50A4-4CB2-AF88-B22FC69B9546}"/>
          </ac:spMkLst>
        </pc:spChg>
        <pc:spChg chg="del">
          <ac:chgData name="BARIS ERDEMIR" userId="62aab4f8ac6252bf" providerId="LiveId" clId="{4FB9A07B-E999-4C7F-A416-A5C0790D7D17}" dt="2018-04-04T14:31:03.868" v="10079" actId="478"/>
          <ac:spMkLst>
            <pc:docMk/>
            <pc:sldMk cId="596357725" sldId="269"/>
            <ac:spMk id="7" creationId="{31802FA1-A0DD-4451-A4F1-9B4319A07C36}"/>
          </ac:spMkLst>
        </pc:spChg>
        <pc:spChg chg="del">
          <ac:chgData name="BARIS ERDEMIR" userId="62aab4f8ac6252bf" providerId="LiveId" clId="{4FB9A07B-E999-4C7F-A416-A5C0790D7D17}" dt="2018-04-04T14:31:03.868" v="10079" actId="478"/>
          <ac:spMkLst>
            <pc:docMk/>
            <pc:sldMk cId="596357725" sldId="269"/>
            <ac:spMk id="11" creationId="{3CEE13B6-BA7C-43BF-A420-0FAE81277E62}"/>
          </ac:spMkLst>
        </pc:spChg>
        <pc:spChg chg="del">
          <ac:chgData name="BARIS ERDEMIR" userId="62aab4f8ac6252bf" providerId="LiveId" clId="{4FB9A07B-E999-4C7F-A416-A5C0790D7D17}" dt="2018-04-04T14:31:03.868" v="10079" actId="478"/>
          <ac:spMkLst>
            <pc:docMk/>
            <pc:sldMk cId="596357725" sldId="269"/>
            <ac:spMk id="13" creationId="{D1F0C3AE-8D60-4131-BC9F-8C8C9D0655A8}"/>
          </ac:spMkLst>
        </pc:spChg>
        <pc:spChg chg="del mod">
          <ac:chgData name="BARIS ERDEMIR" userId="62aab4f8ac6252bf" providerId="LiveId" clId="{4FB9A07B-E999-4C7F-A416-A5C0790D7D17}" dt="2018-04-04T14:31:03.868" v="10079" actId="478"/>
          <ac:spMkLst>
            <pc:docMk/>
            <pc:sldMk cId="596357725" sldId="269"/>
            <ac:spMk id="15" creationId="{F5ADC35B-F183-4790-B971-10ACD2E5A5C7}"/>
          </ac:spMkLst>
        </pc:spChg>
        <pc:spChg chg="del">
          <ac:chgData name="BARIS ERDEMIR" userId="62aab4f8ac6252bf" providerId="LiveId" clId="{4FB9A07B-E999-4C7F-A416-A5C0790D7D17}" dt="2018-04-04T14:31:03.868" v="10079" actId="478"/>
          <ac:spMkLst>
            <pc:docMk/>
            <pc:sldMk cId="596357725" sldId="269"/>
            <ac:spMk id="17" creationId="{F5E09461-EF4A-4243-9683-E3D14EA2F5A1}"/>
          </ac:spMkLst>
        </pc:spChg>
        <pc:spChg chg="add del">
          <ac:chgData name="BARIS ERDEMIR" userId="62aab4f8ac6252bf" providerId="LiveId" clId="{4FB9A07B-E999-4C7F-A416-A5C0790D7D17}" dt="2018-04-06T10:46:36.483" v="16441" actId="478"/>
          <ac:spMkLst>
            <pc:docMk/>
            <pc:sldMk cId="596357725" sldId="269"/>
            <ac:spMk id="18" creationId="{A2D7A831-DA16-4EF4-AB83-E092943D5657}"/>
          </ac:spMkLst>
        </pc:spChg>
        <pc:spChg chg="add del">
          <ac:chgData name="BARIS ERDEMIR" userId="62aab4f8ac6252bf" providerId="LiveId" clId="{4FB9A07B-E999-4C7F-A416-A5C0790D7D17}" dt="2018-04-06T10:46:32.352" v="16436" actId="20577"/>
          <ac:spMkLst>
            <pc:docMk/>
            <pc:sldMk cId="596357725" sldId="269"/>
            <ac:spMk id="19" creationId="{F65491B5-A5AA-4A9A-A156-6590D125F158}"/>
          </ac:spMkLst>
        </pc:spChg>
        <pc:spChg chg="del">
          <ac:chgData name="BARIS ERDEMIR" userId="62aab4f8ac6252bf" providerId="LiveId" clId="{4FB9A07B-E999-4C7F-A416-A5C0790D7D17}" dt="2018-04-04T14:31:03.868" v="10079" actId="478"/>
          <ac:spMkLst>
            <pc:docMk/>
            <pc:sldMk cId="596357725" sldId="269"/>
            <ac:spMk id="19" creationId="{356A97F9-D077-4A62-9167-1DD71B9EA3F3}"/>
          </ac:spMkLst>
        </pc:spChg>
        <pc:spChg chg="add del">
          <ac:chgData name="BARIS ERDEMIR" userId="62aab4f8ac6252bf" providerId="LiveId" clId="{4FB9A07B-E999-4C7F-A416-A5C0790D7D17}" dt="2018-04-06T10:47:50.122" v="16503" actId="478"/>
          <ac:spMkLst>
            <pc:docMk/>
            <pc:sldMk cId="596357725" sldId="269"/>
            <ac:spMk id="20" creationId="{1CD513A3-ADE5-4F8F-A726-7E803C8C827E}"/>
          </ac:spMkLst>
        </pc:spChg>
        <pc:spChg chg="add del mod">
          <ac:chgData name="BARIS ERDEMIR" userId="62aab4f8ac6252bf" providerId="LiveId" clId="{4FB9A07B-E999-4C7F-A416-A5C0790D7D17}" dt="2018-04-06T10:46:40.062" v="16443" actId="478"/>
          <ac:spMkLst>
            <pc:docMk/>
            <pc:sldMk cId="596357725" sldId="269"/>
            <ac:spMk id="21" creationId="{82FF1E81-010A-40F6-928C-0F7E7663EFF4}"/>
          </ac:spMkLst>
        </pc:spChg>
        <pc:spChg chg="add del mod">
          <ac:chgData name="BARIS ERDEMIR" userId="62aab4f8ac6252bf" providerId="LiveId" clId="{4FB9A07B-E999-4C7F-A416-A5C0790D7D17}" dt="2018-04-06T10:46:38.177" v="16442" actId="478"/>
          <ac:spMkLst>
            <pc:docMk/>
            <pc:sldMk cId="596357725" sldId="269"/>
            <ac:spMk id="22" creationId="{350E453B-FC9B-4AF5-AA66-1EB82DDFF52F}"/>
          </ac:spMkLst>
        </pc:spChg>
        <pc:spChg chg="add del">
          <ac:chgData name="BARIS ERDEMIR" userId="62aab4f8ac6252bf" providerId="LiveId" clId="{4FB9A07B-E999-4C7F-A416-A5C0790D7D17}" dt="2018-04-05T21:32:56.733" v="12094" actId="478"/>
          <ac:spMkLst>
            <pc:docMk/>
            <pc:sldMk cId="596357725" sldId="269"/>
            <ac:spMk id="23" creationId="{1E4E9206-7291-40C7-A8BF-C57FA40D289C}"/>
          </ac:spMkLst>
        </pc:spChg>
        <pc:spChg chg="add del">
          <ac:chgData name="BARIS ERDEMIR" userId="62aab4f8ac6252bf" providerId="LiveId" clId="{4FB9A07B-E999-4C7F-A416-A5C0790D7D17}" dt="2018-04-06T10:46:32.352" v="16436" actId="20577"/>
          <ac:spMkLst>
            <pc:docMk/>
            <pc:sldMk cId="596357725" sldId="269"/>
            <ac:spMk id="23" creationId="{7B43FD5C-567B-40A4-ABCF-79B4CB6FB311}"/>
          </ac:spMkLst>
        </pc:spChg>
        <pc:spChg chg="add del">
          <ac:chgData name="BARIS ERDEMIR" userId="62aab4f8ac6252bf" providerId="LiveId" clId="{4FB9A07B-E999-4C7F-A416-A5C0790D7D17}" dt="2018-04-05T21:32:56.733" v="12094" actId="478"/>
          <ac:spMkLst>
            <pc:docMk/>
            <pc:sldMk cId="596357725" sldId="269"/>
            <ac:spMk id="24" creationId="{CABC33C2-31A2-454F-958F-8555FE377193}"/>
          </ac:spMkLst>
        </pc:spChg>
        <pc:spChg chg="add del">
          <ac:chgData name="BARIS ERDEMIR" userId="62aab4f8ac6252bf" providerId="LiveId" clId="{4FB9A07B-E999-4C7F-A416-A5C0790D7D17}" dt="2018-04-06T10:46:32.352" v="16436" actId="20577"/>
          <ac:spMkLst>
            <pc:docMk/>
            <pc:sldMk cId="596357725" sldId="269"/>
            <ac:spMk id="24" creationId="{FDBE69DA-5299-4AC5-96F2-BC67101D812E}"/>
          </ac:spMkLst>
        </pc:spChg>
        <pc:spChg chg="add del">
          <ac:chgData name="BARIS ERDEMIR" userId="62aab4f8ac6252bf" providerId="LiveId" clId="{4FB9A07B-E999-4C7F-A416-A5C0790D7D17}" dt="2018-04-06T10:46:32.352" v="16436" actId="20577"/>
          <ac:spMkLst>
            <pc:docMk/>
            <pc:sldMk cId="596357725" sldId="269"/>
            <ac:spMk id="25" creationId="{1A0CDBBE-DD69-4189-A183-87491C1C5BBC}"/>
          </ac:spMkLst>
        </pc:spChg>
        <pc:spChg chg="add del">
          <ac:chgData name="BARIS ERDEMIR" userId="62aab4f8ac6252bf" providerId="LiveId" clId="{4FB9A07B-E999-4C7F-A416-A5C0790D7D17}" dt="2018-04-05T21:31:12.813" v="12072" actId="478"/>
          <ac:spMkLst>
            <pc:docMk/>
            <pc:sldMk cId="596357725" sldId="269"/>
            <ac:spMk id="25" creationId="{D2821EBF-2DCE-41EB-982A-1490B84335A3}"/>
          </ac:spMkLst>
        </pc:spChg>
        <pc:spChg chg="add mod">
          <ac:chgData name="BARIS ERDEMIR" userId="62aab4f8ac6252bf" providerId="LiveId" clId="{4FB9A07B-E999-4C7F-A416-A5C0790D7D17}" dt="2018-04-06T10:54:38.023" v="16946" actId="14100"/>
          <ac:spMkLst>
            <pc:docMk/>
            <pc:sldMk cId="596357725" sldId="269"/>
            <ac:spMk id="26" creationId="{DF63B7A7-ACC8-4D71-91B3-22BC98E1B5D1}"/>
          </ac:spMkLst>
        </pc:spChg>
        <pc:spChg chg="add del">
          <ac:chgData name="BARIS ERDEMIR" userId="62aab4f8ac6252bf" providerId="LiveId" clId="{4FB9A07B-E999-4C7F-A416-A5C0790D7D17}" dt="2018-04-05T21:31:12.813" v="12072" actId="478"/>
          <ac:spMkLst>
            <pc:docMk/>
            <pc:sldMk cId="596357725" sldId="269"/>
            <ac:spMk id="26" creationId="{2F245434-BA7A-4497-BA13-1AA95F299422}"/>
          </ac:spMkLst>
        </pc:spChg>
        <pc:spChg chg="add del">
          <ac:chgData name="BARIS ERDEMIR" userId="62aab4f8ac6252bf" providerId="LiveId" clId="{4FB9A07B-E999-4C7F-A416-A5C0790D7D17}" dt="2018-04-05T21:31:12.813" v="12072" actId="478"/>
          <ac:spMkLst>
            <pc:docMk/>
            <pc:sldMk cId="596357725" sldId="269"/>
            <ac:spMk id="27" creationId="{F31C4786-EF67-4AF0-AE83-AF9A4D25CE0A}"/>
          </ac:spMkLst>
        </pc:spChg>
        <pc:spChg chg="add mod">
          <ac:chgData name="BARIS ERDEMIR" userId="62aab4f8ac6252bf" providerId="LiveId" clId="{4FB9A07B-E999-4C7F-A416-A5C0790D7D17}" dt="2018-04-06T10:57:39.132" v="17090" actId="20577"/>
          <ac:spMkLst>
            <pc:docMk/>
            <pc:sldMk cId="596357725" sldId="269"/>
            <ac:spMk id="27" creationId="{14EA0067-69CE-49D1-A288-7FF4F110AC2F}"/>
          </ac:spMkLst>
        </pc:spChg>
        <pc:spChg chg="add del">
          <ac:chgData name="BARIS ERDEMIR" userId="62aab4f8ac6252bf" providerId="LiveId" clId="{4FB9A07B-E999-4C7F-A416-A5C0790D7D17}" dt="2018-04-05T21:31:12.813" v="12072" actId="478"/>
          <ac:spMkLst>
            <pc:docMk/>
            <pc:sldMk cId="596357725" sldId="269"/>
            <ac:spMk id="28" creationId="{0F479550-2409-4CD8-9F7C-DFA6DDD4CA09}"/>
          </ac:spMkLst>
        </pc:spChg>
        <pc:spChg chg="add mod">
          <ac:chgData name="BARIS ERDEMIR" userId="62aab4f8ac6252bf" providerId="LiveId" clId="{4FB9A07B-E999-4C7F-A416-A5C0790D7D17}" dt="2018-04-06T11:18:18.021" v="17912" actId="20577"/>
          <ac:spMkLst>
            <pc:docMk/>
            <pc:sldMk cId="596357725" sldId="269"/>
            <ac:spMk id="28" creationId="{B29D94E0-5278-40D4-AFFB-361E18F3286A}"/>
          </ac:spMkLst>
        </pc:spChg>
        <pc:spChg chg="add mod">
          <ac:chgData name="BARIS ERDEMIR" userId="62aab4f8ac6252bf" providerId="LiveId" clId="{4FB9A07B-E999-4C7F-A416-A5C0790D7D17}" dt="2018-04-06T11:00:43.251" v="17308" actId="20577"/>
          <ac:spMkLst>
            <pc:docMk/>
            <pc:sldMk cId="596357725" sldId="269"/>
            <ac:spMk id="29" creationId="{FC57DCC4-5280-42AF-ADA2-CEE8F5905C45}"/>
          </ac:spMkLst>
        </pc:spChg>
        <pc:spChg chg="add del">
          <ac:chgData name="BARIS ERDEMIR" userId="62aab4f8ac6252bf" providerId="LiveId" clId="{4FB9A07B-E999-4C7F-A416-A5C0790D7D17}" dt="2018-04-05T21:31:12.813" v="12072" actId="478"/>
          <ac:spMkLst>
            <pc:docMk/>
            <pc:sldMk cId="596357725" sldId="269"/>
            <ac:spMk id="29" creationId="{8DF144C1-2724-4615-9FBA-C14F44C8049D}"/>
          </ac:spMkLst>
        </pc:spChg>
        <pc:spChg chg="add mod">
          <ac:chgData name="BARIS ERDEMIR" userId="62aab4f8ac6252bf" providerId="LiveId" clId="{4FB9A07B-E999-4C7F-A416-A5C0790D7D17}" dt="2018-04-06T11:03:20.982" v="17489" actId="20577"/>
          <ac:spMkLst>
            <pc:docMk/>
            <pc:sldMk cId="596357725" sldId="269"/>
            <ac:spMk id="30" creationId="{04461EB2-C01B-401A-B730-BFC996799E0A}"/>
          </ac:spMkLst>
        </pc:spChg>
        <pc:spChg chg="add mod">
          <ac:chgData name="BARIS ERDEMIR" userId="62aab4f8ac6252bf" providerId="LiveId" clId="{4FB9A07B-E999-4C7F-A416-A5C0790D7D17}" dt="2018-04-06T11:03:33.490" v="17493" actId="20577"/>
          <ac:spMkLst>
            <pc:docMk/>
            <pc:sldMk cId="596357725" sldId="269"/>
            <ac:spMk id="31" creationId="{60B99A2B-AE67-4055-8D3E-18ACB128971A}"/>
          </ac:spMkLst>
        </pc:spChg>
        <pc:spChg chg="add mod">
          <ac:chgData name="BARIS ERDEMIR" userId="62aab4f8ac6252bf" providerId="LiveId" clId="{4FB9A07B-E999-4C7F-A416-A5C0790D7D17}" dt="2018-04-06T11:05:15.958" v="17714" actId="6549"/>
          <ac:spMkLst>
            <pc:docMk/>
            <pc:sldMk cId="596357725" sldId="269"/>
            <ac:spMk id="32" creationId="{7FA612A1-A8C4-43A4-939A-37C155316B00}"/>
          </ac:spMkLst>
        </pc:spChg>
        <pc:spChg chg="add del mod">
          <ac:chgData name="BARIS ERDEMIR" userId="62aab4f8ac6252bf" providerId="LiveId" clId="{4FB9A07B-E999-4C7F-A416-A5C0790D7D17}" dt="2018-04-06T11:05:18.192" v="17715" actId="478"/>
          <ac:spMkLst>
            <pc:docMk/>
            <pc:sldMk cId="596357725" sldId="269"/>
            <ac:spMk id="33" creationId="{B9DE9B5E-8535-4DC6-9C06-B2829CA0435D}"/>
          </ac:spMkLst>
        </pc:spChg>
        <pc:spChg chg="add">
          <ac:chgData name="BARIS ERDEMIR" userId="62aab4f8ac6252bf" providerId="LiveId" clId="{4FB9A07B-E999-4C7F-A416-A5C0790D7D17}" dt="2018-04-05T21:35:09.176" v="12122" actId="20577"/>
          <ac:spMkLst>
            <pc:docMk/>
            <pc:sldMk cId="596357725" sldId="269"/>
            <ac:spMk id="35" creationId="{6A32C92A-BFE2-43D4-AD9A-93AF32DB2F6E}"/>
          </ac:spMkLst>
        </pc:spChg>
        <pc:spChg chg="add">
          <ac:chgData name="BARIS ERDEMIR" userId="62aab4f8ac6252bf" providerId="LiveId" clId="{4FB9A07B-E999-4C7F-A416-A5C0790D7D17}" dt="2018-04-05T21:35:09.176" v="12122" actId="20577"/>
          <ac:spMkLst>
            <pc:docMk/>
            <pc:sldMk cId="596357725" sldId="269"/>
            <ac:spMk id="36" creationId="{E5189B66-F3EF-4E3A-8954-DD615026CB75}"/>
          </ac:spMkLst>
        </pc:spChg>
        <pc:spChg chg="add">
          <ac:chgData name="BARIS ERDEMIR" userId="62aab4f8ac6252bf" providerId="LiveId" clId="{4FB9A07B-E999-4C7F-A416-A5C0790D7D17}" dt="2018-04-05T21:35:09.176" v="12122" actId="20577"/>
          <ac:spMkLst>
            <pc:docMk/>
            <pc:sldMk cId="596357725" sldId="269"/>
            <ac:spMk id="37" creationId="{18F57F12-4FA9-4689-9E9F-6C75804E7083}"/>
          </ac:spMkLst>
        </pc:spChg>
        <pc:spChg chg="add">
          <ac:chgData name="BARIS ERDEMIR" userId="62aab4f8ac6252bf" providerId="LiveId" clId="{4FB9A07B-E999-4C7F-A416-A5C0790D7D17}" dt="2018-04-05T21:35:09.176" v="12122" actId="20577"/>
          <ac:spMkLst>
            <pc:docMk/>
            <pc:sldMk cId="596357725" sldId="269"/>
            <ac:spMk id="38" creationId="{2591D1C4-7172-44C5-B45C-F1C35F6444E7}"/>
          </ac:spMkLst>
        </pc:spChg>
        <pc:spChg chg="add">
          <ac:chgData name="BARIS ERDEMIR" userId="62aab4f8ac6252bf" providerId="LiveId" clId="{4FB9A07B-E999-4C7F-A416-A5C0790D7D17}" dt="2018-04-05T21:35:09.176" v="12122" actId="20577"/>
          <ac:spMkLst>
            <pc:docMk/>
            <pc:sldMk cId="596357725" sldId="269"/>
            <ac:spMk id="39" creationId="{620ED695-EBC4-4D81-9D7F-1309A4C70A4D}"/>
          </ac:spMkLst>
        </pc:spChg>
        <pc:spChg chg="add">
          <ac:chgData name="BARIS ERDEMIR" userId="62aab4f8ac6252bf" providerId="LiveId" clId="{4FB9A07B-E999-4C7F-A416-A5C0790D7D17}" dt="2018-04-05T21:35:09.176" v="12122" actId="20577"/>
          <ac:spMkLst>
            <pc:docMk/>
            <pc:sldMk cId="596357725" sldId="269"/>
            <ac:spMk id="40" creationId="{896236F0-E512-45DE-A7BA-9F373FAFE045}"/>
          </ac:spMkLst>
        </pc:spChg>
        <pc:spChg chg="del">
          <ac:chgData name="BARIS ERDEMIR" userId="62aab4f8ac6252bf" providerId="LiveId" clId="{4FB9A07B-E999-4C7F-A416-A5C0790D7D17}" dt="2018-04-02T23:49:55.977" v="1380" actId="478"/>
          <ac:spMkLst>
            <pc:docMk/>
            <pc:sldMk cId="596357725" sldId="269"/>
            <ac:spMk id="40" creationId="{5DC52A39-BA06-4A6E-8834-7A988EBE517B}"/>
          </ac:spMkLst>
        </pc:spChg>
        <pc:spChg chg="del">
          <ac:chgData name="BARIS ERDEMIR" userId="62aab4f8ac6252bf" providerId="LiveId" clId="{4FB9A07B-E999-4C7F-A416-A5C0790D7D17}" dt="2018-04-02T23:49:55.977" v="1380" actId="478"/>
          <ac:spMkLst>
            <pc:docMk/>
            <pc:sldMk cId="596357725" sldId="269"/>
            <ac:spMk id="41" creationId="{EF782FD6-1E2C-495A-B077-3793D3878DC2}"/>
          </ac:spMkLst>
        </pc:spChg>
        <pc:spChg chg="mod">
          <ac:chgData name="BARIS ERDEMIR" userId="62aab4f8ac6252bf" providerId="LiveId" clId="{4FB9A07B-E999-4C7F-A416-A5C0790D7D17}" dt="2018-04-06T10:46:04.162" v="16430" actId="20577"/>
          <ac:spMkLst>
            <pc:docMk/>
            <pc:sldMk cId="596357725" sldId="269"/>
            <ac:spMk id="44" creationId="{2213EC4B-C395-4A3F-9690-35EEEE2DF284}"/>
          </ac:spMkLst>
        </pc:spChg>
        <pc:picChg chg="add del">
          <ac:chgData name="BARIS ERDEMIR" userId="62aab4f8ac6252bf" providerId="LiveId" clId="{4FB9A07B-E999-4C7F-A416-A5C0790D7D17}" dt="2018-04-05T21:31:12.813" v="12072" actId="478"/>
          <ac:picMkLst>
            <pc:docMk/>
            <pc:sldMk cId="596357725" sldId="269"/>
            <ac:picMk id="30" creationId="{31AC84A0-D263-4108-A07C-6048B031817F}"/>
          </ac:picMkLst>
        </pc:picChg>
        <pc:picChg chg="add del">
          <ac:chgData name="BARIS ERDEMIR" userId="62aab4f8ac6252bf" providerId="LiveId" clId="{4FB9A07B-E999-4C7F-A416-A5C0790D7D17}" dt="2018-04-05T21:31:12.813" v="12072" actId="478"/>
          <ac:picMkLst>
            <pc:docMk/>
            <pc:sldMk cId="596357725" sldId="269"/>
            <ac:picMk id="31" creationId="{C6D606BE-EBBC-4FF4-8524-C3920CAB92AC}"/>
          </ac:picMkLst>
        </pc:picChg>
        <pc:picChg chg="add del">
          <ac:chgData name="BARIS ERDEMIR" userId="62aab4f8ac6252bf" providerId="LiveId" clId="{4FB9A07B-E999-4C7F-A416-A5C0790D7D17}" dt="2018-04-05T21:31:12.813" v="12072" actId="478"/>
          <ac:picMkLst>
            <pc:docMk/>
            <pc:sldMk cId="596357725" sldId="269"/>
            <ac:picMk id="32" creationId="{6F1AF38B-02E4-441D-921D-9D77A67F1C66}"/>
          </ac:picMkLst>
        </pc:picChg>
        <pc:picChg chg="add del">
          <ac:chgData name="BARIS ERDEMIR" userId="62aab4f8ac6252bf" providerId="LiveId" clId="{4FB9A07B-E999-4C7F-A416-A5C0790D7D17}" dt="2018-04-05T21:31:12.813" v="12072" actId="478"/>
          <ac:picMkLst>
            <pc:docMk/>
            <pc:sldMk cId="596357725" sldId="269"/>
            <ac:picMk id="33" creationId="{B717004C-093F-49BD-9D81-651B8F0348E7}"/>
          </ac:picMkLst>
        </pc:picChg>
        <pc:picChg chg="add del">
          <ac:chgData name="BARIS ERDEMIR" userId="62aab4f8ac6252bf" providerId="LiveId" clId="{4FB9A07B-E999-4C7F-A416-A5C0790D7D17}" dt="2018-04-05T21:31:12.813" v="12072" actId="478"/>
          <ac:picMkLst>
            <pc:docMk/>
            <pc:sldMk cId="596357725" sldId="269"/>
            <ac:picMk id="34" creationId="{208F8470-4976-4F78-B9D9-D3DDB8DAEE49}"/>
          </ac:picMkLst>
        </pc:picChg>
        <pc:picChg chg="del">
          <ac:chgData name="BARIS ERDEMIR" userId="62aab4f8ac6252bf" providerId="LiveId" clId="{4FB9A07B-E999-4C7F-A416-A5C0790D7D17}" dt="2018-04-04T14:31:03.868" v="10079" actId="478"/>
          <ac:picMkLst>
            <pc:docMk/>
            <pc:sldMk cId="596357725" sldId="269"/>
            <ac:picMk id="35" creationId="{D8D5504A-324A-44B4-BF97-78725E38FD58}"/>
          </ac:picMkLst>
        </pc:picChg>
        <pc:picChg chg="del">
          <ac:chgData name="BARIS ERDEMIR" userId="62aab4f8ac6252bf" providerId="LiveId" clId="{4FB9A07B-E999-4C7F-A416-A5C0790D7D17}" dt="2018-04-04T14:31:03.868" v="10079" actId="478"/>
          <ac:picMkLst>
            <pc:docMk/>
            <pc:sldMk cId="596357725" sldId="269"/>
            <ac:picMk id="36" creationId="{A5D6F692-E236-4161-9448-0B66842AF093}"/>
          </ac:picMkLst>
        </pc:picChg>
        <pc:picChg chg="del">
          <ac:chgData name="BARIS ERDEMIR" userId="62aab4f8ac6252bf" providerId="LiveId" clId="{4FB9A07B-E999-4C7F-A416-A5C0790D7D17}" dt="2018-04-04T14:31:03.868" v="10079" actId="478"/>
          <ac:picMkLst>
            <pc:docMk/>
            <pc:sldMk cId="596357725" sldId="269"/>
            <ac:picMk id="37" creationId="{713863EC-AFA1-4D3D-B15C-AAA773D0EDB0}"/>
          </ac:picMkLst>
        </pc:picChg>
        <pc:picChg chg="del">
          <ac:chgData name="BARIS ERDEMIR" userId="62aab4f8ac6252bf" providerId="LiveId" clId="{4FB9A07B-E999-4C7F-A416-A5C0790D7D17}" dt="2018-04-04T14:31:03.868" v="10079" actId="478"/>
          <ac:picMkLst>
            <pc:docMk/>
            <pc:sldMk cId="596357725" sldId="269"/>
            <ac:picMk id="38" creationId="{2FCFAE8B-9429-4E62-AD50-52A3224A8991}"/>
          </ac:picMkLst>
        </pc:picChg>
        <pc:picChg chg="del">
          <ac:chgData name="BARIS ERDEMIR" userId="62aab4f8ac6252bf" providerId="LiveId" clId="{4FB9A07B-E999-4C7F-A416-A5C0790D7D17}" dt="2018-04-04T14:31:03.868" v="10079" actId="478"/>
          <ac:picMkLst>
            <pc:docMk/>
            <pc:sldMk cId="596357725" sldId="269"/>
            <ac:picMk id="39" creationId="{CB16E514-CFDA-4499-A2BA-3D8A8230B329}"/>
          </ac:picMkLst>
        </pc:picChg>
        <pc:picChg chg="add">
          <ac:chgData name="BARIS ERDEMIR" userId="62aab4f8ac6252bf" providerId="LiveId" clId="{4FB9A07B-E999-4C7F-A416-A5C0790D7D17}" dt="2018-04-05T21:35:09.176" v="12122" actId="20577"/>
          <ac:picMkLst>
            <pc:docMk/>
            <pc:sldMk cId="596357725" sldId="269"/>
            <ac:picMk id="41" creationId="{4D6EF014-51A7-43FB-8D1D-9D6911099A9A}"/>
          </ac:picMkLst>
        </pc:picChg>
        <pc:picChg chg="add">
          <ac:chgData name="BARIS ERDEMIR" userId="62aab4f8ac6252bf" providerId="LiveId" clId="{4FB9A07B-E999-4C7F-A416-A5C0790D7D17}" dt="2018-04-05T21:35:09.176" v="12122" actId="20577"/>
          <ac:picMkLst>
            <pc:docMk/>
            <pc:sldMk cId="596357725" sldId="269"/>
            <ac:picMk id="43" creationId="{DBDBFC13-FE32-4D12-B864-DF62C417FE50}"/>
          </ac:picMkLst>
        </pc:picChg>
        <pc:picChg chg="add">
          <ac:chgData name="BARIS ERDEMIR" userId="62aab4f8ac6252bf" providerId="LiveId" clId="{4FB9A07B-E999-4C7F-A416-A5C0790D7D17}" dt="2018-04-05T21:35:09.176" v="12122" actId="20577"/>
          <ac:picMkLst>
            <pc:docMk/>
            <pc:sldMk cId="596357725" sldId="269"/>
            <ac:picMk id="45" creationId="{A5F28A2B-98A8-44E0-A55F-CF0BA57EAE81}"/>
          </ac:picMkLst>
        </pc:picChg>
        <pc:picChg chg="add">
          <ac:chgData name="BARIS ERDEMIR" userId="62aab4f8ac6252bf" providerId="LiveId" clId="{4FB9A07B-E999-4C7F-A416-A5C0790D7D17}" dt="2018-04-05T21:35:09.176" v="12122" actId="20577"/>
          <ac:picMkLst>
            <pc:docMk/>
            <pc:sldMk cId="596357725" sldId="269"/>
            <ac:picMk id="46" creationId="{5C9EF03A-ED94-41E3-8593-81A58E196BB3}"/>
          </ac:picMkLst>
        </pc:picChg>
      </pc:sldChg>
      <pc:sldChg chg="addSp delSp modSp add addAnim delAnim modAnim">
        <pc:chgData name="BARIS ERDEMIR" userId="62aab4f8ac6252bf" providerId="LiveId" clId="{4FB9A07B-E999-4C7F-A416-A5C0790D7D17}" dt="2018-04-06T11:30:34.161" v="18109"/>
        <pc:sldMkLst>
          <pc:docMk/>
          <pc:sldMk cId="486103237" sldId="270"/>
        </pc:sldMkLst>
        <pc:spChg chg="del">
          <ac:chgData name="BARIS ERDEMIR" userId="62aab4f8ac6252bf" providerId="LiveId" clId="{4FB9A07B-E999-4C7F-A416-A5C0790D7D17}" dt="2018-04-04T14:30:55.250" v="10077" actId="478"/>
          <ac:spMkLst>
            <pc:docMk/>
            <pc:sldMk cId="486103237" sldId="270"/>
            <ac:spMk id="2" creationId="{B59A3240-50A4-4CB2-AF88-B22FC69B9546}"/>
          </ac:spMkLst>
        </pc:spChg>
        <pc:spChg chg="del">
          <ac:chgData name="BARIS ERDEMIR" userId="62aab4f8ac6252bf" providerId="LiveId" clId="{4FB9A07B-E999-4C7F-A416-A5C0790D7D17}" dt="2018-04-04T14:30:55.250" v="10077" actId="478"/>
          <ac:spMkLst>
            <pc:docMk/>
            <pc:sldMk cId="486103237" sldId="270"/>
            <ac:spMk id="7" creationId="{31802FA1-A0DD-4451-A4F1-9B4319A07C36}"/>
          </ac:spMkLst>
        </pc:spChg>
        <pc:spChg chg="del">
          <ac:chgData name="BARIS ERDEMIR" userId="62aab4f8ac6252bf" providerId="LiveId" clId="{4FB9A07B-E999-4C7F-A416-A5C0790D7D17}" dt="2018-04-04T14:30:55.250" v="10077" actId="478"/>
          <ac:spMkLst>
            <pc:docMk/>
            <pc:sldMk cId="486103237" sldId="270"/>
            <ac:spMk id="11" creationId="{3CEE13B6-BA7C-43BF-A420-0FAE81277E62}"/>
          </ac:spMkLst>
        </pc:spChg>
        <pc:spChg chg="del">
          <ac:chgData name="BARIS ERDEMIR" userId="62aab4f8ac6252bf" providerId="LiveId" clId="{4FB9A07B-E999-4C7F-A416-A5C0790D7D17}" dt="2018-04-04T14:30:55.250" v="10077" actId="478"/>
          <ac:spMkLst>
            <pc:docMk/>
            <pc:sldMk cId="486103237" sldId="270"/>
            <ac:spMk id="13" creationId="{D1F0C3AE-8D60-4131-BC9F-8C8C9D0655A8}"/>
          </ac:spMkLst>
        </pc:spChg>
        <pc:spChg chg="del">
          <ac:chgData name="BARIS ERDEMIR" userId="62aab4f8ac6252bf" providerId="LiveId" clId="{4FB9A07B-E999-4C7F-A416-A5C0790D7D17}" dt="2018-04-04T14:30:55.250" v="10077" actId="478"/>
          <ac:spMkLst>
            <pc:docMk/>
            <pc:sldMk cId="486103237" sldId="270"/>
            <ac:spMk id="15" creationId="{F5ADC35B-F183-4790-B971-10ACD2E5A5C7}"/>
          </ac:spMkLst>
        </pc:spChg>
        <pc:spChg chg="del mod">
          <ac:chgData name="BARIS ERDEMIR" userId="62aab4f8ac6252bf" providerId="LiveId" clId="{4FB9A07B-E999-4C7F-A416-A5C0790D7D17}" dt="2018-04-04T14:30:55.250" v="10077" actId="478"/>
          <ac:spMkLst>
            <pc:docMk/>
            <pc:sldMk cId="486103237" sldId="270"/>
            <ac:spMk id="17" creationId="{F5E09461-EF4A-4243-9683-E3D14EA2F5A1}"/>
          </ac:spMkLst>
        </pc:spChg>
        <pc:spChg chg="add del">
          <ac:chgData name="BARIS ERDEMIR" userId="62aab4f8ac6252bf" providerId="LiveId" clId="{4FB9A07B-E999-4C7F-A416-A5C0790D7D17}" dt="2018-04-03T18:13:28.674" v="8437" actId="478"/>
          <ac:spMkLst>
            <pc:docMk/>
            <pc:sldMk cId="486103237" sldId="270"/>
            <ac:spMk id="18" creationId="{B659AD94-A7BC-406C-8AC8-CC7BA43C65C5}"/>
          </ac:spMkLst>
        </pc:spChg>
        <pc:spChg chg="del">
          <ac:chgData name="BARIS ERDEMIR" userId="62aab4f8ac6252bf" providerId="LiveId" clId="{4FB9A07B-E999-4C7F-A416-A5C0790D7D17}" dt="2018-04-04T14:30:55.250" v="10077" actId="478"/>
          <ac:spMkLst>
            <pc:docMk/>
            <pc:sldMk cId="486103237" sldId="270"/>
            <ac:spMk id="19" creationId="{356A97F9-D077-4A62-9167-1DD71B9EA3F3}"/>
          </ac:spMkLst>
        </pc:spChg>
        <pc:spChg chg="add del">
          <ac:chgData name="BARIS ERDEMIR" userId="62aab4f8ac6252bf" providerId="LiveId" clId="{4FB9A07B-E999-4C7F-A416-A5C0790D7D17}" dt="2018-04-06T11:29:57.503" v="18102" actId="478"/>
          <ac:spMkLst>
            <pc:docMk/>
            <pc:sldMk cId="486103237" sldId="270"/>
            <ac:spMk id="19" creationId="{9E131A83-159E-4400-BB75-C197BD1FDAB8}"/>
          </ac:spMkLst>
        </pc:spChg>
        <pc:spChg chg="add mod">
          <ac:chgData name="BARIS ERDEMIR" userId="62aab4f8ac6252bf" providerId="LiveId" clId="{4FB9A07B-E999-4C7F-A416-A5C0790D7D17}" dt="2018-04-06T11:30:09.401" v="18106" actId="14100"/>
          <ac:spMkLst>
            <pc:docMk/>
            <pc:sldMk cId="486103237" sldId="270"/>
            <ac:spMk id="20" creationId="{02349893-8745-46A4-BB0F-C1AC3618B6EA}"/>
          </ac:spMkLst>
        </pc:spChg>
        <pc:spChg chg="add del">
          <ac:chgData name="BARIS ERDEMIR" userId="62aab4f8ac6252bf" providerId="LiveId" clId="{4FB9A07B-E999-4C7F-A416-A5C0790D7D17}" dt="2018-04-06T10:42:21.417" v="16280" actId="478"/>
          <ac:spMkLst>
            <pc:docMk/>
            <pc:sldMk cId="486103237" sldId="270"/>
            <ac:spMk id="20" creationId="{C1879FD1-C029-499E-875F-32896E4925AF}"/>
          </ac:spMkLst>
        </pc:spChg>
        <pc:spChg chg="add del mod">
          <ac:chgData name="BARIS ERDEMIR" userId="62aab4f8ac6252bf" providerId="LiveId" clId="{4FB9A07B-E999-4C7F-A416-A5C0790D7D17}" dt="2018-04-06T10:43:20.786" v="16289" actId="478"/>
          <ac:spMkLst>
            <pc:docMk/>
            <pc:sldMk cId="486103237" sldId="270"/>
            <ac:spMk id="21" creationId="{326A6DB5-4524-47E3-9994-76D3ABAB9B4D}"/>
          </ac:spMkLst>
        </pc:spChg>
        <pc:spChg chg="add del">
          <ac:chgData name="BARIS ERDEMIR" userId="62aab4f8ac6252bf" providerId="LiveId" clId="{4FB9A07B-E999-4C7F-A416-A5C0790D7D17}" dt="2018-04-03T18:13:33.506" v="8438" actId="478"/>
          <ac:spMkLst>
            <pc:docMk/>
            <pc:sldMk cId="486103237" sldId="270"/>
            <ac:spMk id="22" creationId="{91B83E4D-8DD3-4EAF-9271-1E0A2C68E753}"/>
          </ac:spMkLst>
        </pc:spChg>
        <pc:spChg chg="add del mod">
          <ac:chgData name="BARIS ERDEMIR" userId="62aab4f8ac6252bf" providerId="LiveId" clId="{4FB9A07B-E999-4C7F-A416-A5C0790D7D17}" dt="2018-04-06T10:42:21.417" v="16280" actId="478"/>
          <ac:spMkLst>
            <pc:docMk/>
            <pc:sldMk cId="486103237" sldId="270"/>
            <ac:spMk id="23" creationId="{4F1EB50C-F80C-4378-92DA-9EE4F6F5BA95}"/>
          </ac:spMkLst>
        </pc:spChg>
        <pc:spChg chg="add del">
          <ac:chgData name="BARIS ERDEMIR" userId="62aab4f8ac6252bf" providerId="LiveId" clId="{4FB9A07B-E999-4C7F-A416-A5C0790D7D17}" dt="2018-04-03T00:00:26.342" v="1470" actId="113"/>
          <ac:spMkLst>
            <pc:docMk/>
            <pc:sldMk cId="486103237" sldId="270"/>
            <ac:spMk id="23" creationId="{89676D4E-674F-432F-A43A-FDDD285D4240}"/>
          </ac:spMkLst>
        </pc:spChg>
        <pc:spChg chg="add del">
          <ac:chgData name="BARIS ERDEMIR" userId="62aab4f8ac6252bf" providerId="LiveId" clId="{4FB9A07B-E999-4C7F-A416-A5C0790D7D17}" dt="2018-04-03T00:00:26.342" v="1470" actId="113"/>
          <ac:spMkLst>
            <pc:docMk/>
            <pc:sldMk cId="486103237" sldId="270"/>
            <ac:spMk id="24" creationId="{94BA05F9-7923-4275-8D01-A674FC9E7F29}"/>
          </ac:spMkLst>
        </pc:spChg>
        <pc:spChg chg="add del mod">
          <ac:chgData name="BARIS ERDEMIR" userId="62aab4f8ac6252bf" providerId="LiveId" clId="{4FB9A07B-E999-4C7F-A416-A5C0790D7D17}" dt="2018-04-06T10:43:20.786" v="16289" actId="478"/>
          <ac:spMkLst>
            <pc:docMk/>
            <pc:sldMk cId="486103237" sldId="270"/>
            <ac:spMk id="24" creationId="{4C4D4B87-177A-49E2-949C-C35E884B1E49}"/>
          </ac:spMkLst>
        </pc:spChg>
        <pc:spChg chg="add del">
          <ac:chgData name="BARIS ERDEMIR" userId="62aab4f8ac6252bf" providerId="LiveId" clId="{4FB9A07B-E999-4C7F-A416-A5C0790D7D17}" dt="2018-04-03T00:00:26.342" v="1470" actId="113"/>
          <ac:spMkLst>
            <pc:docMk/>
            <pc:sldMk cId="486103237" sldId="270"/>
            <ac:spMk id="25" creationId="{7D1B64A5-3D4F-46A4-8443-92FDD43DEDED}"/>
          </ac:spMkLst>
        </pc:spChg>
        <pc:spChg chg="add del mod">
          <ac:chgData name="BARIS ERDEMIR" userId="62aab4f8ac6252bf" providerId="LiveId" clId="{4FB9A07B-E999-4C7F-A416-A5C0790D7D17}" dt="2018-04-06T10:42:21.417" v="16280" actId="478"/>
          <ac:spMkLst>
            <pc:docMk/>
            <pc:sldMk cId="486103237" sldId="270"/>
            <ac:spMk id="25" creationId="{DDF7290B-56C3-4F1C-85BC-C115E17E2867}"/>
          </ac:spMkLst>
        </pc:spChg>
        <pc:spChg chg="add del">
          <ac:chgData name="BARIS ERDEMIR" userId="62aab4f8ac6252bf" providerId="LiveId" clId="{4FB9A07B-E999-4C7F-A416-A5C0790D7D17}" dt="2018-04-03T00:00:26.342" v="1470" actId="113"/>
          <ac:spMkLst>
            <pc:docMk/>
            <pc:sldMk cId="486103237" sldId="270"/>
            <ac:spMk id="26" creationId="{78C9DDAD-4047-48F9-ACE6-0A1B58349F20}"/>
          </ac:spMkLst>
        </pc:spChg>
        <pc:spChg chg="add del mod">
          <ac:chgData name="BARIS ERDEMIR" userId="62aab4f8ac6252bf" providerId="LiveId" clId="{4FB9A07B-E999-4C7F-A416-A5C0790D7D17}" dt="2018-04-06T10:43:02.755" v="16287" actId="478"/>
          <ac:spMkLst>
            <pc:docMk/>
            <pc:sldMk cId="486103237" sldId="270"/>
            <ac:spMk id="26" creationId="{73B3BAAB-A7FC-4F30-8775-86CA18522D22}"/>
          </ac:spMkLst>
        </pc:spChg>
        <pc:spChg chg="add del mod">
          <ac:chgData name="BARIS ERDEMIR" userId="62aab4f8ac6252bf" providerId="LiveId" clId="{4FB9A07B-E999-4C7F-A416-A5C0790D7D17}" dt="2018-04-06T10:42:21.417" v="16280" actId="478"/>
          <ac:spMkLst>
            <pc:docMk/>
            <pc:sldMk cId="486103237" sldId="270"/>
            <ac:spMk id="27" creationId="{2AAD38E1-7A8C-4DEE-B667-B4667BF50547}"/>
          </ac:spMkLst>
        </pc:spChg>
        <pc:spChg chg="add del mod">
          <ac:chgData name="BARIS ERDEMIR" userId="62aab4f8ac6252bf" providerId="LiveId" clId="{4FB9A07B-E999-4C7F-A416-A5C0790D7D17}" dt="2018-04-06T10:43:02.755" v="16287" actId="478"/>
          <ac:spMkLst>
            <pc:docMk/>
            <pc:sldMk cId="486103237" sldId="270"/>
            <ac:spMk id="28" creationId="{EEB77EA5-12F2-4963-A48D-D2FD0ECAEE1C}"/>
          </ac:spMkLst>
        </pc:spChg>
        <pc:spChg chg="add del mod">
          <ac:chgData name="BARIS ERDEMIR" userId="62aab4f8ac6252bf" providerId="LiveId" clId="{4FB9A07B-E999-4C7F-A416-A5C0790D7D17}" dt="2018-04-06T10:42:21.417" v="16280" actId="478"/>
          <ac:spMkLst>
            <pc:docMk/>
            <pc:sldMk cId="486103237" sldId="270"/>
            <ac:spMk id="29" creationId="{AE01E035-7248-4E31-A689-29F08A66614A}"/>
          </ac:spMkLst>
        </pc:spChg>
        <pc:spChg chg="add del mod">
          <ac:chgData name="BARIS ERDEMIR" userId="62aab4f8ac6252bf" providerId="LiveId" clId="{4FB9A07B-E999-4C7F-A416-A5C0790D7D17}" dt="2018-04-06T10:43:20.786" v="16289" actId="478"/>
          <ac:spMkLst>
            <pc:docMk/>
            <pc:sldMk cId="486103237" sldId="270"/>
            <ac:spMk id="30" creationId="{0AC6E13A-13A2-4801-99F7-F5FFA5A0C9CD}"/>
          </ac:spMkLst>
        </pc:spChg>
        <pc:spChg chg="add del mod">
          <ac:chgData name="BARIS ERDEMIR" userId="62aab4f8ac6252bf" providerId="LiveId" clId="{4FB9A07B-E999-4C7F-A416-A5C0790D7D17}" dt="2018-04-06T10:43:42.589" v="16294" actId="478"/>
          <ac:spMkLst>
            <pc:docMk/>
            <pc:sldMk cId="486103237" sldId="270"/>
            <ac:spMk id="31" creationId="{6DDFB493-34CB-4B44-8F87-46C0752FB655}"/>
          </ac:spMkLst>
        </pc:spChg>
        <pc:spChg chg="add del mod">
          <ac:chgData name="BARIS ERDEMIR" userId="62aab4f8ac6252bf" providerId="LiveId" clId="{4FB9A07B-E999-4C7F-A416-A5C0790D7D17}" dt="2018-04-06T10:43:45.986" v="16295" actId="478"/>
          <ac:spMkLst>
            <pc:docMk/>
            <pc:sldMk cId="486103237" sldId="270"/>
            <ac:spMk id="32" creationId="{A5C5B719-5D6A-43A0-8817-E3711348AAFD}"/>
          </ac:spMkLst>
        </pc:spChg>
        <pc:spChg chg="add del">
          <ac:chgData name="BARIS ERDEMIR" userId="62aab4f8ac6252bf" providerId="LiveId" clId="{4FB9A07B-E999-4C7F-A416-A5C0790D7D17}" dt="2018-04-06T10:41:11.726" v="16223" actId="14100"/>
          <ac:spMkLst>
            <pc:docMk/>
            <pc:sldMk cId="486103237" sldId="270"/>
            <ac:spMk id="33" creationId="{965BABCE-FB96-4AC8-82F3-889E98FD5827}"/>
          </ac:spMkLst>
        </pc:spChg>
        <pc:spChg chg="add del">
          <ac:chgData name="BARIS ERDEMIR" userId="62aab4f8ac6252bf" providerId="LiveId" clId="{4FB9A07B-E999-4C7F-A416-A5C0790D7D17}" dt="2018-04-05T21:32:53.012" v="12093" actId="478"/>
          <ac:spMkLst>
            <pc:docMk/>
            <pc:sldMk cId="486103237" sldId="270"/>
            <ac:spMk id="33" creationId="{3514F4BC-79CA-4460-BABF-C8605E82FCF5}"/>
          </ac:spMkLst>
        </pc:spChg>
        <pc:spChg chg="add del">
          <ac:chgData name="BARIS ERDEMIR" userId="62aab4f8ac6252bf" providerId="LiveId" clId="{4FB9A07B-E999-4C7F-A416-A5C0790D7D17}" dt="2018-04-06T10:41:11.726" v="16223" actId="14100"/>
          <ac:spMkLst>
            <pc:docMk/>
            <pc:sldMk cId="486103237" sldId="270"/>
            <ac:spMk id="34" creationId="{3AACE8F9-7191-4EDE-BC97-C98EB9C70AB8}"/>
          </ac:spMkLst>
        </pc:spChg>
        <pc:spChg chg="add del">
          <ac:chgData name="BARIS ERDEMIR" userId="62aab4f8ac6252bf" providerId="LiveId" clId="{4FB9A07B-E999-4C7F-A416-A5C0790D7D17}" dt="2018-04-05T21:32:53.012" v="12093" actId="478"/>
          <ac:spMkLst>
            <pc:docMk/>
            <pc:sldMk cId="486103237" sldId="270"/>
            <ac:spMk id="34" creationId="{5C3776FA-70DE-4FB4-8A86-D241098CE3B5}"/>
          </ac:spMkLst>
        </pc:spChg>
        <pc:spChg chg="add">
          <ac:chgData name="BARIS ERDEMIR" userId="62aab4f8ac6252bf" providerId="LiveId" clId="{4FB9A07B-E999-4C7F-A416-A5C0790D7D17}" dt="2018-04-05T21:34:50.779" v="12119" actId="20577"/>
          <ac:spMkLst>
            <pc:docMk/>
            <pc:sldMk cId="486103237" sldId="270"/>
            <ac:spMk id="35" creationId="{95B13EF7-C5FE-44DF-BCD9-1253E9A0D874}"/>
          </ac:spMkLst>
        </pc:spChg>
        <pc:spChg chg="add">
          <ac:chgData name="BARIS ERDEMIR" userId="62aab4f8ac6252bf" providerId="LiveId" clId="{4FB9A07B-E999-4C7F-A416-A5C0790D7D17}" dt="2018-04-05T21:34:50.779" v="12119" actId="20577"/>
          <ac:spMkLst>
            <pc:docMk/>
            <pc:sldMk cId="486103237" sldId="270"/>
            <ac:spMk id="36" creationId="{AA94EE41-DA6F-457D-A688-F8FF2E4D68EC}"/>
          </ac:spMkLst>
        </pc:spChg>
        <pc:spChg chg="add">
          <ac:chgData name="BARIS ERDEMIR" userId="62aab4f8ac6252bf" providerId="LiveId" clId="{4FB9A07B-E999-4C7F-A416-A5C0790D7D17}" dt="2018-04-05T21:34:50.779" v="12119" actId="20577"/>
          <ac:spMkLst>
            <pc:docMk/>
            <pc:sldMk cId="486103237" sldId="270"/>
            <ac:spMk id="37" creationId="{601520A8-1DD8-4CE8-8456-01C4A166E0A6}"/>
          </ac:spMkLst>
        </pc:spChg>
        <pc:spChg chg="add">
          <ac:chgData name="BARIS ERDEMIR" userId="62aab4f8ac6252bf" providerId="LiveId" clId="{4FB9A07B-E999-4C7F-A416-A5C0790D7D17}" dt="2018-04-05T21:34:50.779" v="12119" actId="20577"/>
          <ac:spMkLst>
            <pc:docMk/>
            <pc:sldMk cId="486103237" sldId="270"/>
            <ac:spMk id="38" creationId="{4C642E51-2AF2-444A-884B-C46A1D148DB7}"/>
          </ac:spMkLst>
        </pc:spChg>
        <pc:spChg chg="add">
          <ac:chgData name="BARIS ERDEMIR" userId="62aab4f8ac6252bf" providerId="LiveId" clId="{4FB9A07B-E999-4C7F-A416-A5C0790D7D17}" dt="2018-04-05T21:34:50.779" v="12119" actId="20577"/>
          <ac:spMkLst>
            <pc:docMk/>
            <pc:sldMk cId="486103237" sldId="270"/>
            <ac:spMk id="39" creationId="{C98CC1A8-81AC-463C-9D8D-FDFD9581E2BD}"/>
          </ac:spMkLst>
        </pc:spChg>
        <pc:spChg chg="add del">
          <ac:chgData name="BARIS ERDEMIR" userId="62aab4f8ac6252bf" providerId="LiveId" clId="{4FB9A07B-E999-4C7F-A416-A5C0790D7D17}" dt="2018-04-06T10:41:11.726" v="16223" actId="14100"/>
          <ac:spMkLst>
            <pc:docMk/>
            <pc:sldMk cId="486103237" sldId="270"/>
            <ac:spMk id="40" creationId="{1E525DBC-F2D3-4365-9B40-6E5300880324}"/>
          </ac:spMkLst>
        </pc:spChg>
        <pc:spChg chg="del">
          <ac:chgData name="BARIS ERDEMIR" userId="62aab4f8ac6252bf" providerId="LiveId" clId="{4FB9A07B-E999-4C7F-A416-A5C0790D7D17}" dt="2018-04-02T23:58:17.029" v="1436" actId="478"/>
          <ac:spMkLst>
            <pc:docMk/>
            <pc:sldMk cId="486103237" sldId="270"/>
            <ac:spMk id="40" creationId="{5DC52A39-BA06-4A6E-8834-7A988EBE517B}"/>
          </ac:spMkLst>
        </pc:spChg>
        <pc:spChg chg="add del">
          <ac:chgData name="BARIS ERDEMIR" userId="62aab4f8ac6252bf" providerId="LiveId" clId="{4FB9A07B-E999-4C7F-A416-A5C0790D7D17}" dt="2018-04-05T21:31:09.469" v="12071" actId="478"/>
          <ac:spMkLst>
            <pc:docMk/>
            <pc:sldMk cId="486103237" sldId="270"/>
            <ac:spMk id="40" creationId="{A5C6405F-A6D5-47E0-A646-858A5270B898}"/>
          </ac:spMkLst>
        </pc:spChg>
        <pc:spChg chg="del">
          <ac:chgData name="BARIS ERDEMIR" userId="62aab4f8ac6252bf" providerId="LiveId" clId="{4FB9A07B-E999-4C7F-A416-A5C0790D7D17}" dt="2018-04-02T23:58:17.029" v="1436" actId="478"/>
          <ac:spMkLst>
            <pc:docMk/>
            <pc:sldMk cId="486103237" sldId="270"/>
            <ac:spMk id="41" creationId="{EF782FD6-1E2C-495A-B077-3793D3878DC2}"/>
          </ac:spMkLst>
        </pc:spChg>
        <pc:spChg chg="add del">
          <ac:chgData name="BARIS ERDEMIR" userId="62aab4f8ac6252bf" providerId="LiveId" clId="{4FB9A07B-E999-4C7F-A416-A5C0790D7D17}" dt="2018-04-05T21:31:09.469" v="12071" actId="478"/>
          <ac:spMkLst>
            <pc:docMk/>
            <pc:sldMk cId="486103237" sldId="270"/>
            <ac:spMk id="41" creationId="{9F80C144-EDCB-4421-BB91-1F259CE0E706}"/>
          </ac:spMkLst>
        </pc:spChg>
        <pc:spChg chg="add del">
          <ac:chgData name="BARIS ERDEMIR" userId="62aab4f8ac6252bf" providerId="LiveId" clId="{4FB9A07B-E999-4C7F-A416-A5C0790D7D17}" dt="2018-04-06T10:41:11.726" v="16223" actId="14100"/>
          <ac:spMkLst>
            <pc:docMk/>
            <pc:sldMk cId="486103237" sldId="270"/>
            <ac:spMk id="41" creationId="{2207CBDC-590C-4711-A049-FA1A67639E5E}"/>
          </ac:spMkLst>
        </pc:spChg>
        <pc:spChg chg="add del">
          <ac:chgData name="BARIS ERDEMIR" userId="62aab4f8ac6252bf" providerId="LiveId" clId="{4FB9A07B-E999-4C7F-A416-A5C0790D7D17}" dt="2018-04-05T21:31:09.469" v="12071" actId="478"/>
          <ac:spMkLst>
            <pc:docMk/>
            <pc:sldMk cId="486103237" sldId="270"/>
            <ac:spMk id="43" creationId="{8E9F3296-AE87-431C-A59A-DEC535F4CDA4}"/>
          </ac:spMkLst>
        </pc:spChg>
        <pc:spChg chg="add mod ord">
          <ac:chgData name="BARIS ERDEMIR" userId="62aab4f8ac6252bf" providerId="LiveId" clId="{4FB9A07B-E999-4C7F-A416-A5C0790D7D17}" dt="2018-04-06T10:43:10.246" v="16288" actId="167"/>
          <ac:spMkLst>
            <pc:docMk/>
            <pc:sldMk cId="486103237" sldId="270"/>
            <ac:spMk id="43" creationId="{AAAD857A-E818-489D-B7CC-21402F77810E}"/>
          </ac:spMkLst>
        </pc:spChg>
        <pc:spChg chg="mod">
          <ac:chgData name="BARIS ERDEMIR" userId="62aab4f8ac6252bf" providerId="LiveId" clId="{4FB9A07B-E999-4C7F-A416-A5C0790D7D17}" dt="2018-04-06T10:19:27.864" v="16195" actId="20577"/>
          <ac:spMkLst>
            <pc:docMk/>
            <pc:sldMk cId="486103237" sldId="270"/>
            <ac:spMk id="44" creationId="{2213EC4B-C395-4A3F-9690-35EEEE2DF284}"/>
          </ac:spMkLst>
        </pc:spChg>
        <pc:spChg chg="add del">
          <ac:chgData name="BARIS ERDEMIR" userId="62aab4f8ac6252bf" providerId="LiveId" clId="{4FB9A07B-E999-4C7F-A416-A5C0790D7D17}" dt="2018-04-05T21:31:09.469" v="12071" actId="478"/>
          <ac:spMkLst>
            <pc:docMk/>
            <pc:sldMk cId="486103237" sldId="270"/>
            <ac:spMk id="45" creationId="{378B0B94-9080-45B5-A39A-B29B18FCD8B2}"/>
          </ac:spMkLst>
        </pc:spChg>
        <pc:spChg chg="add mod ord">
          <ac:chgData name="BARIS ERDEMIR" userId="62aab4f8ac6252bf" providerId="LiveId" clId="{4FB9A07B-E999-4C7F-A416-A5C0790D7D17}" dt="2018-04-06T10:43:10.246" v="16288" actId="167"/>
          <ac:spMkLst>
            <pc:docMk/>
            <pc:sldMk cId="486103237" sldId="270"/>
            <ac:spMk id="45" creationId="{35B0E5A4-3B3F-419E-A175-573C1D9B72AA}"/>
          </ac:spMkLst>
        </pc:spChg>
        <pc:spChg chg="add del">
          <ac:chgData name="BARIS ERDEMIR" userId="62aab4f8ac6252bf" providerId="LiveId" clId="{4FB9A07B-E999-4C7F-A416-A5C0790D7D17}" dt="2018-04-05T21:31:09.469" v="12071" actId="478"/>
          <ac:spMkLst>
            <pc:docMk/>
            <pc:sldMk cId="486103237" sldId="270"/>
            <ac:spMk id="46" creationId="{34153539-DE49-4E5D-BEF6-D5F9FB0A890B}"/>
          </ac:spMkLst>
        </pc:spChg>
        <pc:spChg chg="add del mod ord">
          <ac:chgData name="BARIS ERDEMIR" userId="62aab4f8ac6252bf" providerId="LiveId" clId="{4FB9A07B-E999-4C7F-A416-A5C0790D7D17}" dt="2018-04-06T10:43:10.246" v="16288" actId="167"/>
          <ac:spMkLst>
            <pc:docMk/>
            <pc:sldMk cId="486103237" sldId="270"/>
            <ac:spMk id="46" creationId="{8C23B55D-2A1F-40DE-A655-2B08E09EE5D1}"/>
          </ac:spMkLst>
        </pc:spChg>
        <pc:spChg chg="add mod ord">
          <ac:chgData name="BARIS ERDEMIR" userId="62aab4f8ac6252bf" providerId="LiveId" clId="{4FB9A07B-E999-4C7F-A416-A5C0790D7D17}" dt="2018-04-06T10:43:33.378" v="16292" actId="1076"/>
          <ac:spMkLst>
            <pc:docMk/>
            <pc:sldMk cId="486103237" sldId="270"/>
            <ac:spMk id="47" creationId="{2F32B346-4D44-412E-A743-02854A28B314}"/>
          </ac:spMkLst>
        </pc:spChg>
        <pc:spChg chg="add mod">
          <ac:chgData name="BARIS ERDEMIR" userId="62aab4f8ac6252bf" providerId="LiveId" clId="{4FB9A07B-E999-4C7F-A416-A5C0790D7D17}" dt="2018-04-06T11:29:43.398" v="18100" actId="6549"/>
          <ac:spMkLst>
            <pc:docMk/>
            <pc:sldMk cId="486103237" sldId="270"/>
            <ac:spMk id="48" creationId="{DF390749-EF13-421D-B7B5-281F4E944CAC}"/>
          </ac:spMkLst>
        </pc:spChg>
        <pc:spChg chg="add">
          <ac:chgData name="BARIS ERDEMIR" userId="62aab4f8ac6252bf" providerId="LiveId" clId="{4FB9A07B-E999-4C7F-A416-A5C0790D7D17}" dt="2018-04-05T21:34:50.779" v="12119" actId="20577"/>
          <ac:spMkLst>
            <pc:docMk/>
            <pc:sldMk cId="486103237" sldId="270"/>
            <ac:spMk id="52" creationId="{1CFA0827-D8A2-4A48-8E19-1D2253C9FB26}"/>
          </ac:spMkLst>
        </pc:spChg>
        <pc:picChg chg="del">
          <ac:chgData name="BARIS ERDEMIR" userId="62aab4f8ac6252bf" providerId="LiveId" clId="{4FB9A07B-E999-4C7F-A416-A5C0790D7D17}" dt="2018-04-04T14:30:55.250" v="10077" actId="478"/>
          <ac:picMkLst>
            <pc:docMk/>
            <pc:sldMk cId="486103237" sldId="270"/>
            <ac:picMk id="35" creationId="{D8D5504A-324A-44B4-BF97-78725E38FD58}"/>
          </ac:picMkLst>
        </pc:picChg>
        <pc:picChg chg="del">
          <ac:chgData name="BARIS ERDEMIR" userId="62aab4f8ac6252bf" providerId="LiveId" clId="{4FB9A07B-E999-4C7F-A416-A5C0790D7D17}" dt="2018-04-04T14:30:55.250" v="10077" actId="478"/>
          <ac:picMkLst>
            <pc:docMk/>
            <pc:sldMk cId="486103237" sldId="270"/>
            <ac:picMk id="36" creationId="{A5D6F692-E236-4161-9448-0B66842AF093}"/>
          </ac:picMkLst>
        </pc:picChg>
        <pc:picChg chg="del">
          <ac:chgData name="BARIS ERDEMIR" userId="62aab4f8ac6252bf" providerId="LiveId" clId="{4FB9A07B-E999-4C7F-A416-A5C0790D7D17}" dt="2018-04-04T14:30:55.250" v="10077" actId="478"/>
          <ac:picMkLst>
            <pc:docMk/>
            <pc:sldMk cId="486103237" sldId="270"/>
            <ac:picMk id="37" creationId="{713863EC-AFA1-4D3D-B15C-AAA773D0EDB0}"/>
          </ac:picMkLst>
        </pc:picChg>
        <pc:picChg chg="del">
          <ac:chgData name="BARIS ERDEMIR" userId="62aab4f8ac6252bf" providerId="LiveId" clId="{4FB9A07B-E999-4C7F-A416-A5C0790D7D17}" dt="2018-04-04T14:30:55.250" v="10077" actId="478"/>
          <ac:picMkLst>
            <pc:docMk/>
            <pc:sldMk cId="486103237" sldId="270"/>
            <ac:picMk id="38" creationId="{2FCFAE8B-9429-4E62-AD50-52A3224A8991}"/>
          </ac:picMkLst>
        </pc:picChg>
        <pc:picChg chg="del">
          <ac:chgData name="BARIS ERDEMIR" userId="62aab4f8ac6252bf" providerId="LiveId" clId="{4FB9A07B-E999-4C7F-A416-A5C0790D7D17}" dt="2018-04-04T14:30:55.250" v="10077" actId="478"/>
          <ac:picMkLst>
            <pc:docMk/>
            <pc:sldMk cId="486103237" sldId="270"/>
            <ac:picMk id="39" creationId="{CB16E514-CFDA-4499-A2BA-3D8A8230B329}"/>
          </ac:picMkLst>
        </pc:picChg>
        <pc:picChg chg="add del">
          <ac:chgData name="BARIS ERDEMIR" userId="62aab4f8ac6252bf" providerId="LiveId" clId="{4FB9A07B-E999-4C7F-A416-A5C0790D7D17}" dt="2018-04-05T21:31:09.469" v="12071" actId="478"/>
          <ac:picMkLst>
            <pc:docMk/>
            <pc:sldMk cId="486103237" sldId="270"/>
            <ac:picMk id="47" creationId="{A5F71FFB-B64E-4DDE-A2FD-3223E8193B53}"/>
          </ac:picMkLst>
        </pc:picChg>
        <pc:picChg chg="add del">
          <ac:chgData name="BARIS ERDEMIR" userId="62aab4f8ac6252bf" providerId="LiveId" clId="{4FB9A07B-E999-4C7F-A416-A5C0790D7D17}" dt="2018-04-05T21:31:09.469" v="12071" actId="478"/>
          <ac:picMkLst>
            <pc:docMk/>
            <pc:sldMk cId="486103237" sldId="270"/>
            <ac:picMk id="48" creationId="{D1986A80-94E0-44C4-A451-84A8F4304D90}"/>
          </ac:picMkLst>
        </pc:picChg>
        <pc:picChg chg="add del">
          <ac:chgData name="BARIS ERDEMIR" userId="62aab4f8ac6252bf" providerId="LiveId" clId="{4FB9A07B-E999-4C7F-A416-A5C0790D7D17}" dt="2018-04-05T21:31:09.469" v="12071" actId="478"/>
          <ac:picMkLst>
            <pc:docMk/>
            <pc:sldMk cId="486103237" sldId="270"/>
            <ac:picMk id="49" creationId="{E2C62F66-12A8-4004-A9B4-383F54AC3781}"/>
          </ac:picMkLst>
        </pc:picChg>
        <pc:picChg chg="add del">
          <ac:chgData name="BARIS ERDEMIR" userId="62aab4f8ac6252bf" providerId="LiveId" clId="{4FB9A07B-E999-4C7F-A416-A5C0790D7D17}" dt="2018-04-05T21:31:09.469" v="12071" actId="478"/>
          <ac:picMkLst>
            <pc:docMk/>
            <pc:sldMk cId="486103237" sldId="270"/>
            <ac:picMk id="50" creationId="{463C6894-305E-4289-840A-C6D095EC84B3}"/>
          </ac:picMkLst>
        </pc:picChg>
        <pc:picChg chg="add del">
          <ac:chgData name="BARIS ERDEMIR" userId="62aab4f8ac6252bf" providerId="LiveId" clId="{4FB9A07B-E999-4C7F-A416-A5C0790D7D17}" dt="2018-04-05T21:31:09.469" v="12071" actId="478"/>
          <ac:picMkLst>
            <pc:docMk/>
            <pc:sldMk cId="486103237" sldId="270"/>
            <ac:picMk id="51" creationId="{2D342570-D5EE-48C6-A40C-040BB904028F}"/>
          </ac:picMkLst>
        </pc:picChg>
        <pc:picChg chg="add">
          <ac:chgData name="BARIS ERDEMIR" userId="62aab4f8ac6252bf" providerId="LiveId" clId="{4FB9A07B-E999-4C7F-A416-A5C0790D7D17}" dt="2018-04-05T21:34:50.779" v="12119" actId="20577"/>
          <ac:picMkLst>
            <pc:docMk/>
            <pc:sldMk cId="486103237" sldId="270"/>
            <ac:picMk id="53" creationId="{47C2F394-2350-4B05-8212-3E01037D3A71}"/>
          </ac:picMkLst>
        </pc:picChg>
        <pc:picChg chg="add">
          <ac:chgData name="BARIS ERDEMIR" userId="62aab4f8ac6252bf" providerId="LiveId" clId="{4FB9A07B-E999-4C7F-A416-A5C0790D7D17}" dt="2018-04-05T21:34:50.779" v="12119" actId="20577"/>
          <ac:picMkLst>
            <pc:docMk/>
            <pc:sldMk cId="486103237" sldId="270"/>
            <ac:picMk id="54" creationId="{99556EF7-DF1A-4B12-B87B-C4C05E16DB5E}"/>
          </ac:picMkLst>
        </pc:picChg>
        <pc:picChg chg="add">
          <ac:chgData name="BARIS ERDEMIR" userId="62aab4f8ac6252bf" providerId="LiveId" clId="{4FB9A07B-E999-4C7F-A416-A5C0790D7D17}" dt="2018-04-05T21:34:50.779" v="12119" actId="20577"/>
          <ac:picMkLst>
            <pc:docMk/>
            <pc:sldMk cId="486103237" sldId="270"/>
            <ac:picMk id="55" creationId="{A1093812-83E5-4A4B-9019-2ABED226417C}"/>
          </ac:picMkLst>
        </pc:picChg>
        <pc:picChg chg="add">
          <ac:chgData name="BARIS ERDEMIR" userId="62aab4f8ac6252bf" providerId="LiveId" clId="{4FB9A07B-E999-4C7F-A416-A5C0790D7D17}" dt="2018-04-05T21:34:50.779" v="12119" actId="20577"/>
          <ac:picMkLst>
            <pc:docMk/>
            <pc:sldMk cId="486103237" sldId="270"/>
            <ac:picMk id="56" creationId="{7992A4B8-030B-4EA7-B435-EC45B5232008}"/>
          </ac:picMkLst>
        </pc:picChg>
      </pc:sldChg>
      <pc:sldChg chg="addSp delSp modSp add ord modAnim">
        <pc:chgData name="BARIS ERDEMIR" userId="62aab4f8ac6252bf" providerId="LiveId" clId="{4FB9A07B-E999-4C7F-A416-A5C0790D7D17}" dt="2018-04-05T23:26:40.592" v="13993" actId="20577"/>
        <pc:sldMkLst>
          <pc:docMk/>
          <pc:sldMk cId="1185750427" sldId="271"/>
        </pc:sldMkLst>
        <pc:spChg chg="del">
          <ac:chgData name="BARIS ERDEMIR" userId="62aab4f8ac6252bf" providerId="LiveId" clId="{4FB9A07B-E999-4C7F-A416-A5C0790D7D17}" dt="2018-04-04T14:29:29.745" v="10057" actId="478"/>
          <ac:spMkLst>
            <pc:docMk/>
            <pc:sldMk cId="1185750427" sldId="271"/>
            <ac:spMk id="2" creationId="{B59A3240-50A4-4CB2-AF88-B22FC69B9546}"/>
          </ac:spMkLst>
        </pc:spChg>
        <pc:spChg chg="add mod ord">
          <ac:chgData name="BARIS ERDEMIR" userId="62aab4f8ac6252bf" providerId="LiveId" clId="{4FB9A07B-E999-4C7F-A416-A5C0790D7D17}" dt="2018-04-05T23:13:13.893" v="13812" actId="14100"/>
          <ac:spMkLst>
            <pc:docMk/>
            <pc:sldMk cId="1185750427" sldId="271"/>
            <ac:spMk id="2" creationId="{EA075020-92CE-468F-BF89-4183767607B9}"/>
          </ac:spMkLst>
        </pc:spChg>
        <pc:spChg chg="add mod ord">
          <ac:chgData name="BARIS ERDEMIR" userId="62aab4f8ac6252bf" providerId="LiveId" clId="{4FB9A07B-E999-4C7F-A416-A5C0790D7D17}" dt="2018-04-05T23:21:06.261" v="13968" actId="1038"/>
          <ac:spMkLst>
            <pc:docMk/>
            <pc:sldMk cId="1185750427" sldId="271"/>
            <ac:spMk id="4" creationId="{37BF4468-CDAF-4C0B-999E-C7FAE1CBCFC1}"/>
          </ac:spMkLst>
        </pc:spChg>
        <pc:spChg chg="add mod">
          <ac:chgData name="BARIS ERDEMIR" userId="62aab4f8ac6252bf" providerId="LiveId" clId="{4FB9A07B-E999-4C7F-A416-A5C0790D7D17}" dt="2018-04-05T23:16:50.508" v="13864" actId="1076"/>
          <ac:spMkLst>
            <pc:docMk/>
            <pc:sldMk cId="1185750427" sldId="271"/>
            <ac:spMk id="5" creationId="{F79EE132-5123-4029-B17A-85909CB7DD77}"/>
          </ac:spMkLst>
        </pc:spChg>
        <pc:spChg chg="del">
          <ac:chgData name="BARIS ERDEMIR" userId="62aab4f8ac6252bf" providerId="LiveId" clId="{4FB9A07B-E999-4C7F-A416-A5C0790D7D17}" dt="2018-04-04T14:29:29.745" v="10057" actId="478"/>
          <ac:spMkLst>
            <pc:docMk/>
            <pc:sldMk cId="1185750427" sldId="271"/>
            <ac:spMk id="7" creationId="{31802FA1-A0DD-4451-A4F1-9B4319A07C36}"/>
          </ac:spMkLst>
        </pc:spChg>
        <pc:spChg chg="del">
          <ac:chgData name="BARIS ERDEMIR" userId="62aab4f8ac6252bf" providerId="LiveId" clId="{4FB9A07B-E999-4C7F-A416-A5C0790D7D17}" dt="2018-04-04T14:29:29.745" v="10057" actId="478"/>
          <ac:spMkLst>
            <pc:docMk/>
            <pc:sldMk cId="1185750427" sldId="271"/>
            <ac:spMk id="11" creationId="{3CEE13B6-BA7C-43BF-A420-0FAE81277E62}"/>
          </ac:spMkLst>
        </pc:spChg>
        <pc:spChg chg="del">
          <ac:chgData name="BARIS ERDEMIR" userId="62aab4f8ac6252bf" providerId="LiveId" clId="{4FB9A07B-E999-4C7F-A416-A5C0790D7D17}" dt="2018-04-04T14:29:29.745" v="10057" actId="478"/>
          <ac:spMkLst>
            <pc:docMk/>
            <pc:sldMk cId="1185750427" sldId="271"/>
            <ac:spMk id="13" creationId="{D1F0C3AE-8D60-4131-BC9F-8C8C9D0655A8}"/>
          </ac:spMkLst>
        </pc:spChg>
        <pc:spChg chg="del">
          <ac:chgData name="BARIS ERDEMIR" userId="62aab4f8ac6252bf" providerId="LiveId" clId="{4FB9A07B-E999-4C7F-A416-A5C0790D7D17}" dt="2018-04-04T14:29:29.745" v="10057" actId="478"/>
          <ac:spMkLst>
            <pc:docMk/>
            <pc:sldMk cId="1185750427" sldId="271"/>
            <ac:spMk id="15" creationId="{F5ADC35B-F183-4790-B971-10ACD2E5A5C7}"/>
          </ac:spMkLst>
        </pc:spChg>
        <pc:spChg chg="del">
          <ac:chgData name="BARIS ERDEMIR" userId="62aab4f8ac6252bf" providerId="LiveId" clId="{4FB9A07B-E999-4C7F-A416-A5C0790D7D17}" dt="2018-04-04T14:29:29.745" v="10057" actId="478"/>
          <ac:spMkLst>
            <pc:docMk/>
            <pc:sldMk cId="1185750427" sldId="271"/>
            <ac:spMk id="17" creationId="{F5E09461-EF4A-4243-9683-E3D14EA2F5A1}"/>
          </ac:spMkLst>
        </pc:spChg>
        <pc:spChg chg="del">
          <ac:chgData name="BARIS ERDEMIR" userId="62aab4f8ac6252bf" providerId="LiveId" clId="{4FB9A07B-E999-4C7F-A416-A5C0790D7D17}" dt="2018-04-02T23:37:48.328" v="1137" actId="478"/>
          <ac:spMkLst>
            <pc:docMk/>
            <pc:sldMk cId="1185750427" sldId="271"/>
            <ac:spMk id="18" creationId="{CDD36BBA-AE10-4F28-8590-E26017A58546}"/>
          </ac:spMkLst>
        </pc:spChg>
        <pc:spChg chg="del">
          <ac:chgData name="BARIS ERDEMIR" userId="62aab4f8ac6252bf" providerId="LiveId" clId="{4FB9A07B-E999-4C7F-A416-A5C0790D7D17}" dt="2018-04-04T14:29:29.745" v="10057" actId="478"/>
          <ac:spMkLst>
            <pc:docMk/>
            <pc:sldMk cId="1185750427" sldId="271"/>
            <ac:spMk id="19" creationId="{356A97F9-D077-4A62-9167-1DD71B9EA3F3}"/>
          </ac:spMkLst>
        </pc:spChg>
        <pc:spChg chg="add del">
          <ac:chgData name="BARIS ERDEMIR" userId="62aab4f8ac6252bf" providerId="LiveId" clId="{4FB9A07B-E999-4C7F-A416-A5C0790D7D17}" dt="2018-04-05T21:32:24.036" v="12085" actId="478"/>
          <ac:spMkLst>
            <pc:docMk/>
            <pc:sldMk cId="1185750427" sldId="271"/>
            <ac:spMk id="20" creationId="{94FC5EDE-5D07-4079-A75F-064A56CF905A}"/>
          </ac:spMkLst>
        </pc:spChg>
        <pc:spChg chg="add del">
          <ac:chgData name="BARIS ERDEMIR" userId="62aab4f8ac6252bf" providerId="LiveId" clId="{4FB9A07B-E999-4C7F-A416-A5C0790D7D17}" dt="2018-04-05T21:32:24.036" v="12085" actId="478"/>
          <ac:spMkLst>
            <pc:docMk/>
            <pc:sldMk cId="1185750427" sldId="271"/>
            <ac:spMk id="21" creationId="{7D149501-1475-4A54-83D7-4D1381BFB0CF}"/>
          </ac:spMkLst>
        </pc:spChg>
        <pc:spChg chg="del">
          <ac:chgData name="BARIS ERDEMIR" userId="62aab4f8ac6252bf" providerId="LiveId" clId="{4FB9A07B-E999-4C7F-A416-A5C0790D7D17}" dt="2018-04-02T23:37:48.328" v="1137" actId="478"/>
          <ac:spMkLst>
            <pc:docMk/>
            <pc:sldMk cId="1185750427" sldId="271"/>
            <ac:spMk id="21" creationId="{FF61DC56-6A04-4F01-A10D-609E80F16F4B}"/>
          </ac:spMkLst>
        </pc:spChg>
        <pc:spChg chg="add del">
          <ac:chgData name="BARIS ERDEMIR" userId="62aab4f8ac6252bf" providerId="LiveId" clId="{4FB9A07B-E999-4C7F-A416-A5C0790D7D17}" dt="2018-04-05T21:30:39.660" v="12063" actId="478"/>
          <ac:spMkLst>
            <pc:docMk/>
            <pc:sldMk cId="1185750427" sldId="271"/>
            <ac:spMk id="22" creationId="{B620436D-B3D4-45DF-B529-2ADEF8B2EB66}"/>
          </ac:spMkLst>
        </pc:spChg>
        <pc:spChg chg="del">
          <ac:chgData name="BARIS ERDEMIR" userId="62aab4f8ac6252bf" providerId="LiveId" clId="{4FB9A07B-E999-4C7F-A416-A5C0790D7D17}" dt="2018-04-02T23:37:48.328" v="1137" actId="478"/>
          <ac:spMkLst>
            <pc:docMk/>
            <pc:sldMk cId="1185750427" sldId="271"/>
            <ac:spMk id="22" creationId="{1CE32CD0-027F-4D2D-8513-2ED3A5697BCB}"/>
          </ac:spMkLst>
        </pc:spChg>
        <pc:spChg chg="del">
          <ac:chgData name="BARIS ERDEMIR" userId="62aab4f8ac6252bf" providerId="LiveId" clId="{4FB9A07B-E999-4C7F-A416-A5C0790D7D17}" dt="2018-04-02T23:37:48.328" v="1137" actId="478"/>
          <ac:spMkLst>
            <pc:docMk/>
            <pc:sldMk cId="1185750427" sldId="271"/>
            <ac:spMk id="23" creationId="{56F8D249-06D5-40D1-959A-3BF3B2709A82}"/>
          </ac:spMkLst>
        </pc:spChg>
        <pc:spChg chg="add del">
          <ac:chgData name="BARIS ERDEMIR" userId="62aab4f8ac6252bf" providerId="LiveId" clId="{4FB9A07B-E999-4C7F-A416-A5C0790D7D17}" dt="2018-04-05T21:30:39.660" v="12063" actId="478"/>
          <ac:spMkLst>
            <pc:docMk/>
            <pc:sldMk cId="1185750427" sldId="271"/>
            <ac:spMk id="23" creationId="{34EB056A-B13A-41C3-A969-274AA1BABA2B}"/>
          </ac:spMkLst>
        </pc:spChg>
        <pc:spChg chg="add del">
          <ac:chgData name="BARIS ERDEMIR" userId="62aab4f8ac6252bf" providerId="LiveId" clId="{4FB9A07B-E999-4C7F-A416-A5C0790D7D17}" dt="2018-04-05T21:30:39.660" v="12063" actId="478"/>
          <ac:spMkLst>
            <pc:docMk/>
            <pc:sldMk cId="1185750427" sldId="271"/>
            <ac:spMk id="24" creationId="{F1CD8012-FB96-48E2-B966-3E7E11087B07}"/>
          </ac:spMkLst>
        </pc:spChg>
        <pc:spChg chg="del">
          <ac:chgData name="BARIS ERDEMIR" userId="62aab4f8ac6252bf" providerId="LiveId" clId="{4FB9A07B-E999-4C7F-A416-A5C0790D7D17}" dt="2018-04-02T23:37:48.328" v="1137" actId="478"/>
          <ac:spMkLst>
            <pc:docMk/>
            <pc:sldMk cId="1185750427" sldId="271"/>
            <ac:spMk id="24" creationId="{8028E065-828D-4A9C-A5D7-5417A09F956B}"/>
          </ac:spMkLst>
        </pc:spChg>
        <pc:spChg chg="del">
          <ac:chgData name="BARIS ERDEMIR" userId="62aab4f8ac6252bf" providerId="LiveId" clId="{4FB9A07B-E999-4C7F-A416-A5C0790D7D17}" dt="2018-04-02T23:37:48.328" v="1137" actId="478"/>
          <ac:spMkLst>
            <pc:docMk/>
            <pc:sldMk cId="1185750427" sldId="271"/>
            <ac:spMk id="25" creationId="{AFFB7CD7-449A-4B80-B8CD-53F3E0250229}"/>
          </ac:spMkLst>
        </pc:spChg>
        <pc:spChg chg="add del">
          <ac:chgData name="BARIS ERDEMIR" userId="62aab4f8ac6252bf" providerId="LiveId" clId="{4FB9A07B-E999-4C7F-A416-A5C0790D7D17}" dt="2018-04-05T21:30:39.660" v="12063" actId="478"/>
          <ac:spMkLst>
            <pc:docMk/>
            <pc:sldMk cId="1185750427" sldId="271"/>
            <ac:spMk id="25" creationId="{3ED1C87E-4F29-40A0-A561-3E7A0B6678CC}"/>
          </ac:spMkLst>
        </pc:spChg>
        <pc:spChg chg="del mod">
          <ac:chgData name="BARIS ERDEMIR" userId="62aab4f8ac6252bf" providerId="LiveId" clId="{4FB9A07B-E999-4C7F-A416-A5C0790D7D17}" dt="2018-04-05T22:40:36.439" v="13180" actId="478"/>
          <ac:spMkLst>
            <pc:docMk/>
            <pc:sldMk cId="1185750427" sldId="271"/>
            <ac:spMk id="26" creationId="{D3982BDF-DF8F-4DDF-A5ED-1C53D9CBBF8C}"/>
          </ac:spMkLst>
        </pc:spChg>
        <pc:spChg chg="del">
          <ac:chgData name="BARIS ERDEMIR" userId="62aab4f8ac6252bf" providerId="LiveId" clId="{4FB9A07B-E999-4C7F-A416-A5C0790D7D17}" dt="2018-04-02T23:37:50.428" v="1138" actId="478"/>
          <ac:spMkLst>
            <pc:docMk/>
            <pc:sldMk cId="1185750427" sldId="271"/>
            <ac:spMk id="27" creationId="{6F16ECFA-CB89-472C-B870-F13F22E459C0}"/>
          </ac:spMkLst>
        </pc:spChg>
        <pc:spChg chg="add del">
          <ac:chgData name="BARIS ERDEMIR" userId="62aab4f8ac6252bf" providerId="LiveId" clId="{4FB9A07B-E999-4C7F-A416-A5C0790D7D17}" dt="2018-04-05T21:30:39.660" v="12063" actId="478"/>
          <ac:spMkLst>
            <pc:docMk/>
            <pc:sldMk cId="1185750427" sldId="271"/>
            <ac:spMk id="27" creationId="{8A2C6A74-56B8-436A-9172-46AEF9DA31F4}"/>
          </ac:spMkLst>
        </pc:spChg>
        <pc:spChg chg="mod">
          <ac:chgData name="BARIS ERDEMIR" userId="62aab4f8ac6252bf" providerId="LiveId" clId="{4FB9A07B-E999-4C7F-A416-A5C0790D7D17}" dt="2018-04-02T23:38:07.620" v="1143" actId="1076"/>
          <ac:spMkLst>
            <pc:docMk/>
            <pc:sldMk cId="1185750427" sldId="271"/>
            <ac:spMk id="28" creationId="{A14DC7EF-3886-4739-81E0-8F3EF127751E}"/>
          </ac:spMkLst>
        </pc:spChg>
        <pc:spChg chg="mod">
          <ac:chgData name="BARIS ERDEMIR" userId="62aab4f8ac6252bf" providerId="LiveId" clId="{4FB9A07B-E999-4C7F-A416-A5C0790D7D17}" dt="2018-04-05T22:46:39.492" v="13282" actId="20577"/>
          <ac:spMkLst>
            <pc:docMk/>
            <pc:sldMk cId="1185750427" sldId="271"/>
            <ac:spMk id="29" creationId="{C8190A44-D3C1-4C9F-95D3-8E7DE4C9EF52}"/>
          </ac:spMkLst>
        </pc:spChg>
        <pc:spChg chg="add del">
          <ac:chgData name="BARIS ERDEMIR" userId="62aab4f8ac6252bf" providerId="LiveId" clId="{4FB9A07B-E999-4C7F-A416-A5C0790D7D17}" dt="2018-04-02T23:38:03.813" v="1141" actId="113"/>
          <ac:spMkLst>
            <pc:docMk/>
            <pc:sldMk cId="1185750427" sldId="271"/>
            <ac:spMk id="30" creationId="{31545605-89E3-4E6F-9E4E-8C7D141B95B0}"/>
          </ac:spMkLst>
        </pc:spChg>
        <pc:spChg chg="add del mod">
          <ac:chgData name="BARIS ERDEMIR" userId="62aab4f8ac6252bf" providerId="LiveId" clId="{4FB9A07B-E999-4C7F-A416-A5C0790D7D17}" dt="2018-04-05T22:40:39.879" v="13181" actId="478"/>
          <ac:spMkLst>
            <pc:docMk/>
            <pc:sldMk cId="1185750427" sldId="271"/>
            <ac:spMk id="31" creationId="{8DA4A509-70B5-4B8C-A603-8D192731CEB7}"/>
          </ac:spMkLst>
        </pc:spChg>
        <pc:spChg chg="add mod">
          <ac:chgData name="BARIS ERDEMIR" userId="62aab4f8ac6252bf" providerId="LiveId" clId="{4FB9A07B-E999-4C7F-A416-A5C0790D7D17}" dt="2018-04-05T23:19:49.695" v="13934" actId="1076"/>
          <ac:spMkLst>
            <pc:docMk/>
            <pc:sldMk cId="1185750427" sldId="271"/>
            <ac:spMk id="35" creationId="{60465B66-DB25-4E29-8DDD-1E57BADC810A}"/>
          </ac:spMkLst>
        </pc:spChg>
        <pc:spChg chg="add">
          <ac:chgData name="BARIS ERDEMIR" userId="62aab4f8ac6252bf" providerId="LiveId" clId="{4FB9A07B-E999-4C7F-A416-A5C0790D7D17}" dt="2018-04-05T21:34:09.568" v="12109" actId="20577"/>
          <ac:spMkLst>
            <pc:docMk/>
            <pc:sldMk cId="1185750427" sldId="271"/>
            <ac:spMk id="36" creationId="{6762ADFC-BFD5-4B53-A18E-61C3A86482F0}"/>
          </ac:spMkLst>
        </pc:spChg>
        <pc:spChg chg="add">
          <ac:chgData name="BARIS ERDEMIR" userId="62aab4f8ac6252bf" providerId="LiveId" clId="{4FB9A07B-E999-4C7F-A416-A5C0790D7D17}" dt="2018-04-05T21:34:09.568" v="12109" actId="20577"/>
          <ac:spMkLst>
            <pc:docMk/>
            <pc:sldMk cId="1185750427" sldId="271"/>
            <ac:spMk id="37" creationId="{181D2401-9006-465B-AFBD-2557949558B9}"/>
          </ac:spMkLst>
        </pc:spChg>
        <pc:spChg chg="add">
          <ac:chgData name="BARIS ERDEMIR" userId="62aab4f8ac6252bf" providerId="LiveId" clId="{4FB9A07B-E999-4C7F-A416-A5C0790D7D17}" dt="2018-04-05T21:34:09.568" v="12109" actId="20577"/>
          <ac:spMkLst>
            <pc:docMk/>
            <pc:sldMk cId="1185750427" sldId="271"/>
            <ac:spMk id="38" creationId="{272C9B98-5BAF-4DE1-A11F-DE45604ADB45}"/>
          </ac:spMkLst>
        </pc:spChg>
        <pc:spChg chg="add">
          <ac:chgData name="BARIS ERDEMIR" userId="62aab4f8ac6252bf" providerId="LiveId" clId="{4FB9A07B-E999-4C7F-A416-A5C0790D7D17}" dt="2018-04-05T21:34:09.568" v="12109" actId="20577"/>
          <ac:spMkLst>
            <pc:docMk/>
            <pc:sldMk cId="1185750427" sldId="271"/>
            <ac:spMk id="39" creationId="{044E3712-5F84-4525-83D5-0F756993798B}"/>
          </ac:spMkLst>
        </pc:spChg>
        <pc:spChg chg="add">
          <ac:chgData name="BARIS ERDEMIR" userId="62aab4f8ac6252bf" providerId="LiveId" clId="{4FB9A07B-E999-4C7F-A416-A5C0790D7D17}" dt="2018-04-05T21:34:09.568" v="12109" actId="20577"/>
          <ac:spMkLst>
            <pc:docMk/>
            <pc:sldMk cId="1185750427" sldId="271"/>
            <ac:spMk id="41" creationId="{B0CA94DF-A384-469E-8E74-007DF8B8B85C}"/>
          </ac:spMkLst>
        </pc:spChg>
        <pc:spChg chg="mod">
          <ac:chgData name="BARIS ERDEMIR" userId="62aab4f8ac6252bf" providerId="LiveId" clId="{4FB9A07B-E999-4C7F-A416-A5C0790D7D17}" dt="2018-04-05T22:30:56.304" v="12921" actId="20577"/>
          <ac:spMkLst>
            <pc:docMk/>
            <pc:sldMk cId="1185750427" sldId="271"/>
            <ac:spMk id="44" creationId="{2213EC4B-C395-4A3F-9690-35EEEE2DF284}"/>
          </ac:spMkLst>
        </pc:spChg>
        <pc:spChg chg="add mod">
          <ac:chgData name="BARIS ERDEMIR" userId="62aab4f8ac6252bf" providerId="LiveId" clId="{4FB9A07B-E999-4C7F-A416-A5C0790D7D17}" dt="2018-04-05T23:12:47.769" v="13801" actId="1037"/>
          <ac:spMkLst>
            <pc:docMk/>
            <pc:sldMk cId="1185750427" sldId="271"/>
            <ac:spMk id="48" creationId="{4A930D02-A29E-4CA1-97B7-CC37B3DFA7DF}"/>
          </ac:spMkLst>
        </pc:spChg>
        <pc:spChg chg="add mod ord">
          <ac:chgData name="BARIS ERDEMIR" userId="62aab4f8ac6252bf" providerId="LiveId" clId="{4FB9A07B-E999-4C7F-A416-A5C0790D7D17}" dt="2018-04-05T23:12:33.590" v="13776" actId="1037"/>
          <ac:spMkLst>
            <pc:docMk/>
            <pc:sldMk cId="1185750427" sldId="271"/>
            <ac:spMk id="49" creationId="{59D684E7-31E4-407D-840E-428F489A14DD}"/>
          </ac:spMkLst>
        </pc:spChg>
        <pc:spChg chg="add mod">
          <ac:chgData name="BARIS ERDEMIR" userId="62aab4f8ac6252bf" providerId="LiveId" clId="{4FB9A07B-E999-4C7F-A416-A5C0790D7D17}" dt="2018-04-05T23:12:41.672" v="13786" actId="1037"/>
          <ac:spMkLst>
            <pc:docMk/>
            <pc:sldMk cId="1185750427" sldId="271"/>
            <ac:spMk id="50" creationId="{8CDF1910-7A6C-4BC9-94B3-1D15F5A49FEB}"/>
          </ac:spMkLst>
        </pc:spChg>
        <pc:spChg chg="add mod">
          <ac:chgData name="BARIS ERDEMIR" userId="62aab4f8ac6252bf" providerId="LiveId" clId="{4FB9A07B-E999-4C7F-A416-A5C0790D7D17}" dt="2018-04-05T23:13:42.689" v="13841" actId="1036"/>
          <ac:spMkLst>
            <pc:docMk/>
            <pc:sldMk cId="1185750427" sldId="271"/>
            <ac:spMk id="51" creationId="{AF88F9D8-93C4-4BA3-809C-EC755BEA8B8A}"/>
          </ac:spMkLst>
        </pc:spChg>
        <pc:spChg chg="add mod ord">
          <ac:chgData name="BARIS ERDEMIR" userId="62aab4f8ac6252bf" providerId="LiveId" clId="{4FB9A07B-E999-4C7F-A416-A5C0790D7D17}" dt="2018-04-05T23:13:25.856" v="13814" actId="14100"/>
          <ac:spMkLst>
            <pc:docMk/>
            <pc:sldMk cId="1185750427" sldId="271"/>
            <ac:spMk id="52" creationId="{533ADB27-675C-4FEC-86AB-AB796B9B9E5D}"/>
          </ac:spMkLst>
        </pc:spChg>
        <pc:spChg chg="add mod ord">
          <ac:chgData name="BARIS ERDEMIR" userId="62aab4f8ac6252bf" providerId="LiveId" clId="{4FB9A07B-E999-4C7F-A416-A5C0790D7D17}" dt="2018-04-05T23:13:17.348" v="13813" actId="14100"/>
          <ac:spMkLst>
            <pc:docMk/>
            <pc:sldMk cId="1185750427" sldId="271"/>
            <ac:spMk id="53" creationId="{EF55A994-8B7E-4BBD-854E-2A5990EFD33C}"/>
          </ac:spMkLst>
        </pc:spChg>
        <pc:spChg chg="add del mod">
          <ac:chgData name="BARIS ERDEMIR" userId="62aab4f8ac6252bf" providerId="LiveId" clId="{4FB9A07B-E999-4C7F-A416-A5C0790D7D17}" dt="2018-04-05T22:41:29.064" v="13200" actId="478"/>
          <ac:spMkLst>
            <pc:docMk/>
            <pc:sldMk cId="1185750427" sldId="271"/>
            <ac:spMk id="54" creationId="{E7CCCEEE-6344-488F-A15C-3BF2FF330D6D}"/>
          </ac:spMkLst>
        </pc:spChg>
        <pc:spChg chg="add del mod">
          <ac:chgData name="BARIS ERDEMIR" userId="62aab4f8ac6252bf" providerId="LiveId" clId="{4FB9A07B-E999-4C7F-A416-A5C0790D7D17}" dt="2018-04-05T23:20:01.243" v="13936" actId="478"/>
          <ac:spMkLst>
            <pc:docMk/>
            <pc:sldMk cId="1185750427" sldId="271"/>
            <ac:spMk id="55" creationId="{F6980CDA-8645-4234-BCD7-A129E3078B48}"/>
          </ac:spMkLst>
        </pc:spChg>
        <pc:spChg chg="add del mod">
          <ac:chgData name="BARIS ERDEMIR" userId="62aab4f8ac6252bf" providerId="LiveId" clId="{4FB9A07B-E999-4C7F-A416-A5C0790D7D17}" dt="2018-04-05T23:20:01.243" v="13936" actId="478"/>
          <ac:spMkLst>
            <pc:docMk/>
            <pc:sldMk cId="1185750427" sldId="271"/>
            <ac:spMk id="56" creationId="{02BB3AAE-1805-4968-BA7B-1ECBB77FE608}"/>
          </ac:spMkLst>
        </pc:spChg>
        <pc:spChg chg="add del mod">
          <ac:chgData name="BARIS ERDEMIR" userId="62aab4f8ac6252bf" providerId="LiveId" clId="{4FB9A07B-E999-4C7F-A416-A5C0790D7D17}" dt="2018-04-05T23:20:01.243" v="13936" actId="478"/>
          <ac:spMkLst>
            <pc:docMk/>
            <pc:sldMk cId="1185750427" sldId="271"/>
            <ac:spMk id="57" creationId="{72622963-54EC-4C9E-91EF-976AABD13F4E}"/>
          </ac:spMkLst>
        </pc:spChg>
        <pc:spChg chg="add del mod">
          <ac:chgData name="BARIS ERDEMIR" userId="62aab4f8ac6252bf" providerId="LiveId" clId="{4FB9A07B-E999-4C7F-A416-A5C0790D7D17}" dt="2018-04-05T23:20:01.243" v="13936" actId="478"/>
          <ac:spMkLst>
            <pc:docMk/>
            <pc:sldMk cId="1185750427" sldId="271"/>
            <ac:spMk id="58" creationId="{D8F2E988-1627-49B1-A74C-273F4F15EE6D}"/>
          </ac:spMkLst>
        </pc:spChg>
        <pc:spChg chg="add del mod">
          <ac:chgData name="BARIS ERDEMIR" userId="62aab4f8ac6252bf" providerId="LiveId" clId="{4FB9A07B-E999-4C7F-A416-A5C0790D7D17}" dt="2018-04-05T23:00:15.061" v="13440" actId="478"/>
          <ac:spMkLst>
            <pc:docMk/>
            <pc:sldMk cId="1185750427" sldId="271"/>
            <ac:spMk id="59" creationId="{605657F7-9CA7-4AC2-A609-591AF182EDB9}"/>
          </ac:spMkLst>
        </pc:spChg>
        <pc:spChg chg="add del mod ord">
          <ac:chgData name="BARIS ERDEMIR" userId="62aab4f8ac6252bf" providerId="LiveId" clId="{4FB9A07B-E999-4C7F-A416-A5C0790D7D17}" dt="2018-04-05T23:02:10.677" v="13454" actId="478"/>
          <ac:spMkLst>
            <pc:docMk/>
            <pc:sldMk cId="1185750427" sldId="271"/>
            <ac:spMk id="60" creationId="{5E2471FD-6F57-481F-B68F-81E3A05FA6A9}"/>
          </ac:spMkLst>
        </pc:spChg>
        <pc:spChg chg="add mod ord">
          <ac:chgData name="BARIS ERDEMIR" userId="62aab4f8ac6252bf" providerId="LiveId" clId="{4FB9A07B-E999-4C7F-A416-A5C0790D7D17}" dt="2018-04-05T23:14:31.487" v="13846" actId="14100"/>
          <ac:spMkLst>
            <pc:docMk/>
            <pc:sldMk cId="1185750427" sldId="271"/>
            <ac:spMk id="61" creationId="{F479C563-347E-4398-B5A3-6A6023B47759}"/>
          </ac:spMkLst>
        </pc:spChg>
        <pc:spChg chg="add mod ord">
          <ac:chgData name="BARIS ERDEMIR" userId="62aab4f8ac6252bf" providerId="LiveId" clId="{4FB9A07B-E999-4C7F-A416-A5C0790D7D17}" dt="2018-04-05T23:14:31.487" v="13846" actId="14100"/>
          <ac:spMkLst>
            <pc:docMk/>
            <pc:sldMk cId="1185750427" sldId="271"/>
            <ac:spMk id="62" creationId="{20BAE876-3198-4C50-A909-7BB1F26DBEA0}"/>
          </ac:spMkLst>
        </pc:spChg>
        <pc:spChg chg="add mod ord">
          <ac:chgData name="BARIS ERDEMIR" userId="62aab4f8ac6252bf" providerId="LiveId" clId="{4FB9A07B-E999-4C7F-A416-A5C0790D7D17}" dt="2018-04-05T23:14:31.487" v="13846" actId="14100"/>
          <ac:spMkLst>
            <pc:docMk/>
            <pc:sldMk cId="1185750427" sldId="271"/>
            <ac:spMk id="63" creationId="{053EB04D-20CF-40F6-8C15-8981B6D29693}"/>
          </ac:spMkLst>
        </pc:spChg>
        <pc:spChg chg="add mod ord">
          <ac:chgData name="BARIS ERDEMIR" userId="62aab4f8ac6252bf" providerId="LiveId" clId="{4FB9A07B-E999-4C7F-A416-A5C0790D7D17}" dt="2018-04-05T23:17:20.238" v="13870" actId="1076"/>
          <ac:spMkLst>
            <pc:docMk/>
            <pc:sldMk cId="1185750427" sldId="271"/>
            <ac:spMk id="64" creationId="{FB78198A-8975-4078-BE15-810EBB1C2193}"/>
          </ac:spMkLst>
        </pc:spChg>
        <pc:spChg chg="add mod">
          <ac:chgData name="BARIS ERDEMIR" userId="62aab4f8ac6252bf" providerId="LiveId" clId="{4FB9A07B-E999-4C7F-A416-A5C0790D7D17}" dt="2018-04-05T23:17:38.290" v="13875" actId="20577"/>
          <ac:spMkLst>
            <pc:docMk/>
            <pc:sldMk cId="1185750427" sldId="271"/>
            <ac:spMk id="65" creationId="{2D0BA8F4-B2F4-4C4D-BBA1-B286DB0F49D9}"/>
          </ac:spMkLst>
        </pc:spChg>
        <pc:spChg chg="add mod">
          <ac:chgData name="BARIS ERDEMIR" userId="62aab4f8ac6252bf" providerId="LiveId" clId="{4FB9A07B-E999-4C7F-A416-A5C0790D7D17}" dt="2018-04-05T23:17:41.018" v="13876" actId="20577"/>
          <ac:spMkLst>
            <pc:docMk/>
            <pc:sldMk cId="1185750427" sldId="271"/>
            <ac:spMk id="66" creationId="{957F78D2-8F9F-48C6-86BB-9609EDAF81FD}"/>
          </ac:spMkLst>
        </pc:spChg>
        <pc:spChg chg="add mod">
          <ac:chgData name="BARIS ERDEMIR" userId="62aab4f8ac6252bf" providerId="LiveId" clId="{4FB9A07B-E999-4C7F-A416-A5C0790D7D17}" dt="2018-04-05T23:17:43.879" v="13877" actId="20577"/>
          <ac:spMkLst>
            <pc:docMk/>
            <pc:sldMk cId="1185750427" sldId="271"/>
            <ac:spMk id="67" creationId="{FD29484D-B4EA-45FA-82C2-F7BA31DFC777}"/>
          </ac:spMkLst>
        </pc:spChg>
        <pc:graphicFrameChg chg="add del mod">
          <ac:chgData name="BARIS ERDEMIR" userId="62aab4f8ac6252bf" providerId="LiveId" clId="{4FB9A07B-E999-4C7F-A416-A5C0790D7D17}" dt="2018-04-05T22:45:13.258" v="13281" actId="478"/>
          <ac:graphicFrameMkLst>
            <pc:docMk/>
            <pc:sldMk cId="1185750427" sldId="271"/>
            <ac:graphicFrameMk id="3" creationId="{6D8EF0CF-A74F-4396-914E-0D4998599A9E}"/>
          </ac:graphicFrameMkLst>
        </pc:graphicFrameChg>
        <pc:graphicFrameChg chg="add mod">
          <ac:chgData name="BARIS ERDEMIR" userId="62aab4f8ac6252bf" providerId="LiveId" clId="{4FB9A07B-E999-4C7F-A416-A5C0790D7D17}" dt="2018-04-05T23:20:59.801" v="13948" actId="167"/>
          <ac:graphicFrameMkLst>
            <pc:docMk/>
            <pc:sldMk cId="1185750427" sldId="271"/>
            <ac:graphicFrameMk id="6" creationId="{F50CAE47-B603-429C-A574-D49A526BD70F}"/>
          </ac:graphicFrameMkLst>
        </pc:graphicFrameChg>
        <pc:picChg chg="add del">
          <ac:chgData name="BARIS ERDEMIR" userId="62aab4f8ac6252bf" providerId="LiveId" clId="{4FB9A07B-E999-4C7F-A416-A5C0790D7D17}" dt="2018-04-05T21:30:39.660" v="12063" actId="478"/>
          <ac:picMkLst>
            <pc:docMk/>
            <pc:sldMk cId="1185750427" sldId="271"/>
            <ac:picMk id="30" creationId="{CDF1C0E2-7A81-4C18-807A-14919822C859}"/>
          </ac:picMkLst>
        </pc:picChg>
        <pc:picChg chg="add del">
          <ac:chgData name="BARIS ERDEMIR" userId="62aab4f8ac6252bf" providerId="LiveId" clId="{4FB9A07B-E999-4C7F-A416-A5C0790D7D17}" dt="2018-04-05T21:30:39.660" v="12063" actId="478"/>
          <ac:picMkLst>
            <pc:docMk/>
            <pc:sldMk cId="1185750427" sldId="271"/>
            <ac:picMk id="32" creationId="{9550F921-CB78-43FA-A8F7-0F7A27089F9B}"/>
          </ac:picMkLst>
        </pc:picChg>
        <pc:picChg chg="add del">
          <ac:chgData name="BARIS ERDEMIR" userId="62aab4f8ac6252bf" providerId="LiveId" clId="{4FB9A07B-E999-4C7F-A416-A5C0790D7D17}" dt="2018-04-05T21:30:39.660" v="12063" actId="478"/>
          <ac:picMkLst>
            <pc:docMk/>
            <pc:sldMk cId="1185750427" sldId="271"/>
            <ac:picMk id="33" creationId="{291D24BA-B69A-4C8C-9B68-964D6CEBBD65}"/>
          </ac:picMkLst>
        </pc:picChg>
        <pc:picChg chg="add del">
          <ac:chgData name="BARIS ERDEMIR" userId="62aab4f8ac6252bf" providerId="LiveId" clId="{4FB9A07B-E999-4C7F-A416-A5C0790D7D17}" dt="2018-04-05T21:30:39.660" v="12063" actId="478"/>
          <ac:picMkLst>
            <pc:docMk/>
            <pc:sldMk cId="1185750427" sldId="271"/>
            <ac:picMk id="34" creationId="{C7A7A0EF-ED42-4552-B911-A46627BE83B6}"/>
          </ac:picMkLst>
        </pc:picChg>
        <pc:picChg chg="del">
          <ac:chgData name="BARIS ERDEMIR" userId="62aab4f8ac6252bf" providerId="LiveId" clId="{4FB9A07B-E999-4C7F-A416-A5C0790D7D17}" dt="2018-04-04T14:29:29.745" v="10057" actId="478"/>
          <ac:picMkLst>
            <pc:docMk/>
            <pc:sldMk cId="1185750427" sldId="271"/>
            <ac:picMk id="35" creationId="{D8D5504A-324A-44B4-BF97-78725E38FD58}"/>
          </ac:picMkLst>
        </pc:picChg>
        <pc:picChg chg="del">
          <ac:chgData name="BARIS ERDEMIR" userId="62aab4f8ac6252bf" providerId="LiveId" clId="{4FB9A07B-E999-4C7F-A416-A5C0790D7D17}" dt="2018-04-04T14:29:29.745" v="10057" actId="478"/>
          <ac:picMkLst>
            <pc:docMk/>
            <pc:sldMk cId="1185750427" sldId="271"/>
            <ac:picMk id="36" creationId="{A5D6F692-E236-4161-9448-0B66842AF093}"/>
          </ac:picMkLst>
        </pc:picChg>
        <pc:picChg chg="del">
          <ac:chgData name="BARIS ERDEMIR" userId="62aab4f8ac6252bf" providerId="LiveId" clId="{4FB9A07B-E999-4C7F-A416-A5C0790D7D17}" dt="2018-04-04T14:29:29.745" v="10057" actId="478"/>
          <ac:picMkLst>
            <pc:docMk/>
            <pc:sldMk cId="1185750427" sldId="271"/>
            <ac:picMk id="37" creationId="{713863EC-AFA1-4D3D-B15C-AAA773D0EDB0}"/>
          </ac:picMkLst>
        </pc:picChg>
        <pc:picChg chg="del">
          <ac:chgData name="BARIS ERDEMIR" userId="62aab4f8ac6252bf" providerId="LiveId" clId="{4FB9A07B-E999-4C7F-A416-A5C0790D7D17}" dt="2018-04-04T14:29:29.745" v="10057" actId="478"/>
          <ac:picMkLst>
            <pc:docMk/>
            <pc:sldMk cId="1185750427" sldId="271"/>
            <ac:picMk id="38" creationId="{2FCFAE8B-9429-4E62-AD50-52A3224A8991}"/>
          </ac:picMkLst>
        </pc:picChg>
        <pc:picChg chg="del">
          <ac:chgData name="BARIS ERDEMIR" userId="62aab4f8ac6252bf" providerId="LiveId" clId="{4FB9A07B-E999-4C7F-A416-A5C0790D7D17}" dt="2018-04-04T14:29:29.745" v="10057" actId="478"/>
          <ac:picMkLst>
            <pc:docMk/>
            <pc:sldMk cId="1185750427" sldId="271"/>
            <ac:picMk id="39" creationId="{CB16E514-CFDA-4499-A2BA-3D8A8230B329}"/>
          </ac:picMkLst>
        </pc:picChg>
        <pc:picChg chg="add del">
          <ac:chgData name="BARIS ERDEMIR" userId="62aab4f8ac6252bf" providerId="LiveId" clId="{4FB9A07B-E999-4C7F-A416-A5C0790D7D17}" dt="2018-04-05T21:30:39.660" v="12063" actId="478"/>
          <ac:picMkLst>
            <pc:docMk/>
            <pc:sldMk cId="1185750427" sldId="271"/>
            <ac:picMk id="40" creationId="{ACA54346-66ED-40BF-84BB-A8E9DED89644}"/>
          </ac:picMkLst>
        </pc:picChg>
        <pc:picChg chg="add">
          <ac:chgData name="BARIS ERDEMIR" userId="62aab4f8ac6252bf" providerId="LiveId" clId="{4FB9A07B-E999-4C7F-A416-A5C0790D7D17}" dt="2018-04-05T21:34:09.568" v="12109" actId="20577"/>
          <ac:picMkLst>
            <pc:docMk/>
            <pc:sldMk cId="1185750427" sldId="271"/>
            <ac:picMk id="43" creationId="{7080333F-27B0-4E66-990A-9F7F947FA9E6}"/>
          </ac:picMkLst>
        </pc:picChg>
        <pc:picChg chg="add">
          <ac:chgData name="BARIS ERDEMIR" userId="62aab4f8ac6252bf" providerId="LiveId" clId="{4FB9A07B-E999-4C7F-A416-A5C0790D7D17}" dt="2018-04-05T21:34:09.568" v="12109" actId="20577"/>
          <ac:picMkLst>
            <pc:docMk/>
            <pc:sldMk cId="1185750427" sldId="271"/>
            <ac:picMk id="45" creationId="{6461BC14-0EAE-4521-B448-14EBD336462D}"/>
          </ac:picMkLst>
        </pc:picChg>
        <pc:picChg chg="add">
          <ac:chgData name="BARIS ERDEMIR" userId="62aab4f8ac6252bf" providerId="LiveId" clId="{4FB9A07B-E999-4C7F-A416-A5C0790D7D17}" dt="2018-04-05T21:34:09.568" v="12109" actId="20577"/>
          <ac:picMkLst>
            <pc:docMk/>
            <pc:sldMk cId="1185750427" sldId="271"/>
            <ac:picMk id="46" creationId="{A126C901-8995-4D8A-8466-C3C9450AADF0}"/>
          </ac:picMkLst>
        </pc:picChg>
        <pc:picChg chg="add">
          <ac:chgData name="BARIS ERDEMIR" userId="62aab4f8ac6252bf" providerId="LiveId" clId="{4FB9A07B-E999-4C7F-A416-A5C0790D7D17}" dt="2018-04-05T21:34:09.568" v="12109" actId="20577"/>
          <ac:picMkLst>
            <pc:docMk/>
            <pc:sldMk cId="1185750427" sldId="271"/>
            <ac:picMk id="47" creationId="{4902C021-D0F0-4749-8D88-6CCB9EA51AC0}"/>
          </ac:picMkLst>
        </pc:picChg>
      </pc:sldChg>
      <pc:sldChg chg="addSp delSp modSp add delAnim modAnim">
        <pc:chgData name="BARIS ERDEMIR" userId="62aab4f8ac6252bf" providerId="LiveId" clId="{4FB9A07B-E999-4C7F-A416-A5C0790D7D17}" dt="2018-04-06T09:37:46.139" v="15048" actId="478"/>
        <pc:sldMkLst>
          <pc:docMk/>
          <pc:sldMk cId="846586547" sldId="272"/>
        </pc:sldMkLst>
        <pc:spChg chg="del">
          <ac:chgData name="BARIS ERDEMIR" userId="62aab4f8ac6252bf" providerId="LiveId" clId="{4FB9A07B-E999-4C7F-A416-A5C0790D7D17}" dt="2018-04-04T14:29:33.965" v="10058" actId="478"/>
          <ac:spMkLst>
            <pc:docMk/>
            <pc:sldMk cId="846586547" sldId="272"/>
            <ac:spMk id="2" creationId="{B59A3240-50A4-4CB2-AF88-B22FC69B9546}"/>
          </ac:spMkLst>
        </pc:spChg>
        <pc:spChg chg="del">
          <ac:chgData name="BARIS ERDEMIR" userId="62aab4f8ac6252bf" providerId="LiveId" clId="{4FB9A07B-E999-4C7F-A416-A5C0790D7D17}" dt="2018-04-04T14:29:33.965" v="10058" actId="478"/>
          <ac:spMkLst>
            <pc:docMk/>
            <pc:sldMk cId="846586547" sldId="272"/>
            <ac:spMk id="7" creationId="{31802FA1-A0DD-4451-A4F1-9B4319A07C36}"/>
          </ac:spMkLst>
        </pc:spChg>
        <pc:spChg chg="del">
          <ac:chgData name="BARIS ERDEMIR" userId="62aab4f8ac6252bf" providerId="LiveId" clId="{4FB9A07B-E999-4C7F-A416-A5C0790D7D17}" dt="2018-04-04T14:29:33.965" v="10058" actId="478"/>
          <ac:spMkLst>
            <pc:docMk/>
            <pc:sldMk cId="846586547" sldId="272"/>
            <ac:spMk id="11" creationId="{3CEE13B6-BA7C-43BF-A420-0FAE81277E62}"/>
          </ac:spMkLst>
        </pc:spChg>
        <pc:spChg chg="del">
          <ac:chgData name="BARIS ERDEMIR" userId="62aab4f8ac6252bf" providerId="LiveId" clId="{4FB9A07B-E999-4C7F-A416-A5C0790D7D17}" dt="2018-04-04T14:29:33.965" v="10058" actId="478"/>
          <ac:spMkLst>
            <pc:docMk/>
            <pc:sldMk cId="846586547" sldId="272"/>
            <ac:spMk id="13" creationId="{D1F0C3AE-8D60-4131-BC9F-8C8C9D0655A8}"/>
          </ac:spMkLst>
        </pc:spChg>
        <pc:spChg chg="del">
          <ac:chgData name="BARIS ERDEMIR" userId="62aab4f8ac6252bf" providerId="LiveId" clId="{4FB9A07B-E999-4C7F-A416-A5C0790D7D17}" dt="2018-04-04T14:29:33.965" v="10058" actId="478"/>
          <ac:spMkLst>
            <pc:docMk/>
            <pc:sldMk cId="846586547" sldId="272"/>
            <ac:spMk id="15" creationId="{F5ADC35B-F183-4790-B971-10ACD2E5A5C7}"/>
          </ac:spMkLst>
        </pc:spChg>
        <pc:spChg chg="del">
          <ac:chgData name="BARIS ERDEMIR" userId="62aab4f8ac6252bf" providerId="LiveId" clId="{4FB9A07B-E999-4C7F-A416-A5C0790D7D17}" dt="2018-04-04T14:29:33.965" v="10058" actId="478"/>
          <ac:spMkLst>
            <pc:docMk/>
            <pc:sldMk cId="846586547" sldId="272"/>
            <ac:spMk id="17" creationId="{F5E09461-EF4A-4243-9683-E3D14EA2F5A1}"/>
          </ac:spMkLst>
        </pc:spChg>
        <pc:spChg chg="add mod">
          <ac:chgData name="BARIS ERDEMIR" userId="62aab4f8ac6252bf" providerId="LiveId" clId="{4FB9A07B-E999-4C7F-A416-A5C0790D7D17}" dt="2018-04-06T09:31:31.894" v="14716" actId="14100"/>
          <ac:spMkLst>
            <pc:docMk/>
            <pc:sldMk cId="846586547" sldId="272"/>
            <ac:spMk id="18" creationId="{5AA6DFD7-313A-4B48-B635-582801DC281D}"/>
          </ac:spMkLst>
        </pc:spChg>
        <pc:spChg chg="add mod">
          <ac:chgData name="BARIS ERDEMIR" userId="62aab4f8ac6252bf" providerId="LiveId" clId="{4FB9A07B-E999-4C7F-A416-A5C0790D7D17}" dt="2018-04-06T09:31:39.389" v="14726" actId="1035"/>
          <ac:spMkLst>
            <pc:docMk/>
            <pc:sldMk cId="846586547" sldId="272"/>
            <ac:spMk id="19" creationId="{78553B62-36AB-40DA-8AA3-FD3EFF1EEB69}"/>
          </ac:spMkLst>
        </pc:spChg>
        <pc:spChg chg="del">
          <ac:chgData name="BARIS ERDEMIR" userId="62aab4f8ac6252bf" providerId="LiveId" clId="{4FB9A07B-E999-4C7F-A416-A5C0790D7D17}" dt="2018-04-04T14:29:33.965" v="10058" actId="478"/>
          <ac:spMkLst>
            <pc:docMk/>
            <pc:sldMk cId="846586547" sldId="272"/>
            <ac:spMk id="19" creationId="{356A97F9-D077-4A62-9167-1DD71B9EA3F3}"/>
          </ac:spMkLst>
        </pc:spChg>
        <pc:spChg chg="add del">
          <ac:chgData name="BARIS ERDEMIR" userId="62aab4f8ac6252bf" providerId="LiveId" clId="{4FB9A07B-E999-4C7F-A416-A5C0790D7D17}" dt="2018-04-05T21:32:27.241" v="12086" actId="478"/>
          <ac:spMkLst>
            <pc:docMk/>
            <pc:sldMk cId="846586547" sldId="272"/>
            <ac:spMk id="20" creationId="{FE26A830-04CC-486E-B91A-2F849F27DAD1}"/>
          </ac:spMkLst>
        </pc:spChg>
        <pc:spChg chg="add mod">
          <ac:chgData name="BARIS ERDEMIR" userId="62aab4f8ac6252bf" providerId="LiveId" clId="{4FB9A07B-E999-4C7F-A416-A5C0790D7D17}" dt="2018-04-06T09:31:44.706" v="14736" actId="1035"/>
          <ac:spMkLst>
            <pc:docMk/>
            <pc:sldMk cId="846586547" sldId="272"/>
            <ac:spMk id="20" creationId="{31B1098B-4BA9-4FBE-AF67-320866A929C3}"/>
          </ac:spMkLst>
        </pc:spChg>
        <pc:spChg chg="add del">
          <ac:chgData name="BARIS ERDEMIR" userId="62aab4f8ac6252bf" providerId="LiveId" clId="{4FB9A07B-E999-4C7F-A416-A5C0790D7D17}" dt="2018-04-05T21:32:27.241" v="12086" actId="478"/>
          <ac:spMkLst>
            <pc:docMk/>
            <pc:sldMk cId="846586547" sldId="272"/>
            <ac:spMk id="21" creationId="{339723C1-7FC9-4684-A31D-7667CDA2AABA}"/>
          </ac:spMkLst>
        </pc:spChg>
        <pc:spChg chg="add mod">
          <ac:chgData name="BARIS ERDEMIR" userId="62aab4f8ac6252bf" providerId="LiveId" clId="{4FB9A07B-E999-4C7F-A416-A5C0790D7D17}" dt="2018-04-06T09:31:49.604" v="14746" actId="1035"/>
          <ac:spMkLst>
            <pc:docMk/>
            <pc:sldMk cId="846586547" sldId="272"/>
            <ac:spMk id="21" creationId="{FFA55B63-760B-4F3C-906B-6F51EAD76551}"/>
          </ac:spMkLst>
        </pc:spChg>
        <pc:spChg chg="add del">
          <ac:chgData name="BARIS ERDEMIR" userId="62aab4f8ac6252bf" providerId="LiveId" clId="{4FB9A07B-E999-4C7F-A416-A5C0790D7D17}" dt="2018-04-05T21:30:43.759" v="12064" actId="478"/>
          <ac:spMkLst>
            <pc:docMk/>
            <pc:sldMk cId="846586547" sldId="272"/>
            <ac:spMk id="22" creationId="{66B80D9E-AF21-4F35-ADA6-694CD1D31662}"/>
          </ac:spMkLst>
        </pc:spChg>
        <pc:spChg chg="add mod">
          <ac:chgData name="BARIS ERDEMIR" userId="62aab4f8ac6252bf" providerId="LiveId" clId="{4FB9A07B-E999-4C7F-A416-A5C0790D7D17}" dt="2018-04-06T09:31:16.044" v="14715" actId="571"/>
          <ac:spMkLst>
            <pc:docMk/>
            <pc:sldMk cId="846586547" sldId="272"/>
            <ac:spMk id="22" creationId="{12D4B477-DF69-427C-B295-9E2E33D2D6B5}"/>
          </ac:spMkLst>
        </pc:spChg>
        <pc:spChg chg="add mod">
          <ac:chgData name="BARIS ERDEMIR" userId="62aab4f8ac6252bf" providerId="LiveId" clId="{4FB9A07B-E999-4C7F-A416-A5C0790D7D17}" dt="2018-04-06T09:31:16.044" v="14715" actId="571"/>
          <ac:spMkLst>
            <pc:docMk/>
            <pc:sldMk cId="846586547" sldId="272"/>
            <ac:spMk id="23" creationId="{AD901074-71D8-43EA-9DCB-C809895D5B59}"/>
          </ac:spMkLst>
        </pc:spChg>
        <pc:spChg chg="add del">
          <ac:chgData name="BARIS ERDEMIR" userId="62aab4f8ac6252bf" providerId="LiveId" clId="{4FB9A07B-E999-4C7F-A416-A5C0790D7D17}" dt="2018-04-05T21:30:43.759" v="12064" actId="478"/>
          <ac:spMkLst>
            <pc:docMk/>
            <pc:sldMk cId="846586547" sldId="272"/>
            <ac:spMk id="23" creationId="{0D945E07-6624-4701-92DA-E1CAFAB620B2}"/>
          </ac:spMkLst>
        </pc:spChg>
        <pc:spChg chg="add del">
          <ac:chgData name="BARIS ERDEMIR" userId="62aab4f8ac6252bf" providerId="LiveId" clId="{4FB9A07B-E999-4C7F-A416-A5C0790D7D17}" dt="2018-04-05T21:30:43.759" v="12064" actId="478"/>
          <ac:spMkLst>
            <pc:docMk/>
            <pc:sldMk cId="846586547" sldId="272"/>
            <ac:spMk id="24" creationId="{2AE093DD-25CE-44C0-B79B-4F4AB8A8B771}"/>
          </ac:spMkLst>
        </pc:spChg>
        <pc:spChg chg="add mod">
          <ac:chgData name="BARIS ERDEMIR" userId="62aab4f8ac6252bf" providerId="LiveId" clId="{4FB9A07B-E999-4C7F-A416-A5C0790D7D17}" dt="2018-04-06T09:31:16.044" v="14715" actId="571"/>
          <ac:spMkLst>
            <pc:docMk/>
            <pc:sldMk cId="846586547" sldId="272"/>
            <ac:spMk id="24" creationId="{F57F65E5-47BF-4A95-A738-90BDABA39EB9}"/>
          </ac:spMkLst>
        </pc:spChg>
        <pc:spChg chg="add del">
          <ac:chgData name="BARIS ERDEMIR" userId="62aab4f8ac6252bf" providerId="LiveId" clId="{4FB9A07B-E999-4C7F-A416-A5C0790D7D17}" dt="2018-04-05T21:30:43.759" v="12064" actId="478"/>
          <ac:spMkLst>
            <pc:docMk/>
            <pc:sldMk cId="846586547" sldId="272"/>
            <ac:spMk id="25" creationId="{28269C10-1604-46B2-8E82-D0E20B7D2653}"/>
          </ac:spMkLst>
        </pc:spChg>
        <pc:spChg chg="add mod">
          <ac:chgData name="BARIS ERDEMIR" userId="62aab4f8ac6252bf" providerId="LiveId" clId="{4FB9A07B-E999-4C7F-A416-A5C0790D7D17}" dt="2018-04-06T09:32:30.937" v="14795" actId="20577"/>
          <ac:spMkLst>
            <pc:docMk/>
            <pc:sldMk cId="846586547" sldId="272"/>
            <ac:spMk id="25" creationId="{AD88A32C-F1F4-4B9C-9501-D6C88AE94937}"/>
          </ac:spMkLst>
        </pc:spChg>
        <pc:spChg chg="del mod">
          <ac:chgData name="BARIS ERDEMIR" userId="62aab4f8ac6252bf" providerId="LiveId" clId="{4FB9A07B-E999-4C7F-A416-A5C0790D7D17}" dt="2018-04-06T09:28:16.578" v="14597" actId="478"/>
          <ac:spMkLst>
            <pc:docMk/>
            <pc:sldMk cId="846586547" sldId="272"/>
            <ac:spMk id="26" creationId="{D3982BDF-DF8F-4DDF-A5ED-1C53D9CBBF8C}"/>
          </ac:spMkLst>
        </pc:spChg>
        <pc:spChg chg="add mod">
          <ac:chgData name="BARIS ERDEMIR" userId="62aab4f8ac6252bf" providerId="LiveId" clId="{4FB9A07B-E999-4C7F-A416-A5C0790D7D17}" dt="2018-04-06T09:32:52.002" v="14827" actId="20577"/>
          <ac:spMkLst>
            <pc:docMk/>
            <pc:sldMk cId="846586547" sldId="272"/>
            <ac:spMk id="27" creationId="{9E05892C-BA05-4F11-8C4E-5E1EE8582721}"/>
          </ac:spMkLst>
        </pc:spChg>
        <pc:spChg chg="add del">
          <ac:chgData name="BARIS ERDEMIR" userId="62aab4f8ac6252bf" providerId="LiveId" clId="{4FB9A07B-E999-4C7F-A416-A5C0790D7D17}" dt="2018-04-05T21:30:43.759" v="12064" actId="478"/>
          <ac:spMkLst>
            <pc:docMk/>
            <pc:sldMk cId="846586547" sldId="272"/>
            <ac:spMk id="27" creationId="{CD849181-5CD6-4580-A117-0CA7784DBC0C}"/>
          </ac:spMkLst>
        </pc:spChg>
        <pc:spChg chg="mod">
          <ac:chgData name="BARIS ERDEMIR" userId="62aab4f8ac6252bf" providerId="LiveId" clId="{4FB9A07B-E999-4C7F-A416-A5C0790D7D17}" dt="2018-04-05T23:28:25.130" v="14010" actId="20577"/>
          <ac:spMkLst>
            <pc:docMk/>
            <pc:sldMk cId="846586547" sldId="272"/>
            <ac:spMk id="29" creationId="{C8190A44-D3C1-4C9F-95D3-8E7DE4C9EF52}"/>
          </ac:spMkLst>
        </pc:spChg>
        <pc:spChg chg="add del mod">
          <ac:chgData name="BARIS ERDEMIR" userId="62aab4f8ac6252bf" providerId="LiveId" clId="{4FB9A07B-E999-4C7F-A416-A5C0790D7D17}" dt="2018-04-06T09:32:12.507" v="14749" actId="478"/>
          <ac:spMkLst>
            <pc:docMk/>
            <pc:sldMk cId="846586547" sldId="272"/>
            <ac:spMk id="30" creationId="{5E606CA2-CE31-412E-80B5-2E81576D6C56}"/>
          </ac:spMkLst>
        </pc:spChg>
        <pc:spChg chg="del mod">
          <ac:chgData name="BARIS ERDEMIR" userId="62aab4f8ac6252bf" providerId="LiveId" clId="{4FB9A07B-E999-4C7F-A416-A5C0790D7D17}" dt="2018-04-06T09:33:02.461" v="14828" actId="478"/>
          <ac:spMkLst>
            <pc:docMk/>
            <pc:sldMk cId="846586547" sldId="272"/>
            <ac:spMk id="31" creationId="{8DA4A509-70B5-4B8C-A603-8D192731CEB7}"/>
          </ac:spMkLst>
        </pc:spChg>
        <pc:spChg chg="add del mod">
          <ac:chgData name="BARIS ERDEMIR" userId="62aab4f8ac6252bf" providerId="LiveId" clId="{4FB9A07B-E999-4C7F-A416-A5C0790D7D17}" dt="2018-04-06T09:32:12.507" v="14749" actId="478"/>
          <ac:spMkLst>
            <pc:docMk/>
            <pc:sldMk cId="846586547" sldId="272"/>
            <ac:spMk id="32" creationId="{9647A367-DEFD-4277-95CA-C85431696D00}"/>
          </ac:spMkLst>
        </pc:spChg>
        <pc:spChg chg="add">
          <ac:chgData name="BARIS ERDEMIR" userId="62aab4f8ac6252bf" providerId="LiveId" clId="{4FB9A07B-E999-4C7F-A416-A5C0790D7D17}" dt="2018-04-05T21:34:11.803" v="12110" actId="20577"/>
          <ac:spMkLst>
            <pc:docMk/>
            <pc:sldMk cId="846586547" sldId="272"/>
            <ac:spMk id="35" creationId="{EB35EBF4-1A93-4081-BEFD-AA7776BE9D9D}"/>
          </ac:spMkLst>
        </pc:spChg>
        <pc:spChg chg="add">
          <ac:chgData name="BARIS ERDEMIR" userId="62aab4f8ac6252bf" providerId="LiveId" clId="{4FB9A07B-E999-4C7F-A416-A5C0790D7D17}" dt="2018-04-05T21:34:11.803" v="12110" actId="20577"/>
          <ac:spMkLst>
            <pc:docMk/>
            <pc:sldMk cId="846586547" sldId="272"/>
            <ac:spMk id="36" creationId="{BAB936B3-CAC0-4109-8CCB-633DC0CA293F}"/>
          </ac:spMkLst>
        </pc:spChg>
        <pc:spChg chg="add">
          <ac:chgData name="BARIS ERDEMIR" userId="62aab4f8ac6252bf" providerId="LiveId" clId="{4FB9A07B-E999-4C7F-A416-A5C0790D7D17}" dt="2018-04-05T21:34:11.803" v="12110" actId="20577"/>
          <ac:spMkLst>
            <pc:docMk/>
            <pc:sldMk cId="846586547" sldId="272"/>
            <ac:spMk id="37" creationId="{9DDB288A-F7FD-44B3-9D00-85FC066477BB}"/>
          </ac:spMkLst>
        </pc:spChg>
        <pc:spChg chg="add">
          <ac:chgData name="BARIS ERDEMIR" userId="62aab4f8ac6252bf" providerId="LiveId" clId="{4FB9A07B-E999-4C7F-A416-A5C0790D7D17}" dt="2018-04-05T21:34:11.803" v="12110" actId="20577"/>
          <ac:spMkLst>
            <pc:docMk/>
            <pc:sldMk cId="846586547" sldId="272"/>
            <ac:spMk id="38" creationId="{28116649-4478-4AB3-BD33-7999E59051AC}"/>
          </ac:spMkLst>
        </pc:spChg>
        <pc:spChg chg="add">
          <ac:chgData name="BARIS ERDEMIR" userId="62aab4f8ac6252bf" providerId="LiveId" clId="{4FB9A07B-E999-4C7F-A416-A5C0790D7D17}" dt="2018-04-05T21:34:11.803" v="12110" actId="20577"/>
          <ac:spMkLst>
            <pc:docMk/>
            <pc:sldMk cId="846586547" sldId="272"/>
            <ac:spMk id="39" creationId="{A724855E-AE56-4EC7-9F7E-93B63BC370FC}"/>
          </ac:spMkLst>
        </pc:spChg>
        <pc:spChg chg="add">
          <ac:chgData name="BARIS ERDEMIR" userId="62aab4f8ac6252bf" providerId="LiveId" clId="{4FB9A07B-E999-4C7F-A416-A5C0790D7D17}" dt="2018-04-05T21:34:11.803" v="12110" actId="20577"/>
          <ac:spMkLst>
            <pc:docMk/>
            <pc:sldMk cId="846586547" sldId="272"/>
            <ac:spMk id="41" creationId="{2A3F692F-1C65-4105-90F0-5CD2E4F2D8BB}"/>
          </ac:spMkLst>
        </pc:spChg>
        <pc:spChg chg="mod">
          <ac:chgData name="BARIS ERDEMIR" userId="62aab4f8ac6252bf" providerId="LiveId" clId="{4FB9A07B-E999-4C7F-A416-A5C0790D7D17}" dt="2018-04-05T23:28:17.401" v="13996" actId="20577"/>
          <ac:spMkLst>
            <pc:docMk/>
            <pc:sldMk cId="846586547" sldId="272"/>
            <ac:spMk id="44" creationId="{2213EC4B-C395-4A3F-9690-35EEEE2DF284}"/>
          </ac:spMkLst>
        </pc:spChg>
        <pc:picChg chg="add mod">
          <ac:chgData name="BARIS ERDEMIR" userId="62aab4f8ac6252bf" providerId="LiveId" clId="{4FB9A07B-E999-4C7F-A416-A5C0790D7D17}" dt="2018-04-06T09:36:07.242" v="15003" actId="1035"/>
          <ac:picMkLst>
            <pc:docMk/>
            <pc:sldMk cId="846586547" sldId="272"/>
            <ac:picMk id="3" creationId="{C493F815-A6A2-48D1-A628-EA1C7D876F08}"/>
          </ac:picMkLst>
        </pc:picChg>
        <pc:picChg chg="add del">
          <ac:chgData name="BARIS ERDEMIR" userId="62aab4f8ac6252bf" providerId="LiveId" clId="{4FB9A07B-E999-4C7F-A416-A5C0790D7D17}" dt="2018-04-05T21:30:43.759" v="12064" actId="478"/>
          <ac:picMkLst>
            <pc:docMk/>
            <pc:sldMk cId="846586547" sldId="272"/>
            <ac:picMk id="30" creationId="{2B4AA670-6C3A-4A0C-8F84-81F5BDC07659}"/>
          </ac:picMkLst>
        </pc:picChg>
        <pc:picChg chg="add del">
          <ac:chgData name="BARIS ERDEMIR" userId="62aab4f8ac6252bf" providerId="LiveId" clId="{4FB9A07B-E999-4C7F-A416-A5C0790D7D17}" dt="2018-04-05T21:30:43.759" v="12064" actId="478"/>
          <ac:picMkLst>
            <pc:docMk/>
            <pc:sldMk cId="846586547" sldId="272"/>
            <ac:picMk id="32" creationId="{A775B666-4981-4D1E-A08A-AF4BBA93220C}"/>
          </ac:picMkLst>
        </pc:picChg>
        <pc:picChg chg="add del mod">
          <ac:chgData name="BARIS ERDEMIR" userId="62aab4f8ac6252bf" providerId="LiveId" clId="{4FB9A07B-E999-4C7F-A416-A5C0790D7D17}" dt="2018-04-06T09:34:47.873" v="14962" actId="478"/>
          <ac:picMkLst>
            <pc:docMk/>
            <pc:sldMk cId="846586547" sldId="272"/>
            <ac:picMk id="33" creationId="{7B3D8641-A9BB-4725-9CAD-07ACA7A01E5A}"/>
          </ac:picMkLst>
        </pc:picChg>
        <pc:picChg chg="add del">
          <ac:chgData name="BARIS ERDEMIR" userId="62aab4f8ac6252bf" providerId="LiveId" clId="{4FB9A07B-E999-4C7F-A416-A5C0790D7D17}" dt="2018-04-05T21:30:43.759" v="12064" actId="478"/>
          <ac:picMkLst>
            <pc:docMk/>
            <pc:sldMk cId="846586547" sldId="272"/>
            <ac:picMk id="33" creationId="{15ADC6A3-4A33-44CC-8BD3-5E8E0E6B862F}"/>
          </ac:picMkLst>
        </pc:picChg>
        <pc:picChg chg="add mod">
          <ac:chgData name="BARIS ERDEMIR" userId="62aab4f8ac6252bf" providerId="LiveId" clId="{4FB9A07B-E999-4C7F-A416-A5C0790D7D17}" dt="2018-04-06T09:36:02.973" v="15000" actId="1036"/>
          <ac:picMkLst>
            <pc:docMk/>
            <pc:sldMk cId="846586547" sldId="272"/>
            <ac:picMk id="34" creationId="{FCEDCDCA-C489-46B0-996B-3DE3B87A8173}"/>
          </ac:picMkLst>
        </pc:picChg>
        <pc:picChg chg="add del">
          <ac:chgData name="BARIS ERDEMIR" userId="62aab4f8ac6252bf" providerId="LiveId" clId="{4FB9A07B-E999-4C7F-A416-A5C0790D7D17}" dt="2018-04-05T21:30:43.759" v="12064" actId="478"/>
          <ac:picMkLst>
            <pc:docMk/>
            <pc:sldMk cId="846586547" sldId="272"/>
            <ac:picMk id="34" creationId="{252A3518-EF5C-454F-96DF-F9FFE3853779}"/>
          </ac:picMkLst>
        </pc:picChg>
        <pc:picChg chg="del">
          <ac:chgData name="BARIS ERDEMIR" userId="62aab4f8ac6252bf" providerId="LiveId" clId="{4FB9A07B-E999-4C7F-A416-A5C0790D7D17}" dt="2018-04-04T14:29:33.965" v="10058" actId="478"/>
          <ac:picMkLst>
            <pc:docMk/>
            <pc:sldMk cId="846586547" sldId="272"/>
            <ac:picMk id="35" creationId="{D8D5504A-324A-44B4-BF97-78725E38FD58}"/>
          </ac:picMkLst>
        </pc:picChg>
        <pc:picChg chg="del">
          <ac:chgData name="BARIS ERDEMIR" userId="62aab4f8ac6252bf" providerId="LiveId" clId="{4FB9A07B-E999-4C7F-A416-A5C0790D7D17}" dt="2018-04-04T14:29:33.965" v="10058" actId="478"/>
          <ac:picMkLst>
            <pc:docMk/>
            <pc:sldMk cId="846586547" sldId="272"/>
            <ac:picMk id="36" creationId="{A5D6F692-E236-4161-9448-0B66842AF093}"/>
          </ac:picMkLst>
        </pc:picChg>
        <pc:picChg chg="del">
          <ac:chgData name="BARIS ERDEMIR" userId="62aab4f8ac6252bf" providerId="LiveId" clId="{4FB9A07B-E999-4C7F-A416-A5C0790D7D17}" dt="2018-04-04T14:29:33.965" v="10058" actId="478"/>
          <ac:picMkLst>
            <pc:docMk/>
            <pc:sldMk cId="846586547" sldId="272"/>
            <ac:picMk id="37" creationId="{713863EC-AFA1-4D3D-B15C-AAA773D0EDB0}"/>
          </ac:picMkLst>
        </pc:picChg>
        <pc:picChg chg="del">
          <ac:chgData name="BARIS ERDEMIR" userId="62aab4f8ac6252bf" providerId="LiveId" clId="{4FB9A07B-E999-4C7F-A416-A5C0790D7D17}" dt="2018-04-04T14:29:33.965" v="10058" actId="478"/>
          <ac:picMkLst>
            <pc:docMk/>
            <pc:sldMk cId="846586547" sldId="272"/>
            <ac:picMk id="38" creationId="{2FCFAE8B-9429-4E62-AD50-52A3224A8991}"/>
          </ac:picMkLst>
        </pc:picChg>
        <pc:picChg chg="del">
          <ac:chgData name="BARIS ERDEMIR" userId="62aab4f8ac6252bf" providerId="LiveId" clId="{4FB9A07B-E999-4C7F-A416-A5C0790D7D17}" dt="2018-04-04T14:29:33.965" v="10058" actId="478"/>
          <ac:picMkLst>
            <pc:docMk/>
            <pc:sldMk cId="846586547" sldId="272"/>
            <ac:picMk id="39" creationId="{CB16E514-CFDA-4499-A2BA-3D8A8230B329}"/>
          </ac:picMkLst>
        </pc:picChg>
        <pc:picChg chg="add del">
          <ac:chgData name="BARIS ERDEMIR" userId="62aab4f8ac6252bf" providerId="LiveId" clId="{4FB9A07B-E999-4C7F-A416-A5C0790D7D17}" dt="2018-04-05T21:30:43.759" v="12064" actId="478"/>
          <ac:picMkLst>
            <pc:docMk/>
            <pc:sldMk cId="846586547" sldId="272"/>
            <ac:picMk id="40" creationId="{A1921B81-85CE-43EA-801F-B60ED5666D5F}"/>
          </ac:picMkLst>
        </pc:picChg>
        <pc:picChg chg="add del mod">
          <ac:chgData name="BARIS ERDEMIR" userId="62aab4f8ac6252bf" providerId="LiveId" clId="{4FB9A07B-E999-4C7F-A416-A5C0790D7D17}" dt="2018-04-06T09:36:33.282" v="15012" actId="478"/>
          <ac:picMkLst>
            <pc:docMk/>
            <pc:sldMk cId="846586547" sldId="272"/>
            <ac:picMk id="40" creationId="{AFF0D51E-B212-4D93-9371-9661EB60DB94}"/>
          </ac:picMkLst>
        </pc:picChg>
        <pc:picChg chg="add">
          <ac:chgData name="BARIS ERDEMIR" userId="62aab4f8ac6252bf" providerId="LiveId" clId="{4FB9A07B-E999-4C7F-A416-A5C0790D7D17}" dt="2018-04-05T21:34:11.803" v="12110" actId="20577"/>
          <ac:picMkLst>
            <pc:docMk/>
            <pc:sldMk cId="846586547" sldId="272"/>
            <ac:picMk id="43" creationId="{B220FED9-B173-40BA-B968-0A08FA281A87}"/>
          </ac:picMkLst>
        </pc:picChg>
        <pc:picChg chg="add">
          <ac:chgData name="BARIS ERDEMIR" userId="62aab4f8ac6252bf" providerId="LiveId" clId="{4FB9A07B-E999-4C7F-A416-A5C0790D7D17}" dt="2018-04-05T21:34:11.803" v="12110" actId="20577"/>
          <ac:picMkLst>
            <pc:docMk/>
            <pc:sldMk cId="846586547" sldId="272"/>
            <ac:picMk id="45" creationId="{674E0897-953B-4C5D-A9C7-20E18F6B5778}"/>
          </ac:picMkLst>
        </pc:picChg>
        <pc:picChg chg="add">
          <ac:chgData name="BARIS ERDEMIR" userId="62aab4f8ac6252bf" providerId="LiveId" clId="{4FB9A07B-E999-4C7F-A416-A5C0790D7D17}" dt="2018-04-05T21:34:11.803" v="12110" actId="20577"/>
          <ac:picMkLst>
            <pc:docMk/>
            <pc:sldMk cId="846586547" sldId="272"/>
            <ac:picMk id="46" creationId="{06D68420-E700-4E42-B8BB-907466F2E0C9}"/>
          </ac:picMkLst>
        </pc:picChg>
        <pc:picChg chg="add">
          <ac:chgData name="BARIS ERDEMIR" userId="62aab4f8ac6252bf" providerId="LiveId" clId="{4FB9A07B-E999-4C7F-A416-A5C0790D7D17}" dt="2018-04-05T21:34:11.803" v="12110" actId="20577"/>
          <ac:picMkLst>
            <pc:docMk/>
            <pc:sldMk cId="846586547" sldId="272"/>
            <ac:picMk id="47" creationId="{DF65AE4B-FC36-4EA6-8D84-0CFD9E1802B8}"/>
          </ac:picMkLst>
        </pc:picChg>
        <pc:picChg chg="add mod">
          <ac:chgData name="BARIS ERDEMIR" userId="62aab4f8ac6252bf" providerId="LiveId" clId="{4FB9A07B-E999-4C7F-A416-A5C0790D7D17}" dt="2018-04-06T09:36:28.612" v="15011" actId="1036"/>
          <ac:picMkLst>
            <pc:docMk/>
            <pc:sldMk cId="846586547" sldId="272"/>
            <ac:picMk id="48" creationId="{C530C524-112D-43CE-B176-FB66D1CCB958}"/>
          </ac:picMkLst>
        </pc:picChg>
        <pc:picChg chg="add del mod">
          <ac:chgData name="BARIS ERDEMIR" userId="62aab4f8ac6252bf" providerId="LiveId" clId="{4FB9A07B-E999-4C7F-A416-A5C0790D7D17}" dt="2018-04-06T09:37:29.733" v="15045" actId="478"/>
          <ac:picMkLst>
            <pc:docMk/>
            <pc:sldMk cId="846586547" sldId="272"/>
            <ac:picMk id="49" creationId="{3A2C94DF-C462-4CCD-955D-4F423E8D3619}"/>
          </ac:picMkLst>
        </pc:picChg>
        <pc:picChg chg="add mod">
          <ac:chgData name="BARIS ERDEMIR" userId="62aab4f8ac6252bf" providerId="LiveId" clId="{4FB9A07B-E999-4C7F-A416-A5C0790D7D17}" dt="2018-04-06T09:37:24.121" v="15044" actId="1036"/>
          <ac:picMkLst>
            <pc:docMk/>
            <pc:sldMk cId="846586547" sldId="272"/>
            <ac:picMk id="50" creationId="{CD30A267-08FB-48A9-82BB-853C94012FBC}"/>
          </ac:picMkLst>
        </pc:picChg>
        <pc:picChg chg="add mod">
          <ac:chgData name="BARIS ERDEMIR" userId="62aab4f8ac6252bf" providerId="LiveId" clId="{4FB9A07B-E999-4C7F-A416-A5C0790D7D17}" dt="2018-04-06T09:37:24.121" v="15044" actId="1036"/>
          <ac:picMkLst>
            <pc:docMk/>
            <pc:sldMk cId="846586547" sldId="272"/>
            <ac:picMk id="51" creationId="{5D7D08E9-EB3E-44B2-926D-E74BFB188E11}"/>
          </ac:picMkLst>
        </pc:picChg>
        <pc:picChg chg="add del mod">
          <ac:chgData name="BARIS ERDEMIR" userId="62aab4f8ac6252bf" providerId="LiveId" clId="{4FB9A07B-E999-4C7F-A416-A5C0790D7D17}" dt="2018-04-06T09:37:46.139" v="15048" actId="478"/>
          <ac:picMkLst>
            <pc:docMk/>
            <pc:sldMk cId="846586547" sldId="272"/>
            <ac:picMk id="52" creationId="{B0DE6497-6A2A-4582-BB86-AA61300C341C}"/>
          </ac:picMkLst>
        </pc:picChg>
        <pc:picChg chg="add mod">
          <ac:chgData name="BARIS ERDEMIR" userId="62aab4f8ac6252bf" providerId="LiveId" clId="{4FB9A07B-E999-4C7F-A416-A5C0790D7D17}" dt="2018-04-06T09:37:43.610" v="15047" actId="1076"/>
          <ac:picMkLst>
            <pc:docMk/>
            <pc:sldMk cId="846586547" sldId="272"/>
            <ac:picMk id="53" creationId="{399353D6-9D46-4F49-877D-416089BB1672}"/>
          </ac:picMkLst>
        </pc:picChg>
      </pc:sldChg>
      <pc:sldChg chg="addSp delSp modSp add">
        <pc:chgData name="BARIS ERDEMIR" userId="62aab4f8ac6252bf" providerId="LiveId" clId="{4FB9A07B-E999-4C7F-A416-A5C0790D7D17}" dt="2018-04-05T23:37:24.711" v="14541" actId="20577"/>
        <pc:sldMkLst>
          <pc:docMk/>
          <pc:sldMk cId="3741897449" sldId="274"/>
        </pc:sldMkLst>
        <pc:spChg chg="del">
          <ac:chgData name="BARIS ERDEMIR" userId="62aab4f8ac6252bf" providerId="LiveId" clId="{4FB9A07B-E999-4C7F-A416-A5C0790D7D17}" dt="2018-04-04T14:29:39.797" v="10059" actId="478"/>
          <ac:spMkLst>
            <pc:docMk/>
            <pc:sldMk cId="3741897449" sldId="274"/>
            <ac:spMk id="2" creationId="{B59A3240-50A4-4CB2-AF88-B22FC69B9546}"/>
          </ac:spMkLst>
        </pc:spChg>
        <pc:spChg chg="del">
          <ac:chgData name="BARIS ERDEMIR" userId="62aab4f8ac6252bf" providerId="LiveId" clId="{4FB9A07B-E999-4C7F-A416-A5C0790D7D17}" dt="2018-04-04T14:29:39.797" v="10059" actId="478"/>
          <ac:spMkLst>
            <pc:docMk/>
            <pc:sldMk cId="3741897449" sldId="274"/>
            <ac:spMk id="7" creationId="{31802FA1-A0DD-4451-A4F1-9B4319A07C36}"/>
          </ac:spMkLst>
        </pc:spChg>
        <pc:spChg chg="add del mod">
          <ac:chgData name="BARIS ERDEMIR" userId="62aab4f8ac6252bf" providerId="LiveId" clId="{4FB9A07B-E999-4C7F-A416-A5C0790D7D17}" dt="2018-04-03T11:30:34.461" v="5027" actId="478"/>
          <ac:spMkLst>
            <pc:docMk/>
            <pc:sldMk cId="3741897449" sldId="274"/>
            <ac:spMk id="8" creationId="{B600E192-B228-4B15-B822-91CB08BA4415}"/>
          </ac:spMkLst>
        </pc:spChg>
        <pc:spChg chg="del">
          <ac:chgData name="BARIS ERDEMIR" userId="62aab4f8ac6252bf" providerId="LiveId" clId="{4FB9A07B-E999-4C7F-A416-A5C0790D7D17}" dt="2018-04-04T14:29:39.797" v="10059" actId="478"/>
          <ac:spMkLst>
            <pc:docMk/>
            <pc:sldMk cId="3741897449" sldId="274"/>
            <ac:spMk id="11" creationId="{3CEE13B6-BA7C-43BF-A420-0FAE81277E62}"/>
          </ac:spMkLst>
        </pc:spChg>
        <pc:spChg chg="del">
          <ac:chgData name="BARIS ERDEMIR" userId="62aab4f8ac6252bf" providerId="LiveId" clId="{4FB9A07B-E999-4C7F-A416-A5C0790D7D17}" dt="2018-04-04T14:29:39.797" v="10059" actId="478"/>
          <ac:spMkLst>
            <pc:docMk/>
            <pc:sldMk cId="3741897449" sldId="274"/>
            <ac:spMk id="13" creationId="{D1F0C3AE-8D60-4131-BC9F-8C8C9D0655A8}"/>
          </ac:spMkLst>
        </pc:spChg>
        <pc:spChg chg="del">
          <ac:chgData name="BARIS ERDEMIR" userId="62aab4f8ac6252bf" providerId="LiveId" clId="{4FB9A07B-E999-4C7F-A416-A5C0790D7D17}" dt="2018-04-04T14:29:39.797" v="10059" actId="478"/>
          <ac:spMkLst>
            <pc:docMk/>
            <pc:sldMk cId="3741897449" sldId="274"/>
            <ac:spMk id="15" creationId="{F5ADC35B-F183-4790-B971-10ACD2E5A5C7}"/>
          </ac:spMkLst>
        </pc:spChg>
        <pc:spChg chg="del">
          <ac:chgData name="BARIS ERDEMIR" userId="62aab4f8ac6252bf" providerId="LiveId" clId="{4FB9A07B-E999-4C7F-A416-A5C0790D7D17}" dt="2018-04-04T14:29:39.797" v="10059" actId="478"/>
          <ac:spMkLst>
            <pc:docMk/>
            <pc:sldMk cId="3741897449" sldId="274"/>
            <ac:spMk id="17" creationId="{F5E09461-EF4A-4243-9683-E3D14EA2F5A1}"/>
          </ac:spMkLst>
        </pc:spChg>
        <pc:spChg chg="del">
          <ac:chgData name="BARIS ERDEMIR" userId="62aab4f8ac6252bf" providerId="LiveId" clId="{4FB9A07B-E999-4C7F-A416-A5C0790D7D17}" dt="2018-04-04T14:29:39.797" v="10059" actId="478"/>
          <ac:spMkLst>
            <pc:docMk/>
            <pc:sldMk cId="3741897449" sldId="274"/>
            <ac:spMk id="19" creationId="{356A97F9-D077-4A62-9167-1DD71B9EA3F3}"/>
          </ac:spMkLst>
        </pc:spChg>
        <pc:spChg chg="add del mod">
          <ac:chgData name="BARIS ERDEMIR" userId="62aab4f8ac6252bf" providerId="LiveId" clId="{4FB9A07B-E999-4C7F-A416-A5C0790D7D17}" dt="2018-04-03T11:18:40.331" v="4117" actId="478"/>
          <ac:spMkLst>
            <pc:docMk/>
            <pc:sldMk cId="3741897449" sldId="274"/>
            <ac:spMk id="20" creationId="{1C333934-BE12-487F-A4CC-AEC147FE8DB5}"/>
          </ac:spMkLst>
        </pc:spChg>
        <pc:spChg chg="add del mod">
          <ac:chgData name="BARIS ERDEMIR" userId="62aab4f8ac6252bf" providerId="LiveId" clId="{4FB9A07B-E999-4C7F-A416-A5C0790D7D17}" dt="2018-04-03T11:18:40.331" v="4117" actId="478"/>
          <ac:spMkLst>
            <pc:docMk/>
            <pc:sldMk cId="3741897449" sldId="274"/>
            <ac:spMk id="21" creationId="{273DB6F1-D8E1-482B-900C-B415DC4C853D}"/>
          </ac:spMkLst>
        </pc:spChg>
        <pc:spChg chg="add mod ord">
          <ac:chgData name="BARIS ERDEMIR" userId="62aab4f8ac6252bf" providerId="LiveId" clId="{4FB9A07B-E999-4C7F-A416-A5C0790D7D17}" dt="2018-04-04T22:38:48.588" v="11433" actId="14100"/>
          <ac:spMkLst>
            <pc:docMk/>
            <pc:sldMk cId="3741897449" sldId="274"/>
            <ac:spMk id="22" creationId="{CEB4C5F7-67C9-4E47-A02B-6184A720C5A0}"/>
          </ac:spMkLst>
        </pc:spChg>
        <pc:spChg chg="add del mod">
          <ac:chgData name="BARIS ERDEMIR" userId="62aab4f8ac6252bf" providerId="LiveId" clId="{4FB9A07B-E999-4C7F-A416-A5C0790D7D17}" dt="2018-04-04T22:40:52.548" v="11452" actId="478"/>
          <ac:spMkLst>
            <pc:docMk/>
            <pc:sldMk cId="3741897449" sldId="274"/>
            <ac:spMk id="23" creationId="{252E5695-61E7-447B-B850-CA9EFDD4886E}"/>
          </ac:spMkLst>
        </pc:spChg>
        <pc:spChg chg="add del mod">
          <ac:chgData name="BARIS ERDEMIR" userId="62aab4f8ac6252bf" providerId="LiveId" clId="{4FB9A07B-E999-4C7F-A416-A5C0790D7D17}" dt="2018-04-03T11:16:43.222" v="4096" actId="478"/>
          <ac:spMkLst>
            <pc:docMk/>
            <pc:sldMk cId="3741897449" sldId="274"/>
            <ac:spMk id="24" creationId="{6BAB1F08-7DAE-4C9D-A095-F4DA676DFB18}"/>
          </ac:spMkLst>
        </pc:spChg>
        <pc:spChg chg="add del mod">
          <ac:chgData name="BARIS ERDEMIR" userId="62aab4f8ac6252bf" providerId="LiveId" clId="{4FB9A07B-E999-4C7F-A416-A5C0790D7D17}" dt="2018-04-04T22:42:08.128" v="11505" actId="207"/>
          <ac:spMkLst>
            <pc:docMk/>
            <pc:sldMk cId="3741897449" sldId="274"/>
            <ac:spMk id="25" creationId="{0FEFD1FE-9EA6-4494-8B13-80E24858FD7A}"/>
          </ac:spMkLst>
        </pc:spChg>
        <pc:spChg chg="del mod ord">
          <ac:chgData name="BARIS ERDEMIR" userId="62aab4f8ac6252bf" providerId="LiveId" clId="{4FB9A07B-E999-4C7F-A416-A5C0790D7D17}" dt="2018-04-04T22:37:39.159" v="11418" actId="478"/>
          <ac:spMkLst>
            <pc:docMk/>
            <pc:sldMk cId="3741897449" sldId="274"/>
            <ac:spMk id="26" creationId="{D3982BDF-DF8F-4DDF-A5ED-1C53D9CBBF8C}"/>
          </ac:spMkLst>
        </pc:spChg>
        <pc:spChg chg="add mod">
          <ac:chgData name="BARIS ERDEMIR" userId="62aab4f8ac6252bf" providerId="LiveId" clId="{4FB9A07B-E999-4C7F-A416-A5C0790D7D17}" dt="2018-04-04T22:38:59.380" v="11435" actId="1076"/>
          <ac:spMkLst>
            <pc:docMk/>
            <pc:sldMk cId="3741897449" sldId="274"/>
            <ac:spMk id="27" creationId="{A5A37E49-A212-4AFD-96D3-95B636AD1BBB}"/>
          </ac:spMkLst>
        </pc:spChg>
        <pc:spChg chg="mod">
          <ac:chgData name="BARIS ERDEMIR" userId="62aab4f8ac6252bf" providerId="LiveId" clId="{4FB9A07B-E999-4C7F-A416-A5C0790D7D17}" dt="2018-04-05T23:30:44.972" v="14080" actId="20577"/>
          <ac:spMkLst>
            <pc:docMk/>
            <pc:sldMk cId="3741897449" sldId="274"/>
            <ac:spMk id="29" creationId="{C8190A44-D3C1-4C9F-95D3-8E7DE4C9EF52}"/>
          </ac:spMkLst>
        </pc:spChg>
        <pc:spChg chg="add mod ord">
          <ac:chgData name="BARIS ERDEMIR" userId="62aab4f8ac6252bf" providerId="LiveId" clId="{4FB9A07B-E999-4C7F-A416-A5C0790D7D17}" dt="2018-04-05T23:30:59.151" v="14108" actId="20577"/>
          <ac:spMkLst>
            <pc:docMk/>
            <pc:sldMk cId="3741897449" sldId="274"/>
            <ac:spMk id="30" creationId="{ADE48B38-17EC-4921-80E0-7C44EDB0F370}"/>
          </ac:spMkLst>
        </pc:spChg>
        <pc:spChg chg="add">
          <ac:chgData name="BARIS ERDEMIR" userId="62aab4f8ac6252bf" providerId="LiveId" clId="{4FB9A07B-E999-4C7F-A416-A5C0790D7D17}" dt="2018-04-05T21:34:19.777" v="12111" actId="20577"/>
          <ac:spMkLst>
            <pc:docMk/>
            <pc:sldMk cId="3741897449" sldId="274"/>
            <ac:spMk id="31" creationId="{E7D204F8-7D3A-4183-915A-63ACF4E761DA}"/>
          </ac:spMkLst>
        </pc:spChg>
        <pc:spChg chg="del mod">
          <ac:chgData name="BARIS ERDEMIR" userId="62aab4f8ac6252bf" providerId="LiveId" clId="{4FB9A07B-E999-4C7F-A416-A5C0790D7D17}" dt="2018-04-04T22:37:06.211" v="11409" actId="478"/>
          <ac:spMkLst>
            <pc:docMk/>
            <pc:sldMk cId="3741897449" sldId="274"/>
            <ac:spMk id="31" creationId="{8DA4A509-70B5-4B8C-A603-8D192731CEB7}"/>
          </ac:spMkLst>
        </pc:spChg>
        <pc:spChg chg="add mod">
          <ac:chgData name="BARIS ERDEMIR" userId="62aab4f8ac6252bf" providerId="LiveId" clId="{4FB9A07B-E999-4C7F-A416-A5C0790D7D17}" dt="2018-04-05T23:31:25.082" v="14168" actId="20577"/>
          <ac:spMkLst>
            <pc:docMk/>
            <pc:sldMk cId="3741897449" sldId="274"/>
            <ac:spMk id="32" creationId="{14FDD208-C3A1-4843-BC9F-CD6B2150E859}"/>
          </ac:spMkLst>
        </pc:spChg>
        <pc:spChg chg="add del mod ord">
          <ac:chgData name="BARIS ERDEMIR" userId="62aab4f8ac6252bf" providerId="LiveId" clId="{4FB9A07B-E999-4C7F-A416-A5C0790D7D17}" dt="2018-04-04T14:29:56.395" v="10067" actId="478"/>
          <ac:spMkLst>
            <pc:docMk/>
            <pc:sldMk cId="3741897449" sldId="274"/>
            <ac:spMk id="32" creationId="{4B797F4D-91CA-403D-9E26-FDAC611A4FB9}"/>
          </ac:spMkLst>
        </pc:spChg>
        <pc:spChg chg="add del mod">
          <ac:chgData name="BARIS ERDEMIR" userId="62aab4f8ac6252bf" providerId="LiveId" clId="{4FB9A07B-E999-4C7F-A416-A5C0790D7D17}" dt="2018-04-04T14:29:52.284" v="10064" actId="478"/>
          <ac:spMkLst>
            <pc:docMk/>
            <pc:sldMk cId="3741897449" sldId="274"/>
            <ac:spMk id="33" creationId="{B23EF371-EE18-4572-A855-B6129BBE30B3}"/>
          </ac:spMkLst>
        </pc:spChg>
        <pc:spChg chg="add mod">
          <ac:chgData name="BARIS ERDEMIR" userId="62aab4f8ac6252bf" providerId="LiveId" clId="{4FB9A07B-E999-4C7F-A416-A5C0790D7D17}" dt="2018-04-04T22:40:23.015" v="11449" actId="1035"/>
          <ac:spMkLst>
            <pc:docMk/>
            <pc:sldMk cId="3741897449" sldId="274"/>
            <ac:spMk id="33" creationId="{77EE45DD-F453-4FF9-A420-EA6CE4C1041B}"/>
          </ac:spMkLst>
        </pc:spChg>
        <pc:spChg chg="add del mod ord">
          <ac:chgData name="BARIS ERDEMIR" userId="62aab4f8ac6252bf" providerId="LiveId" clId="{4FB9A07B-E999-4C7F-A416-A5C0790D7D17}" dt="2018-04-04T14:29:49.940" v="10062" actId="478"/>
          <ac:spMkLst>
            <pc:docMk/>
            <pc:sldMk cId="3741897449" sldId="274"/>
            <ac:spMk id="34" creationId="{B7DAF0E5-27F9-4647-A20E-D05E4F1EFD3C}"/>
          </ac:spMkLst>
        </pc:spChg>
        <pc:spChg chg="add mod">
          <ac:chgData name="BARIS ERDEMIR" userId="62aab4f8ac6252bf" providerId="LiveId" clId="{4FB9A07B-E999-4C7F-A416-A5C0790D7D17}" dt="2018-04-05T23:31:55.876" v="14222" actId="20577"/>
          <ac:spMkLst>
            <pc:docMk/>
            <pc:sldMk cId="3741897449" sldId="274"/>
            <ac:spMk id="34" creationId="{A78B209E-3BC8-4AF7-8CFF-FA03508E83EF}"/>
          </ac:spMkLst>
        </pc:spChg>
        <pc:spChg chg="add mod">
          <ac:chgData name="BARIS ERDEMIR" userId="62aab4f8ac6252bf" providerId="LiveId" clId="{4FB9A07B-E999-4C7F-A416-A5C0790D7D17}" dt="2018-04-04T22:40:23.015" v="11449" actId="1035"/>
          <ac:spMkLst>
            <pc:docMk/>
            <pc:sldMk cId="3741897449" sldId="274"/>
            <ac:spMk id="35" creationId="{FCB1EEE7-2080-4A24-9920-2BDA69F9BFFA}"/>
          </ac:spMkLst>
        </pc:spChg>
        <pc:spChg chg="add mod">
          <ac:chgData name="BARIS ERDEMIR" userId="62aab4f8ac6252bf" providerId="LiveId" clId="{4FB9A07B-E999-4C7F-A416-A5C0790D7D17}" dt="2018-04-05T23:32:22.208" v="14278" actId="20577"/>
          <ac:spMkLst>
            <pc:docMk/>
            <pc:sldMk cId="3741897449" sldId="274"/>
            <ac:spMk id="36" creationId="{E949B622-B6EF-426B-BD92-AC6592F43F9D}"/>
          </ac:spMkLst>
        </pc:spChg>
        <pc:spChg chg="add mod">
          <ac:chgData name="BARIS ERDEMIR" userId="62aab4f8ac6252bf" providerId="LiveId" clId="{4FB9A07B-E999-4C7F-A416-A5C0790D7D17}" dt="2018-04-04T22:43:13.518" v="11540" actId="1035"/>
          <ac:spMkLst>
            <pc:docMk/>
            <pc:sldMk cId="3741897449" sldId="274"/>
            <ac:spMk id="37" creationId="{1BC4B6F3-268C-4232-AA35-0D5E4614A0A2}"/>
          </ac:spMkLst>
        </pc:spChg>
        <pc:spChg chg="add mod">
          <ac:chgData name="BARIS ERDEMIR" userId="62aab4f8ac6252bf" providerId="LiveId" clId="{4FB9A07B-E999-4C7F-A416-A5C0790D7D17}" dt="2018-04-05T23:32:46.383" v="14309" actId="20577"/>
          <ac:spMkLst>
            <pc:docMk/>
            <pc:sldMk cId="3741897449" sldId="274"/>
            <ac:spMk id="38" creationId="{A2D0F69C-38ED-48E9-93B2-26B178FB6B9C}"/>
          </ac:spMkLst>
        </pc:spChg>
        <pc:spChg chg="add">
          <ac:chgData name="BARIS ERDEMIR" userId="62aab4f8ac6252bf" providerId="LiveId" clId="{4FB9A07B-E999-4C7F-A416-A5C0790D7D17}" dt="2018-04-05T21:34:19.777" v="12111" actId="20577"/>
          <ac:spMkLst>
            <pc:docMk/>
            <pc:sldMk cId="3741897449" sldId="274"/>
            <ac:spMk id="39" creationId="{72934A99-D7CD-48CC-B057-97942410BB59}"/>
          </ac:spMkLst>
        </pc:spChg>
        <pc:spChg chg="add del mod">
          <ac:chgData name="BARIS ERDEMIR" userId="62aab4f8ac6252bf" providerId="LiveId" clId="{4FB9A07B-E999-4C7F-A416-A5C0790D7D17}" dt="2018-04-04T22:43:17.392" v="11541" actId="478"/>
          <ac:spMkLst>
            <pc:docMk/>
            <pc:sldMk cId="3741897449" sldId="274"/>
            <ac:spMk id="39" creationId="{750D0971-B6DD-462D-9817-3C26D3B03F06}"/>
          </ac:spMkLst>
        </pc:spChg>
        <pc:spChg chg="add mod">
          <ac:chgData name="BARIS ERDEMIR" userId="62aab4f8ac6252bf" providerId="LiveId" clId="{4FB9A07B-E999-4C7F-A416-A5C0790D7D17}" dt="2018-04-05T23:33:54.394" v="14446" actId="20577"/>
          <ac:spMkLst>
            <pc:docMk/>
            <pc:sldMk cId="3741897449" sldId="274"/>
            <ac:spMk id="40" creationId="{F0DDED15-53DB-4ED1-BB83-F1EE9DCC9318}"/>
          </ac:spMkLst>
        </pc:spChg>
        <pc:spChg chg="add del mod">
          <ac:chgData name="BARIS ERDEMIR" userId="62aab4f8ac6252bf" providerId="LiveId" clId="{4FB9A07B-E999-4C7F-A416-A5C0790D7D17}" dt="2018-04-04T14:29:50.549" v="10063" actId="478"/>
          <ac:spMkLst>
            <pc:docMk/>
            <pc:sldMk cId="3741897449" sldId="274"/>
            <ac:spMk id="40" creationId="{424258BD-EF7C-4D31-ABC8-76506CE75305}"/>
          </ac:spMkLst>
        </pc:spChg>
        <pc:spChg chg="add">
          <ac:chgData name="BARIS ERDEMIR" userId="62aab4f8ac6252bf" providerId="LiveId" clId="{4FB9A07B-E999-4C7F-A416-A5C0790D7D17}" dt="2018-04-05T21:34:19.777" v="12111" actId="20577"/>
          <ac:spMkLst>
            <pc:docMk/>
            <pc:sldMk cId="3741897449" sldId="274"/>
            <ac:spMk id="41" creationId="{9384D8D9-24DA-4720-9C1D-8312385D6361}"/>
          </ac:spMkLst>
        </pc:spChg>
        <pc:spChg chg="add del mod">
          <ac:chgData name="BARIS ERDEMIR" userId="62aab4f8ac6252bf" providerId="LiveId" clId="{4FB9A07B-E999-4C7F-A416-A5C0790D7D17}" dt="2018-04-04T14:29:49.127" v="10061" actId="478"/>
          <ac:spMkLst>
            <pc:docMk/>
            <pc:sldMk cId="3741897449" sldId="274"/>
            <ac:spMk id="41" creationId="{6F54B72E-CE35-4082-A6E8-DD676BFE8589}"/>
          </ac:spMkLst>
        </pc:spChg>
        <pc:spChg chg="add del mod">
          <ac:chgData name="BARIS ERDEMIR" userId="62aab4f8ac6252bf" providerId="LiveId" clId="{4FB9A07B-E999-4C7F-A416-A5C0790D7D17}" dt="2018-04-04T22:43:03.464" v="11537" actId="478"/>
          <ac:spMkLst>
            <pc:docMk/>
            <pc:sldMk cId="3741897449" sldId="274"/>
            <ac:spMk id="41" creationId="{58487052-1B11-4A83-B2F1-D697BFCBA640}"/>
          </ac:spMkLst>
        </pc:spChg>
        <pc:spChg chg="add mod">
          <ac:chgData name="BARIS ERDEMIR" userId="62aab4f8ac6252bf" providerId="LiveId" clId="{4FB9A07B-E999-4C7F-A416-A5C0790D7D17}" dt="2018-04-05T23:37:24.711" v="14541" actId="20577"/>
          <ac:spMkLst>
            <pc:docMk/>
            <pc:sldMk cId="3741897449" sldId="274"/>
            <ac:spMk id="43" creationId="{3C63ADD2-53F3-4282-9834-C6FDA24D85CB}"/>
          </ac:spMkLst>
        </pc:spChg>
        <pc:spChg chg="mod">
          <ac:chgData name="BARIS ERDEMIR" userId="62aab4f8ac6252bf" providerId="LiveId" clId="{4FB9A07B-E999-4C7F-A416-A5C0790D7D17}" dt="2018-04-05T23:28:37.296" v="14013" actId="20577"/>
          <ac:spMkLst>
            <pc:docMk/>
            <pc:sldMk cId="3741897449" sldId="274"/>
            <ac:spMk id="44" creationId="{2213EC4B-C395-4A3F-9690-35EEEE2DF284}"/>
          </ac:spMkLst>
        </pc:spChg>
        <pc:spChg chg="add">
          <ac:chgData name="BARIS ERDEMIR" userId="62aab4f8ac6252bf" providerId="LiveId" clId="{4FB9A07B-E999-4C7F-A416-A5C0790D7D17}" dt="2018-04-05T21:34:19.777" v="12111" actId="20577"/>
          <ac:spMkLst>
            <pc:docMk/>
            <pc:sldMk cId="3741897449" sldId="274"/>
            <ac:spMk id="45" creationId="{610A9C82-6C46-42A8-8DE7-F1DAB8A74415}"/>
          </ac:spMkLst>
        </pc:spChg>
        <pc:spChg chg="add">
          <ac:chgData name="BARIS ERDEMIR" userId="62aab4f8ac6252bf" providerId="LiveId" clId="{4FB9A07B-E999-4C7F-A416-A5C0790D7D17}" dt="2018-04-05T21:34:19.777" v="12111" actId="20577"/>
          <ac:spMkLst>
            <pc:docMk/>
            <pc:sldMk cId="3741897449" sldId="274"/>
            <ac:spMk id="46" creationId="{C688DE9E-F991-49DC-B3E6-667946A37709}"/>
          </ac:spMkLst>
        </pc:spChg>
        <pc:spChg chg="add del mod ord">
          <ac:chgData name="BARIS ERDEMIR" userId="62aab4f8ac6252bf" providerId="LiveId" clId="{4FB9A07B-E999-4C7F-A416-A5C0790D7D17}" dt="2018-04-04T14:29:45.767" v="10060" actId="478"/>
          <ac:spMkLst>
            <pc:docMk/>
            <pc:sldMk cId="3741897449" sldId="274"/>
            <ac:spMk id="46" creationId="{55628370-3435-43AA-A58C-E90180975362}"/>
          </ac:spMkLst>
        </pc:spChg>
        <pc:spChg chg="add del">
          <ac:chgData name="BARIS ERDEMIR" userId="62aab4f8ac6252bf" providerId="LiveId" clId="{4FB9A07B-E999-4C7F-A416-A5C0790D7D17}" dt="2018-04-05T21:32:31.131" v="12087" actId="478"/>
          <ac:spMkLst>
            <pc:docMk/>
            <pc:sldMk cId="3741897449" sldId="274"/>
            <ac:spMk id="47" creationId="{DA15C006-BDD3-47D4-B4FD-050E5ABEAE7E}"/>
          </ac:spMkLst>
        </pc:spChg>
        <pc:spChg chg="add del">
          <ac:chgData name="BARIS ERDEMIR" userId="62aab4f8ac6252bf" providerId="LiveId" clId="{4FB9A07B-E999-4C7F-A416-A5C0790D7D17}" dt="2018-04-05T21:32:31.131" v="12087" actId="478"/>
          <ac:spMkLst>
            <pc:docMk/>
            <pc:sldMk cId="3741897449" sldId="274"/>
            <ac:spMk id="48" creationId="{4C37E172-F531-43C8-A9E6-CF96E6219AD2}"/>
          </ac:spMkLst>
        </pc:spChg>
        <pc:spChg chg="add del">
          <ac:chgData name="BARIS ERDEMIR" userId="62aab4f8ac6252bf" providerId="LiveId" clId="{4FB9A07B-E999-4C7F-A416-A5C0790D7D17}" dt="2018-04-05T21:30:47.075" v="12065" actId="478"/>
          <ac:spMkLst>
            <pc:docMk/>
            <pc:sldMk cId="3741897449" sldId="274"/>
            <ac:spMk id="49" creationId="{21C23CA5-647B-4B12-8EF3-71F1D3E83BFB}"/>
          </ac:spMkLst>
        </pc:spChg>
        <pc:spChg chg="add del">
          <ac:chgData name="BARIS ERDEMIR" userId="62aab4f8ac6252bf" providerId="LiveId" clId="{4FB9A07B-E999-4C7F-A416-A5C0790D7D17}" dt="2018-04-05T21:30:47.075" v="12065" actId="478"/>
          <ac:spMkLst>
            <pc:docMk/>
            <pc:sldMk cId="3741897449" sldId="274"/>
            <ac:spMk id="50" creationId="{66A70261-7B96-4DEE-BC3E-C74A75D589E1}"/>
          </ac:spMkLst>
        </pc:spChg>
        <pc:spChg chg="add del">
          <ac:chgData name="BARIS ERDEMIR" userId="62aab4f8ac6252bf" providerId="LiveId" clId="{4FB9A07B-E999-4C7F-A416-A5C0790D7D17}" dt="2018-04-05T21:30:47.075" v="12065" actId="478"/>
          <ac:spMkLst>
            <pc:docMk/>
            <pc:sldMk cId="3741897449" sldId="274"/>
            <ac:spMk id="51" creationId="{C2390963-E18C-47CE-A02E-A5DA12A161D4}"/>
          </ac:spMkLst>
        </pc:spChg>
        <pc:spChg chg="add del">
          <ac:chgData name="BARIS ERDEMIR" userId="62aab4f8ac6252bf" providerId="LiveId" clId="{4FB9A07B-E999-4C7F-A416-A5C0790D7D17}" dt="2018-04-05T21:30:47.075" v="12065" actId="478"/>
          <ac:spMkLst>
            <pc:docMk/>
            <pc:sldMk cId="3741897449" sldId="274"/>
            <ac:spMk id="52" creationId="{0C0DE2C8-19EA-41E1-8B1C-BCE1D6F36366}"/>
          </ac:spMkLst>
        </pc:spChg>
        <pc:spChg chg="add del">
          <ac:chgData name="BARIS ERDEMIR" userId="62aab4f8ac6252bf" providerId="LiveId" clId="{4FB9A07B-E999-4C7F-A416-A5C0790D7D17}" dt="2018-04-05T21:30:47.075" v="12065" actId="478"/>
          <ac:spMkLst>
            <pc:docMk/>
            <pc:sldMk cId="3741897449" sldId="274"/>
            <ac:spMk id="53" creationId="{85F194C9-4BD8-4175-999E-2C792E4370DC}"/>
          </ac:spMkLst>
        </pc:spChg>
        <pc:spChg chg="add">
          <ac:chgData name="BARIS ERDEMIR" userId="62aab4f8ac6252bf" providerId="LiveId" clId="{4FB9A07B-E999-4C7F-A416-A5C0790D7D17}" dt="2018-04-05T21:34:19.777" v="12111" actId="20577"/>
          <ac:spMkLst>
            <pc:docMk/>
            <pc:sldMk cId="3741897449" sldId="274"/>
            <ac:spMk id="59" creationId="{AFEBF909-1FD0-42A2-AEDF-2D3ECEFF2489}"/>
          </ac:spMkLst>
        </pc:spChg>
        <pc:picChg chg="add del mod">
          <ac:chgData name="BARIS ERDEMIR" userId="62aab4f8ac6252bf" providerId="LiveId" clId="{4FB9A07B-E999-4C7F-A416-A5C0790D7D17}" dt="2018-04-04T22:37:59.763" v="11422" actId="478"/>
          <ac:picMkLst>
            <pc:docMk/>
            <pc:sldMk cId="3741897449" sldId="274"/>
            <ac:picMk id="4" creationId="{538630E3-BCE0-41A2-9CE9-F1CD753FC8F5}"/>
          </ac:picMkLst>
        </pc:picChg>
        <pc:picChg chg="add del mod">
          <ac:chgData name="BARIS ERDEMIR" userId="62aab4f8ac6252bf" providerId="LiveId" clId="{4FB9A07B-E999-4C7F-A416-A5C0790D7D17}" dt="2018-04-04T22:37:57.739" v="11421" actId="478"/>
          <ac:picMkLst>
            <pc:docMk/>
            <pc:sldMk cId="3741897449" sldId="274"/>
            <ac:picMk id="6" creationId="{283A3C15-BD12-4D1C-965B-538E94F61113}"/>
          </ac:picMkLst>
        </pc:picChg>
        <pc:picChg chg="del">
          <ac:chgData name="BARIS ERDEMIR" userId="62aab4f8ac6252bf" providerId="LiveId" clId="{4FB9A07B-E999-4C7F-A416-A5C0790D7D17}" dt="2018-04-04T14:29:39.797" v="10059" actId="478"/>
          <ac:picMkLst>
            <pc:docMk/>
            <pc:sldMk cId="3741897449" sldId="274"/>
            <ac:picMk id="35" creationId="{D8D5504A-324A-44B4-BF97-78725E38FD58}"/>
          </ac:picMkLst>
        </pc:picChg>
        <pc:picChg chg="del">
          <ac:chgData name="BARIS ERDEMIR" userId="62aab4f8ac6252bf" providerId="LiveId" clId="{4FB9A07B-E999-4C7F-A416-A5C0790D7D17}" dt="2018-04-04T14:29:39.797" v="10059" actId="478"/>
          <ac:picMkLst>
            <pc:docMk/>
            <pc:sldMk cId="3741897449" sldId="274"/>
            <ac:picMk id="36" creationId="{A5D6F692-E236-4161-9448-0B66842AF093}"/>
          </ac:picMkLst>
        </pc:picChg>
        <pc:picChg chg="del">
          <ac:chgData name="BARIS ERDEMIR" userId="62aab4f8ac6252bf" providerId="LiveId" clId="{4FB9A07B-E999-4C7F-A416-A5C0790D7D17}" dt="2018-04-04T14:29:39.797" v="10059" actId="478"/>
          <ac:picMkLst>
            <pc:docMk/>
            <pc:sldMk cId="3741897449" sldId="274"/>
            <ac:picMk id="37" creationId="{713863EC-AFA1-4D3D-B15C-AAA773D0EDB0}"/>
          </ac:picMkLst>
        </pc:picChg>
        <pc:picChg chg="del">
          <ac:chgData name="BARIS ERDEMIR" userId="62aab4f8ac6252bf" providerId="LiveId" clId="{4FB9A07B-E999-4C7F-A416-A5C0790D7D17}" dt="2018-04-04T14:29:39.797" v="10059" actId="478"/>
          <ac:picMkLst>
            <pc:docMk/>
            <pc:sldMk cId="3741897449" sldId="274"/>
            <ac:picMk id="38" creationId="{2FCFAE8B-9429-4E62-AD50-52A3224A8991}"/>
          </ac:picMkLst>
        </pc:picChg>
        <pc:picChg chg="del">
          <ac:chgData name="BARIS ERDEMIR" userId="62aab4f8ac6252bf" providerId="LiveId" clId="{4FB9A07B-E999-4C7F-A416-A5C0790D7D17}" dt="2018-04-04T14:29:39.797" v="10059" actId="478"/>
          <ac:picMkLst>
            <pc:docMk/>
            <pc:sldMk cId="3741897449" sldId="274"/>
            <ac:picMk id="39" creationId="{CB16E514-CFDA-4499-A2BA-3D8A8230B329}"/>
          </ac:picMkLst>
        </pc:picChg>
        <pc:picChg chg="add del mod">
          <ac:chgData name="BARIS ERDEMIR" userId="62aab4f8ac6252bf" providerId="LiveId" clId="{4FB9A07B-E999-4C7F-A416-A5C0790D7D17}" dt="2018-04-04T14:29:53.128" v="10065" actId="478"/>
          <ac:picMkLst>
            <pc:docMk/>
            <pc:sldMk cId="3741897449" sldId="274"/>
            <ac:picMk id="43" creationId="{CE3A4B2D-AACE-4153-8749-141522F6FFE9}"/>
          </ac:picMkLst>
        </pc:picChg>
        <pc:picChg chg="add del mod">
          <ac:chgData name="BARIS ERDEMIR" userId="62aab4f8ac6252bf" providerId="LiveId" clId="{4FB9A07B-E999-4C7F-A416-A5C0790D7D17}" dt="2018-04-04T14:29:54.019" v="10066" actId="478"/>
          <ac:picMkLst>
            <pc:docMk/>
            <pc:sldMk cId="3741897449" sldId="274"/>
            <ac:picMk id="45" creationId="{69A62C2B-8246-47D0-9E28-B18E8BE0C7A8}"/>
          </ac:picMkLst>
        </pc:picChg>
        <pc:picChg chg="add del">
          <ac:chgData name="BARIS ERDEMIR" userId="62aab4f8ac6252bf" providerId="LiveId" clId="{4FB9A07B-E999-4C7F-A416-A5C0790D7D17}" dt="2018-04-05T21:30:47.075" v="12065" actId="478"/>
          <ac:picMkLst>
            <pc:docMk/>
            <pc:sldMk cId="3741897449" sldId="274"/>
            <ac:picMk id="54" creationId="{F80CF50A-9B0C-49C0-B30E-711D16036B59}"/>
          </ac:picMkLst>
        </pc:picChg>
        <pc:picChg chg="add del">
          <ac:chgData name="BARIS ERDEMIR" userId="62aab4f8ac6252bf" providerId="LiveId" clId="{4FB9A07B-E999-4C7F-A416-A5C0790D7D17}" dt="2018-04-05T21:30:47.075" v="12065" actId="478"/>
          <ac:picMkLst>
            <pc:docMk/>
            <pc:sldMk cId="3741897449" sldId="274"/>
            <ac:picMk id="55" creationId="{DD89E9D0-D4C2-4563-A569-E8177CC2BED9}"/>
          </ac:picMkLst>
        </pc:picChg>
        <pc:picChg chg="add del">
          <ac:chgData name="BARIS ERDEMIR" userId="62aab4f8ac6252bf" providerId="LiveId" clId="{4FB9A07B-E999-4C7F-A416-A5C0790D7D17}" dt="2018-04-05T21:30:47.075" v="12065" actId="478"/>
          <ac:picMkLst>
            <pc:docMk/>
            <pc:sldMk cId="3741897449" sldId="274"/>
            <ac:picMk id="56" creationId="{C1B85C9E-C41C-49BA-8026-27B43E73F3CC}"/>
          </ac:picMkLst>
        </pc:picChg>
        <pc:picChg chg="add del">
          <ac:chgData name="BARIS ERDEMIR" userId="62aab4f8ac6252bf" providerId="LiveId" clId="{4FB9A07B-E999-4C7F-A416-A5C0790D7D17}" dt="2018-04-05T21:30:47.075" v="12065" actId="478"/>
          <ac:picMkLst>
            <pc:docMk/>
            <pc:sldMk cId="3741897449" sldId="274"/>
            <ac:picMk id="57" creationId="{C12BB704-3A47-4796-928E-A7F4624F0EDD}"/>
          </ac:picMkLst>
        </pc:picChg>
        <pc:picChg chg="add del">
          <ac:chgData name="BARIS ERDEMIR" userId="62aab4f8ac6252bf" providerId="LiveId" clId="{4FB9A07B-E999-4C7F-A416-A5C0790D7D17}" dt="2018-04-05T21:30:47.075" v="12065" actId="478"/>
          <ac:picMkLst>
            <pc:docMk/>
            <pc:sldMk cId="3741897449" sldId="274"/>
            <ac:picMk id="58" creationId="{479D49FF-1348-425D-BF04-22FF35E539A4}"/>
          </ac:picMkLst>
        </pc:picChg>
        <pc:picChg chg="add">
          <ac:chgData name="BARIS ERDEMIR" userId="62aab4f8ac6252bf" providerId="LiveId" clId="{4FB9A07B-E999-4C7F-A416-A5C0790D7D17}" dt="2018-04-05T21:34:19.777" v="12111" actId="20577"/>
          <ac:picMkLst>
            <pc:docMk/>
            <pc:sldMk cId="3741897449" sldId="274"/>
            <ac:picMk id="60" creationId="{949C6DE4-FA03-4E16-BB56-3B6F71A52CFA}"/>
          </ac:picMkLst>
        </pc:picChg>
        <pc:picChg chg="add">
          <ac:chgData name="BARIS ERDEMIR" userId="62aab4f8ac6252bf" providerId="LiveId" clId="{4FB9A07B-E999-4C7F-A416-A5C0790D7D17}" dt="2018-04-05T21:34:19.777" v="12111" actId="20577"/>
          <ac:picMkLst>
            <pc:docMk/>
            <pc:sldMk cId="3741897449" sldId="274"/>
            <ac:picMk id="61" creationId="{01685B9B-485D-4F85-86DD-7FA2AA1E96AF}"/>
          </ac:picMkLst>
        </pc:picChg>
        <pc:picChg chg="add">
          <ac:chgData name="BARIS ERDEMIR" userId="62aab4f8ac6252bf" providerId="LiveId" clId="{4FB9A07B-E999-4C7F-A416-A5C0790D7D17}" dt="2018-04-05T21:34:19.777" v="12111" actId="20577"/>
          <ac:picMkLst>
            <pc:docMk/>
            <pc:sldMk cId="3741897449" sldId="274"/>
            <ac:picMk id="62" creationId="{2C863683-97D1-4C28-B8D6-1001A131A849}"/>
          </ac:picMkLst>
        </pc:picChg>
        <pc:picChg chg="add">
          <ac:chgData name="BARIS ERDEMIR" userId="62aab4f8ac6252bf" providerId="LiveId" clId="{4FB9A07B-E999-4C7F-A416-A5C0790D7D17}" dt="2018-04-05T21:34:19.777" v="12111" actId="20577"/>
          <ac:picMkLst>
            <pc:docMk/>
            <pc:sldMk cId="3741897449" sldId="274"/>
            <ac:picMk id="63" creationId="{0831BF3C-0CDF-4C50-AE5A-71EC5419F573}"/>
          </ac:picMkLst>
        </pc:picChg>
      </pc:sldChg>
      <pc:sldChg chg="addSp delSp modSp add ord">
        <pc:chgData name="BARIS ERDEMIR" userId="62aab4f8ac6252bf" providerId="LiveId" clId="{4FB9A07B-E999-4C7F-A416-A5C0790D7D17}" dt="2018-04-09T08:01:26.361" v="18236" actId="20577"/>
        <pc:sldMkLst>
          <pc:docMk/>
          <pc:sldMk cId="822125307" sldId="275"/>
        </pc:sldMkLst>
        <pc:spChg chg="del">
          <ac:chgData name="BARIS ERDEMIR" userId="62aab4f8ac6252bf" providerId="LiveId" clId="{4FB9A07B-E999-4C7F-A416-A5C0790D7D17}" dt="2018-04-04T14:30:09.084" v="10068" actId="478"/>
          <ac:spMkLst>
            <pc:docMk/>
            <pc:sldMk cId="822125307" sldId="275"/>
            <ac:spMk id="2" creationId="{B59A3240-50A4-4CB2-AF88-B22FC69B9546}"/>
          </ac:spMkLst>
        </pc:spChg>
        <pc:spChg chg="del">
          <ac:chgData name="BARIS ERDEMIR" userId="62aab4f8ac6252bf" providerId="LiveId" clId="{4FB9A07B-E999-4C7F-A416-A5C0790D7D17}" dt="2018-04-04T14:30:09.084" v="10068" actId="478"/>
          <ac:spMkLst>
            <pc:docMk/>
            <pc:sldMk cId="822125307" sldId="275"/>
            <ac:spMk id="7" creationId="{31802FA1-A0DD-4451-A4F1-9B4319A07C36}"/>
          </ac:spMkLst>
        </pc:spChg>
        <pc:spChg chg="del">
          <ac:chgData name="BARIS ERDEMIR" userId="62aab4f8ac6252bf" providerId="LiveId" clId="{4FB9A07B-E999-4C7F-A416-A5C0790D7D17}" dt="2018-04-04T14:30:09.084" v="10068" actId="478"/>
          <ac:spMkLst>
            <pc:docMk/>
            <pc:sldMk cId="822125307" sldId="275"/>
            <ac:spMk id="11" creationId="{3CEE13B6-BA7C-43BF-A420-0FAE81277E62}"/>
          </ac:spMkLst>
        </pc:spChg>
        <pc:spChg chg="del">
          <ac:chgData name="BARIS ERDEMIR" userId="62aab4f8ac6252bf" providerId="LiveId" clId="{4FB9A07B-E999-4C7F-A416-A5C0790D7D17}" dt="2018-04-04T14:30:09.084" v="10068" actId="478"/>
          <ac:spMkLst>
            <pc:docMk/>
            <pc:sldMk cId="822125307" sldId="275"/>
            <ac:spMk id="13" creationId="{D1F0C3AE-8D60-4131-BC9F-8C8C9D0655A8}"/>
          </ac:spMkLst>
        </pc:spChg>
        <pc:spChg chg="del">
          <ac:chgData name="BARIS ERDEMIR" userId="62aab4f8ac6252bf" providerId="LiveId" clId="{4FB9A07B-E999-4C7F-A416-A5C0790D7D17}" dt="2018-04-04T14:30:09.084" v="10068" actId="478"/>
          <ac:spMkLst>
            <pc:docMk/>
            <pc:sldMk cId="822125307" sldId="275"/>
            <ac:spMk id="15" creationId="{F5ADC35B-F183-4790-B971-10ACD2E5A5C7}"/>
          </ac:spMkLst>
        </pc:spChg>
        <pc:spChg chg="del">
          <ac:chgData name="BARIS ERDEMIR" userId="62aab4f8ac6252bf" providerId="LiveId" clId="{4FB9A07B-E999-4C7F-A416-A5C0790D7D17}" dt="2018-04-04T14:30:09.084" v="10068" actId="478"/>
          <ac:spMkLst>
            <pc:docMk/>
            <pc:sldMk cId="822125307" sldId="275"/>
            <ac:spMk id="17" creationId="{F5E09461-EF4A-4243-9683-E3D14EA2F5A1}"/>
          </ac:spMkLst>
        </pc:spChg>
        <pc:spChg chg="del">
          <ac:chgData name="BARIS ERDEMIR" userId="62aab4f8ac6252bf" providerId="LiveId" clId="{4FB9A07B-E999-4C7F-A416-A5C0790D7D17}" dt="2018-04-04T14:30:09.084" v="10068" actId="478"/>
          <ac:spMkLst>
            <pc:docMk/>
            <pc:sldMk cId="822125307" sldId="275"/>
            <ac:spMk id="19" creationId="{356A97F9-D077-4A62-9167-1DD71B9EA3F3}"/>
          </ac:spMkLst>
        </pc:spChg>
        <pc:spChg chg="add mod">
          <ac:chgData name="BARIS ERDEMIR" userId="62aab4f8ac6252bf" providerId="LiveId" clId="{4FB9A07B-E999-4C7F-A416-A5C0790D7D17}" dt="2018-04-03T12:56:19.419" v="5609" actId="1038"/>
          <ac:spMkLst>
            <pc:docMk/>
            <pc:sldMk cId="822125307" sldId="275"/>
            <ac:spMk id="20" creationId="{2D10E43C-F4DA-42B6-82F7-5ED1249CE8DF}"/>
          </ac:spMkLst>
        </pc:spChg>
        <pc:spChg chg="add mod">
          <ac:chgData name="BARIS ERDEMIR" userId="62aab4f8ac6252bf" providerId="LiveId" clId="{4FB9A07B-E999-4C7F-A416-A5C0790D7D17}" dt="2018-04-09T07:58:31.230" v="18132" actId="255"/>
          <ac:spMkLst>
            <pc:docMk/>
            <pc:sldMk cId="822125307" sldId="275"/>
            <ac:spMk id="21" creationId="{8BCBE9EE-B5FA-4D56-9171-13F255FBDAB1}"/>
          </ac:spMkLst>
        </pc:spChg>
        <pc:spChg chg="add mod">
          <ac:chgData name="BARIS ERDEMIR" userId="62aab4f8ac6252bf" providerId="LiveId" clId="{4FB9A07B-E999-4C7F-A416-A5C0790D7D17}" dt="2018-04-03T12:56:19.419" v="5609" actId="1038"/>
          <ac:spMkLst>
            <pc:docMk/>
            <pc:sldMk cId="822125307" sldId="275"/>
            <ac:spMk id="22" creationId="{44FC7D42-C4AB-42CC-AFA8-7022F66DCB07}"/>
          </ac:spMkLst>
        </pc:spChg>
        <pc:spChg chg="add mod">
          <ac:chgData name="BARIS ERDEMIR" userId="62aab4f8ac6252bf" providerId="LiveId" clId="{4FB9A07B-E999-4C7F-A416-A5C0790D7D17}" dt="2018-04-09T08:01:26.361" v="18236" actId="20577"/>
          <ac:spMkLst>
            <pc:docMk/>
            <pc:sldMk cId="822125307" sldId="275"/>
            <ac:spMk id="23" creationId="{8AB777DF-D709-4C43-B6E9-4D790B797EA4}"/>
          </ac:spMkLst>
        </pc:spChg>
        <pc:spChg chg="add del mod">
          <ac:chgData name="BARIS ERDEMIR" userId="62aab4f8ac6252bf" providerId="LiveId" clId="{4FB9A07B-E999-4C7F-A416-A5C0790D7D17}" dt="2018-04-03T12:43:24.958" v="5159" actId="478"/>
          <ac:spMkLst>
            <pc:docMk/>
            <pc:sldMk cId="822125307" sldId="275"/>
            <ac:spMk id="24" creationId="{DAA36AB6-B8F8-40A3-A4D5-B158D1500F33}"/>
          </ac:spMkLst>
        </pc:spChg>
        <pc:spChg chg="add del mod">
          <ac:chgData name="BARIS ERDEMIR" userId="62aab4f8ac6252bf" providerId="LiveId" clId="{4FB9A07B-E999-4C7F-A416-A5C0790D7D17}" dt="2018-04-03T12:43:24.958" v="5159" actId="478"/>
          <ac:spMkLst>
            <pc:docMk/>
            <pc:sldMk cId="822125307" sldId="275"/>
            <ac:spMk id="25" creationId="{4C67C100-26F3-4698-81EB-8B03AA794B2C}"/>
          </ac:spMkLst>
        </pc:spChg>
        <pc:spChg chg="mod">
          <ac:chgData name="BARIS ERDEMIR" userId="62aab4f8ac6252bf" providerId="LiveId" clId="{4FB9A07B-E999-4C7F-A416-A5C0790D7D17}" dt="2018-04-03T12:44:59.661" v="5200" actId="1076"/>
          <ac:spMkLst>
            <pc:docMk/>
            <pc:sldMk cId="822125307" sldId="275"/>
            <ac:spMk id="26" creationId="{D3982BDF-DF8F-4DDF-A5ED-1C53D9CBBF8C}"/>
          </ac:spMkLst>
        </pc:spChg>
        <pc:spChg chg="add mod">
          <ac:chgData name="BARIS ERDEMIR" userId="62aab4f8ac6252bf" providerId="LiveId" clId="{4FB9A07B-E999-4C7F-A416-A5C0790D7D17}" dt="2018-04-03T12:56:19.419" v="5609" actId="1038"/>
          <ac:spMkLst>
            <pc:docMk/>
            <pc:sldMk cId="822125307" sldId="275"/>
            <ac:spMk id="27" creationId="{65E11632-2433-4177-8786-0AFA4B3ED2B1}"/>
          </ac:spMkLst>
        </pc:spChg>
        <pc:spChg chg="mod">
          <ac:chgData name="BARIS ERDEMIR" userId="62aab4f8ac6252bf" providerId="LiveId" clId="{4FB9A07B-E999-4C7F-A416-A5C0790D7D17}" dt="2018-04-06T09:39:51.976" v="15091" actId="20577"/>
          <ac:spMkLst>
            <pc:docMk/>
            <pc:sldMk cId="822125307" sldId="275"/>
            <ac:spMk id="29" creationId="{C8190A44-D3C1-4C9F-95D3-8E7DE4C9EF52}"/>
          </ac:spMkLst>
        </pc:spChg>
        <pc:spChg chg="add mod">
          <ac:chgData name="BARIS ERDEMIR" userId="62aab4f8ac6252bf" providerId="LiveId" clId="{4FB9A07B-E999-4C7F-A416-A5C0790D7D17}" dt="2018-04-09T07:59:31.632" v="18177" actId="255"/>
          <ac:spMkLst>
            <pc:docMk/>
            <pc:sldMk cId="822125307" sldId="275"/>
            <ac:spMk id="30" creationId="{8CB0A953-9F39-4A25-BFBA-C18A1EE08980}"/>
          </ac:spMkLst>
        </pc:spChg>
        <pc:spChg chg="del mod">
          <ac:chgData name="BARIS ERDEMIR" userId="62aab4f8ac6252bf" providerId="LiveId" clId="{4FB9A07B-E999-4C7F-A416-A5C0790D7D17}" dt="2018-04-03T12:41:15.979" v="5119" actId="1035"/>
          <ac:spMkLst>
            <pc:docMk/>
            <pc:sldMk cId="822125307" sldId="275"/>
            <ac:spMk id="31" creationId="{8DA4A509-70B5-4B8C-A603-8D192731CEB7}"/>
          </ac:spMkLst>
        </pc:spChg>
        <pc:spChg chg="add mod">
          <ac:chgData name="BARIS ERDEMIR" userId="62aab4f8ac6252bf" providerId="LiveId" clId="{4FB9A07B-E999-4C7F-A416-A5C0790D7D17}" dt="2018-04-03T12:56:19.419" v="5609" actId="1038"/>
          <ac:spMkLst>
            <pc:docMk/>
            <pc:sldMk cId="822125307" sldId="275"/>
            <ac:spMk id="32" creationId="{1F328540-B4C9-4F9E-BE32-E93FF9217276}"/>
          </ac:spMkLst>
        </pc:spChg>
        <pc:spChg chg="add mod">
          <ac:chgData name="BARIS ERDEMIR" userId="62aab4f8ac6252bf" providerId="LiveId" clId="{4FB9A07B-E999-4C7F-A416-A5C0790D7D17}" dt="2018-04-09T07:59:15.448" v="18161" actId="20577"/>
          <ac:spMkLst>
            <pc:docMk/>
            <pc:sldMk cId="822125307" sldId="275"/>
            <ac:spMk id="33" creationId="{75D3AD44-8AFB-4F81-A3F6-B8B9DEEBDCE2}"/>
          </ac:spMkLst>
        </pc:spChg>
        <pc:spChg chg="add mod">
          <ac:chgData name="BARIS ERDEMIR" userId="62aab4f8ac6252bf" providerId="LiveId" clId="{4FB9A07B-E999-4C7F-A416-A5C0790D7D17}" dt="2018-04-03T12:56:19.419" v="5609" actId="1038"/>
          <ac:spMkLst>
            <pc:docMk/>
            <pc:sldMk cId="822125307" sldId="275"/>
            <ac:spMk id="34" creationId="{B54E07B7-DE2E-4502-93E1-33412F272CE6}"/>
          </ac:spMkLst>
        </pc:spChg>
        <pc:spChg chg="add">
          <ac:chgData name="BARIS ERDEMIR" userId="62aab4f8ac6252bf" providerId="LiveId" clId="{4FB9A07B-E999-4C7F-A416-A5C0790D7D17}" dt="2018-04-05T21:34:21.887" v="12112" actId="20577"/>
          <ac:spMkLst>
            <pc:docMk/>
            <pc:sldMk cId="822125307" sldId="275"/>
            <ac:spMk id="39" creationId="{82C8BD73-6B96-46DE-83E5-6C4E0652F812}"/>
          </ac:spMkLst>
        </pc:spChg>
        <pc:spChg chg="add mod">
          <ac:chgData name="BARIS ERDEMIR" userId="62aab4f8ac6252bf" providerId="LiveId" clId="{4FB9A07B-E999-4C7F-A416-A5C0790D7D17}" dt="2018-04-09T07:59:37.055" v="18186" actId="20577"/>
          <ac:spMkLst>
            <pc:docMk/>
            <pc:sldMk cId="822125307" sldId="275"/>
            <ac:spMk id="40" creationId="{24383ECF-BC89-477F-89E6-DA2A76B8FDB3}"/>
          </ac:spMkLst>
        </pc:spChg>
        <pc:spChg chg="add mod">
          <ac:chgData name="BARIS ERDEMIR" userId="62aab4f8ac6252bf" providerId="LiveId" clId="{4FB9A07B-E999-4C7F-A416-A5C0790D7D17}" dt="2018-04-03T12:56:19.419" v="5609" actId="1038"/>
          <ac:spMkLst>
            <pc:docMk/>
            <pc:sldMk cId="822125307" sldId="275"/>
            <ac:spMk id="41" creationId="{453FDF46-A04A-4295-A02D-345FC2F6ED95}"/>
          </ac:spMkLst>
        </pc:spChg>
        <pc:spChg chg="add mod">
          <ac:chgData name="BARIS ERDEMIR" userId="62aab4f8ac6252bf" providerId="LiveId" clId="{4FB9A07B-E999-4C7F-A416-A5C0790D7D17}" dt="2018-04-09T08:01:19.964" v="18227" actId="255"/>
          <ac:spMkLst>
            <pc:docMk/>
            <pc:sldMk cId="822125307" sldId="275"/>
            <ac:spMk id="43" creationId="{A359D933-A3A4-4C03-81E9-5BE12F846778}"/>
          </ac:spMkLst>
        </pc:spChg>
        <pc:spChg chg="mod">
          <ac:chgData name="BARIS ERDEMIR" userId="62aab4f8ac6252bf" providerId="LiveId" clId="{4FB9A07B-E999-4C7F-A416-A5C0790D7D17}" dt="2018-04-05T23:38:02.727" v="14544" actId="20577"/>
          <ac:spMkLst>
            <pc:docMk/>
            <pc:sldMk cId="822125307" sldId="275"/>
            <ac:spMk id="44" creationId="{2213EC4B-C395-4A3F-9690-35EEEE2DF284}"/>
          </ac:spMkLst>
        </pc:spChg>
        <pc:spChg chg="add mod">
          <ac:chgData name="BARIS ERDEMIR" userId="62aab4f8ac6252bf" providerId="LiveId" clId="{4FB9A07B-E999-4C7F-A416-A5C0790D7D17}" dt="2018-04-03T12:56:19.419" v="5609" actId="1038"/>
          <ac:spMkLst>
            <pc:docMk/>
            <pc:sldMk cId="822125307" sldId="275"/>
            <ac:spMk id="45" creationId="{F9550EBE-8E53-4DA1-BE9A-FAE6DFFEA58C}"/>
          </ac:spMkLst>
        </pc:spChg>
        <pc:spChg chg="add mod">
          <ac:chgData name="BARIS ERDEMIR" userId="62aab4f8ac6252bf" providerId="LiveId" clId="{4FB9A07B-E999-4C7F-A416-A5C0790D7D17}" dt="2018-04-09T07:59:10.822" v="18152" actId="255"/>
          <ac:spMkLst>
            <pc:docMk/>
            <pc:sldMk cId="822125307" sldId="275"/>
            <ac:spMk id="46" creationId="{0BBA6280-8E7D-461C-B2AF-62F86E5ED91D}"/>
          </ac:spMkLst>
        </pc:spChg>
        <pc:spChg chg="add del">
          <ac:chgData name="BARIS ERDEMIR" userId="62aab4f8ac6252bf" providerId="LiveId" clId="{4FB9A07B-E999-4C7F-A416-A5C0790D7D17}" dt="2018-04-05T21:32:34.294" v="12088" actId="478"/>
          <ac:spMkLst>
            <pc:docMk/>
            <pc:sldMk cId="822125307" sldId="275"/>
            <ac:spMk id="47" creationId="{1B0EC362-3882-4546-A5AE-4E0DAE9ADCEA}"/>
          </ac:spMkLst>
        </pc:spChg>
        <pc:spChg chg="add del mod">
          <ac:chgData name="BARIS ERDEMIR" userId="62aab4f8ac6252bf" providerId="LiveId" clId="{4FB9A07B-E999-4C7F-A416-A5C0790D7D17}" dt="2018-04-03T12:49:15.376" v="5298" actId="478"/>
          <ac:spMkLst>
            <pc:docMk/>
            <pc:sldMk cId="822125307" sldId="275"/>
            <ac:spMk id="47" creationId="{F860280F-C09C-42AC-9CEA-DCC7A5553BC7}"/>
          </ac:spMkLst>
        </pc:spChg>
        <pc:spChg chg="add del">
          <ac:chgData name="BARIS ERDEMIR" userId="62aab4f8ac6252bf" providerId="LiveId" clId="{4FB9A07B-E999-4C7F-A416-A5C0790D7D17}" dt="2018-04-05T21:32:34.294" v="12088" actId="478"/>
          <ac:spMkLst>
            <pc:docMk/>
            <pc:sldMk cId="822125307" sldId="275"/>
            <ac:spMk id="48" creationId="{EF902DFD-33EE-4D08-8F49-37FEB7ACE124}"/>
          </ac:spMkLst>
        </pc:spChg>
        <pc:spChg chg="add del mod">
          <ac:chgData name="BARIS ERDEMIR" userId="62aab4f8ac6252bf" providerId="LiveId" clId="{4FB9A07B-E999-4C7F-A416-A5C0790D7D17}" dt="2018-04-03T12:49:15.376" v="5298" actId="478"/>
          <ac:spMkLst>
            <pc:docMk/>
            <pc:sldMk cId="822125307" sldId="275"/>
            <ac:spMk id="48" creationId="{56306633-8220-41BA-9ED4-189005E64BA6}"/>
          </ac:spMkLst>
        </pc:spChg>
        <pc:spChg chg="add del">
          <ac:chgData name="BARIS ERDEMIR" userId="62aab4f8ac6252bf" providerId="LiveId" clId="{4FB9A07B-E999-4C7F-A416-A5C0790D7D17}" dt="2018-04-05T21:30:50.579" v="12066" actId="478"/>
          <ac:spMkLst>
            <pc:docMk/>
            <pc:sldMk cId="822125307" sldId="275"/>
            <ac:spMk id="52" creationId="{2464837E-8992-481C-B247-FE1C7C2AB67C}"/>
          </ac:spMkLst>
        </pc:spChg>
        <pc:spChg chg="add del">
          <ac:chgData name="BARIS ERDEMIR" userId="62aab4f8ac6252bf" providerId="LiveId" clId="{4FB9A07B-E999-4C7F-A416-A5C0790D7D17}" dt="2018-04-05T21:30:50.579" v="12066" actId="478"/>
          <ac:spMkLst>
            <pc:docMk/>
            <pc:sldMk cId="822125307" sldId="275"/>
            <ac:spMk id="53" creationId="{383DFBBA-DD96-4414-9C48-BD658DB83297}"/>
          </ac:spMkLst>
        </pc:spChg>
        <pc:spChg chg="add del">
          <ac:chgData name="BARIS ERDEMIR" userId="62aab4f8ac6252bf" providerId="LiveId" clId="{4FB9A07B-E999-4C7F-A416-A5C0790D7D17}" dt="2018-04-05T21:30:50.579" v="12066" actId="478"/>
          <ac:spMkLst>
            <pc:docMk/>
            <pc:sldMk cId="822125307" sldId="275"/>
            <ac:spMk id="55" creationId="{9B170689-9E1A-44F0-B342-FEB50ED75BE1}"/>
          </ac:spMkLst>
        </pc:spChg>
        <pc:spChg chg="add del">
          <ac:chgData name="BARIS ERDEMIR" userId="62aab4f8ac6252bf" providerId="LiveId" clId="{4FB9A07B-E999-4C7F-A416-A5C0790D7D17}" dt="2018-04-05T21:30:50.579" v="12066" actId="478"/>
          <ac:spMkLst>
            <pc:docMk/>
            <pc:sldMk cId="822125307" sldId="275"/>
            <ac:spMk id="56" creationId="{910A03BE-5512-4B67-9EDC-8C63FDD2E17D}"/>
          </ac:spMkLst>
        </pc:spChg>
        <pc:spChg chg="add del">
          <ac:chgData name="BARIS ERDEMIR" userId="62aab4f8ac6252bf" providerId="LiveId" clId="{4FB9A07B-E999-4C7F-A416-A5C0790D7D17}" dt="2018-04-05T21:30:50.579" v="12066" actId="478"/>
          <ac:spMkLst>
            <pc:docMk/>
            <pc:sldMk cId="822125307" sldId="275"/>
            <ac:spMk id="57" creationId="{23FC3F1C-17C5-4E0F-AABA-EE0E965BCEE7}"/>
          </ac:spMkLst>
        </pc:spChg>
        <pc:spChg chg="add">
          <ac:chgData name="BARIS ERDEMIR" userId="62aab4f8ac6252bf" providerId="LiveId" clId="{4FB9A07B-E999-4C7F-A416-A5C0790D7D17}" dt="2018-04-05T21:34:21.887" v="12112" actId="20577"/>
          <ac:spMkLst>
            <pc:docMk/>
            <pc:sldMk cId="822125307" sldId="275"/>
            <ac:spMk id="63" creationId="{BA7534FA-B2D2-49B5-A5DD-7FB4A3AB2E83}"/>
          </ac:spMkLst>
        </pc:spChg>
        <pc:spChg chg="add">
          <ac:chgData name="BARIS ERDEMIR" userId="62aab4f8ac6252bf" providerId="LiveId" clId="{4FB9A07B-E999-4C7F-A416-A5C0790D7D17}" dt="2018-04-05T21:34:21.887" v="12112" actId="20577"/>
          <ac:spMkLst>
            <pc:docMk/>
            <pc:sldMk cId="822125307" sldId="275"/>
            <ac:spMk id="64" creationId="{266223C0-FAE1-483F-8EC5-B0513B96791C}"/>
          </ac:spMkLst>
        </pc:spChg>
        <pc:spChg chg="add">
          <ac:chgData name="BARIS ERDEMIR" userId="62aab4f8ac6252bf" providerId="LiveId" clId="{4FB9A07B-E999-4C7F-A416-A5C0790D7D17}" dt="2018-04-05T21:34:21.887" v="12112" actId="20577"/>
          <ac:spMkLst>
            <pc:docMk/>
            <pc:sldMk cId="822125307" sldId="275"/>
            <ac:spMk id="65" creationId="{5F0055E6-02B5-4BBA-AC9B-144E9368A064}"/>
          </ac:spMkLst>
        </pc:spChg>
        <pc:spChg chg="add">
          <ac:chgData name="BARIS ERDEMIR" userId="62aab4f8ac6252bf" providerId="LiveId" clId="{4FB9A07B-E999-4C7F-A416-A5C0790D7D17}" dt="2018-04-05T21:34:21.887" v="12112" actId="20577"/>
          <ac:spMkLst>
            <pc:docMk/>
            <pc:sldMk cId="822125307" sldId="275"/>
            <ac:spMk id="66" creationId="{B3CEE38A-75D0-4B93-8823-87A71B04D03F}"/>
          </ac:spMkLst>
        </pc:spChg>
        <pc:spChg chg="add">
          <ac:chgData name="BARIS ERDEMIR" userId="62aab4f8ac6252bf" providerId="LiveId" clId="{4FB9A07B-E999-4C7F-A416-A5C0790D7D17}" dt="2018-04-05T21:34:21.887" v="12112" actId="20577"/>
          <ac:spMkLst>
            <pc:docMk/>
            <pc:sldMk cId="822125307" sldId="275"/>
            <ac:spMk id="67" creationId="{EEC2FC60-7E53-4EE6-B53A-7C0970677CFB}"/>
          </ac:spMkLst>
        </pc:spChg>
        <pc:picChg chg="del">
          <ac:chgData name="BARIS ERDEMIR" userId="62aab4f8ac6252bf" providerId="LiveId" clId="{4FB9A07B-E999-4C7F-A416-A5C0790D7D17}" dt="2018-04-04T14:30:09.084" v="10068" actId="478"/>
          <ac:picMkLst>
            <pc:docMk/>
            <pc:sldMk cId="822125307" sldId="275"/>
            <ac:picMk id="35" creationId="{D8D5504A-324A-44B4-BF97-78725E38FD58}"/>
          </ac:picMkLst>
        </pc:picChg>
        <pc:picChg chg="del">
          <ac:chgData name="BARIS ERDEMIR" userId="62aab4f8ac6252bf" providerId="LiveId" clId="{4FB9A07B-E999-4C7F-A416-A5C0790D7D17}" dt="2018-04-04T14:30:09.084" v="10068" actId="478"/>
          <ac:picMkLst>
            <pc:docMk/>
            <pc:sldMk cId="822125307" sldId="275"/>
            <ac:picMk id="36" creationId="{A5D6F692-E236-4161-9448-0B66842AF093}"/>
          </ac:picMkLst>
        </pc:picChg>
        <pc:picChg chg="del">
          <ac:chgData name="BARIS ERDEMIR" userId="62aab4f8ac6252bf" providerId="LiveId" clId="{4FB9A07B-E999-4C7F-A416-A5C0790D7D17}" dt="2018-04-04T14:30:09.084" v="10068" actId="478"/>
          <ac:picMkLst>
            <pc:docMk/>
            <pc:sldMk cId="822125307" sldId="275"/>
            <ac:picMk id="37" creationId="{713863EC-AFA1-4D3D-B15C-AAA773D0EDB0}"/>
          </ac:picMkLst>
        </pc:picChg>
        <pc:picChg chg="del">
          <ac:chgData name="BARIS ERDEMIR" userId="62aab4f8ac6252bf" providerId="LiveId" clId="{4FB9A07B-E999-4C7F-A416-A5C0790D7D17}" dt="2018-04-04T14:30:09.084" v="10068" actId="478"/>
          <ac:picMkLst>
            <pc:docMk/>
            <pc:sldMk cId="822125307" sldId="275"/>
            <ac:picMk id="38" creationId="{2FCFAE8B-9429-4E62-AD50-52A3224A8991}"/>
          </ac:picMkLst>
        </pc:picChg>
        <pc:picChg chg="del">
          <ac:chgData name="BARIS ERDEMIR" userId="62aab4f8ac6252bf" providerId="LiveId" clId="{4FB9A07B-E999-4C7F-A416-A5C0790D7D17}" dt="2018-04-04T14:30:09.084" v="10068" actId="478"/>
          <ac:picMkLst>
            <pc:docMk/>
            <pc:sldMk cId="822125307" sldId="275"/>
            <ac:picMk id="39" creationId="{CB16E514-CFDA-4499-A2BA-3D8A8230B329}"/>
          </ac:picMkLst>
        </pc:picChg>
        <pc:picChg chg="add del">
          <ac:chgData name="BARIS ERDEMIR" userId="62aab4f8ac6252bf" providerId="LiveId" clId="{4FB9A07B-E999-4C7F-A416-A5C0790D7D17}" dt="2018-04-05T21:30:50.579" v="12066" actId="478"/>
          <ac:picMkLst>
            <pc:docMk/>
            <pc:sldMk cId="822125307" sldId="275"/>
            <ac:picMk id="58" creationId="{263B9F18-52F9-4886-8472-886A7CDC4BF8}"/>
          </ac:picMkLst>
        </pc:picChg>
        <pc:picChg chg="add del">
          <ac:chgData name="BARIS ERDEMIR" userId="62aab4f8ac6252bf" providerId="LiveId" clId="{4FB9A07B-E999-4C7F-A416-A5C0790D7D17}" dt="2018-04-05T21:30:50.579" v="12066" actId="478"/>
          <ac:picMkLst>
            <pc:docMk/>
            <pc:sldMk cId="822125307" sldId="275"/>
            <ac:picMk id="59" creationId="{8380057C-629A-42EC-A480-6EEBA77CDDDD}"/>
          </ac:picMkLst>
        </pc:picChg>
        <pc:picChg chg="add del">
          <ac:chgData name="BARIS ERDEMIR" userId="62aab4f8ac6252bf" providerId="LiveId" clId="{4FB9A07B-E999-4C7F-A416-A5C0790D7D17}" dt="2018-04-05T21:30:50.579" v="12066" actId="478"/>
          <ac:picMkLst>
            <pc:docMk/>
            <pc:sldMk cId="822125307" sldId="275"/>
            <ac:picMk id="60" creationId="{3B059ED0-537D-4CA0-B76F-1B97EFA7FE86}"/>
          </ac:picMkLst>
        </pc:picChg>
        <pc:picChg chg="add del">
          <ac:chgData name="BARIS ERDEMIR" userId="62aab4f8ac6252bf" providerId="LiveId" clId="{4FB9A07B-E999-4C7F-A416-A5C0790D7D17}" dt="2018-04-05T21:30:50.579" v="12066" actId="478"/>
          <ac:picMkLst>
            <pc:docMk/>
            <pc:sldMk cId="822125307" sldId="275"/>
            <ac:picMk id="61" creationId="{3C717644-E6CE-4DC6-A764-A5AB2B185057}"/>
          </ac:picMkLst>
        </pc:picChg>
        <pc:picChg chg="add del">
          <ac:chgData name="BARIS ERDEMIR" userId="62aab4f8ac6252bf" providerId="LiveId" clId="{4FB9A07B-E999-4C7F-A416-A5C0790D7D17}" dt="2018-04-05T21:30:50.579" v="12066" actId="478"/>
          <ac:picMkLst>
            <pc:docMk/>
            <pc:sldMk cId="822125307" sldId="275"/>
            <ac:picMk id="62" creationId="{BEAE8AE6-43E8-4718-831B-F4A25FF1B31D}"/>
          </ac:picMkLst>
        </pc:picChg>
        <pc:picChg chg="add">
          <ac:chgData name="BARIS ERDEMIR" userId="62aab4f8ac6252bf" providerId="LiveId" clId="{4FB9A07B-E999-4C7F-A416-A5C0790D7D17}" dt="2018-04-05T21:34:21.887" v="12112" actId="20577"/>
          <ac:picMkLst>
            <pc:docMk/>
            <pc:sldMk cId="822125307" sldId="275"/>
            <ac:picMk id="68" creationId="{FCEA92F8-E000-4CBD-8526-CDB73C1EFDC0}"/>
          </ac:picMkLst>
        </pc:picChg>
        <pc:picChg chg="add">
          <ac:chgData name="BARIS ERDEMIR" userId="62aab4f8ac6252bf" providerId="LiveId" clId="{4FB9A07B-E999-4C7F-A416-A5C0790D7D17}" dt="2018-04-05T21:34:21.887" v="12112" actId="20577"/>
          <ac:picMkLst>
            <pc:docMk/>
            <pc:sldMk cId="822125307" sldId="275"/>
            <ac:picMk id="69" creationId="{FD59845D-5D4C-4F47-95FD-0BB5B49DFF6C}"/>
          </ac:picMkLst>
        </pc:picChg>
        <pc:picChg chg="add">
          <ac:chgData name="BARIS ERDEMIR" userId="62aab4f8ac6252bf" providerId="LiveId" clId="{4FB9A07B-E999-4C7F-A416-A5C0790D7D17}" dt="2018-04-05T21:34:21.887" v="12112" actId="20577"/>
          <ac:picMkLst>
            <pc:docMk/>
            <pc:sldMk cId="822125307" sldId="275"/>
            <ac:picMk id="70" creationId="{6F60F0F4-C71B-40B2-8727-E1A52320DA02}"/>
          </ac:picMkLst>
        </pc:picChg>
        <pc:picChg chg="add">
          <ac:chgData name="BARIS ERDEMIR" userId="62aab4f8ac6252bf" providerId="LiveId" clId="{4FB9A07B-E999-4C7F-A416-A5C0790D7D17}" dt="2018-04-05T21:34:21.887" v="12112" actId="20577"/>
          <ac:picMkLst>
            <pc:docMk/>
            <pc:sldMk cId="822125307" sldId="275"/>
            <ac:picMk id="71" creationId="{50642547-F247-4CA9-9C1D-3738A60E33FA}"/>
          </ac:picMkLst>
        </pc:picChg>
        <pc:cxnChg chg="add mod">
          <ac:chgData name="BARIS ERDEMIR" userId="62aab4f8ac6252bf" providerId="LiveId" clId="{4FB9A07B-E999-4C7F-A416-A5C0790D7D17}" dt="2018-04-03T12:56:19.419" v="5609" actId="1038"/>
          <ac:cxnSpMkLst>
            <pc:docMk/>
            <pc:sldMk cId="822125307" sldId="275"/>
            <ac:cxnSpMk id="4" creationId="{F6D594C6-C116-4AE4-A433-14E9A75418E5}"/>
          </ac:cxnSpMkLst>
        </pc:cxnChg>
        <pc:cxnChg chg="add mod">
          <ac:chgData name="BARIS ERDEMIR" userId="62aab4f8ac6252bf" providerId="LiveId" clId="{4FB9A07B-E999-4C7F-A416-A5C0790D7D17}" dt="2018-04-03T12:56:19.419" v="5609" actId="1038"/>
          <ac:cxnSpMkLst>
            <pc:docMk/>
            <pc:sldMk cId="822125307" sldId="275"/>
            <ac:cxnSpMk id="18" creationId="{28B3E39A-61CE-4D11-8430-0C6E89D39760}"/>
          </ac:cxnSpMkLst>
        </pc:cxnChg>
        <pc:cxnChg chg="add mod">
          <ac:chgData name="BARIS ERDEMIR" userId="62aab4f8ac6252bf" providerId="LiveId" clId="{4FB9A07B-E999-4C7F-A416-A5C0790D7D17}" dt="2018-04-03T12:56:19.419" v="5609" actId="1038"/>
          <ac:cxnSpMkLst>
            <pc:docMk/>
            <pc:sldMk cId="822125307" sldId="275"/>
            <ac:cxnSpMk id="49" creationId="{AAEB26EE-6933-477A-96A8-7F2AD72E83BF}"/>
          </ac:cxnSpMkLst>
        </pc:cxnChg>
        <pc:cxnChg chg="add mod">
          <ac:chgData name="BARIS ERDEMIR" userId="62aab4f8ac6252bf" providerId="LiveId" clId="{4FB9A07B-E999-4C7F-A416-A5C0790D7D17}" dt="2018-04-03T12:56:19.419" v="5609" actId="1038"/>
          <ac:cxnSpMkLst>
            <pc:docMk/>
            <pc:sldMk cId="822125307" sldId="275"/>
            <ac:cxnSpMk id="50" creationId="{90FD7AFB-8243-4CB8-8B8F-DF28BC6FC76A}"/>
          </ac:cxnSpMkLst>
        </pc:cxnChg>
        <pc:cxnChg chg="add mod">
          <ac:chgData name="BARIS ERDEMIR" userId="62aab4f8ac6252bf" providerId="LiveId" clId="{4FB9A07B-E999-4C7F-A416-A5C0790D7D17}" dt="2018-04-03T12:56:19.419" v="5609" actId="1038"/>
          <ac:cxnSpMkLst>
            <pc:docMk/>
            <pc:sldMk cId="822125307" sldId="275"/>
            <ac:cxnSpMk id="51" creationId="{49435BC0-B288-4073-ACC7-C4E5A5863642}"/>
          </ac:cxnSpMkLst>
        </pc:cxnChg>
        <pc:cxnChg chg="add mod">
          <ac:chgData name="BARIS ERDEMIR" userId="62aab4f8ac6252bf" providerId="LiveId" clId="{4FB9A07B-E999-4C7F-A416-A5C0790D7D17}" dt="2018-04-03T12:56:19.419" v="5609" actId="1038"/>
          <ac:cxnSpMkLst>
            <pc:docMk/>
            <pc:sldMk cId="822125307" sldId="275"/>
            <ac:cxnSpMk id="54" creationId="{633765AA-6029-4875-907C-D1027CFA370E}"/>
          </ac:cxnSpMkLst>
        </pc:cxnChg>
      </pc:sldChg>
      <pc:sldChg chg="addSp delSp modSp add">
        <pc:chgData name="BARIS ERDEMIR" userId="62aab4f8ac6252bf" providerId="LiveId" clId="{4FB9A07B-E999-4C7F-A416-A5C0790D7D17}" dt="2018-04-06T11:25:03.077" v="18086" actId="14100"/>
        <pc:sldMkLst>
          <pc:docMk/>
          <pc:sldMk cId="2675754132" sldId="277"/>
        </pc:sldMkLst>
        <pc:spChg chg="del">
          <ac:chgData name="BARIS ERDEMIR" userId="62aab4f8ac6252bf" providerId="LiveId" clId="{4FB9A07B-E999-4C7F-A416-A5C0790D7D17}" dt="2018-04-04T14:29:12.882" v="10053" actId="478"/>
          <ac:spMkLst>
            <pc:docMk/>
            <pc:sldMk cId="2675754132" sldId="277"/>
            <ac:spMk id="2" creationId="{B59A3240-50A4-4CB2-AF88-B22FC69B9546}"/>
          </ac:spMkLst>
        </pc:spChg>
        <pc:spChg chg="add del">
          <ac:chgData name="BARIS ERDEMIR" userId="62aab4f8ac6252bf" providerId="LiveId" clId="{4FB9A07B-E999-4C7F-A416-A5C0790D7D17}" dt="2018-04-04T16:34:35.125" v="10651" actId="20577"/>
          <ac:spMkLst>
            <pc:docMk/>
            <pc:sldMk cId="2675754132" sldId="277"/>
            <ac:spMk id="2" creationId="{094959D8-03C7-4899-8558-0A2A89D632FB}"/>
          </ac:spMkLst>
        </pc:spChg>
        <pc:spChg chg="add del mod">
          <ac:chgData name="BARIS ERDEMIR" userId="62aab4f8ac6252bf" providerId="LiveId" clId="{4FB9A07B-E999-4C7F-A416-A5C0790D7D17}" dt="2018-04-04T16:35:01.434" v="10657" actId="20577"/>
          <ac:spMkLst>
            <pc:docMk/>
            <pc:sldMk cId="2675754132" sldId="277"/>
            <ac:spMk id="3" creationId="{AEA67884-A2F6-4CEC-A218-9C8800D034FA}"/>
          </ac:spMkLst>
        </pc:spChg>
        <pc:spChg chg="del">
          <ac:chgData name="BARIS ERDEMIR" userId="62aab4f8ac6252bf" providerId="LiveId" clId="{4FB9A07B-E999-4C7F-A416-A5C0790D7D17}" dt="2018-04-04T14:29:12.882" v="10053" actId="478"/>
          <ac:spMkLst>
            <pc:docMk/>
            <pc:sldMk cId="2675754132" sldId="277"/>
            <ac:spMk id="7" creationId="{31802FA1-A0DD-4451-A4F1-9B4319A07C36}"/>
          </ac:spMkLst>
        </pc:spChg>
        <pc:spChg chg="del">
          <ac:chgData name="BARIS ERDEMIR" userId="62aab4f8ac6252bf" providerId="LiveId" clId="{4FB9A07B-E999-4C7F-A416-A5C0790D7D17}" dt="2018-04-04T14:29:12.882" v="10053" actId="478"/>
          <ac:spMkLst>
            <pc:docMk/>
            <pc:sldMk cId="2675754132" sldId="277"/>
            <ac:spMk id="11" creationId="{3CEE13B6-BA7C-43BF-A420-0FAE81277E62}"/>
          </ac:spMkLst>
        </pc:spChg>
        <pc:spChg chg="del">
          <ac:chgData name="BARIS ERDEMIR" userId="62aab4f8ac6252bf" providerId="LiveId" clId="{4FB9A07B-E999-4C7F-A416-A5C0790D7D17}" dt="2018-04-04T14:29:12.882" v="10053" actId="478"/>
          <ac:spMkLst>
            <pc:docMk/>
            <pc:sldMk cId="2675754132" sldId="277"/>
            <ac:spMk id="13" creationId="{D1F0C3AE-8D60-4131-BC9F-8C8C9D0655A8}"/>
          </ac:spMkLst>
        </pc:spChg>
        <pc:spChg chg="del">
          <ac:chgData name="BARIS ERDEMIR" userId="62aab4f8ac6252bf" providerId="LiveId" clId="{4FB9A07B-E999-4C7F-A416-A5C0790D7D17}" dt="2018-04-04T14:29:12.882" v="10053" actId="478"/>
          <ac:spMkLst>
            <pc:docMk/>
            <pc:sldMk cId="2675754132" sldId="277"/>
            <ac:spMk id="15" creationId="{F5ADC35B-F183-4790-B971-10ACD2E5A5C7}"/>
          </ac:spMkLst>
        </pc:spChg>
        <pc:spChg chg="del">
          <ac:chgData name="BARIS ERDEMIR" userId="62aab4f8ac6252bf" providerId="LiveId" clId="{4FB9A07B-E999-4C7F-A416-A5C0790D7D17}" dt="2018-04-04T14:29:12.882" v="10053" actId="478"/>
          <ac:spMkLst>
            <pc:docMk/>
            <pc:sldMk cId="2675754132" sldId="277"/>
            <ac:spMk id="17" creationId="{F5E09461-EF4A-4243-9683-E3D14EA2F5A1}"/>
          </ac:spMkLst>
        </pc:spChg>
        <pc:spChg chg="del">
          <ac:chgData name="BARIS ERDEMIR" userId="62aab4f8ac6252bf" providerId="LiveId" clId="{4FB9A07B-E999-4C7F-A416-A5C0790D7D17}" dt="2018-04-04T14:29:12.882" v="10053" actId="478"/>
          <ac:spMkLst>
            <pc:docMk/>
            <pc:sldMk cId="2675754132" sldId="277"/>
            <ac:spMk id="19" creationId="{356A97F9-D077-4A62-9167-1DD71B9EA3F3}"/>
          </ac:spMkLst>
        </pc:spChg>
        <pc:spChg chg="add del">
          <ac:chgData name="BARIS ERDEMIR" userId="62aab4f8ac6252bf" providerId="LiveId" clId="{4FB9A07B-E999-4C7F-A416-A5C0790D7D17}" dt="2018-04-05T21:32:11.340" v="12082" actId="478"/>
          <ac:spMkLst>
            <pc:docMk/>
            <pc:sldMk cId="2675754132" sldId="277"/>
            <ac:spMk id="20" creationId="{8C331EFB-2B79-4C46-8250-786D34ABC4DB}"/>
          </ac:spMkLst>
        </pc:spChg>
        <pc:spChg chg="add del">
          <ac:chgData name="BARIS ERDEMIR" userId="62aab4f8ac6252bf" providerId="LiveId" clId="{4FB9A07B-E999-4C7F-A416-A5C0790D7D17}" dt="2018-04-05T21:32:11.340" v="12082" actId="478"/>
          <ac:spMkLst>
            <pc:docMk/>
            <pc:sldMk cId="2675754132" sldId="277"/>
            <ac:spMk id="21" creationId="{25D1727B-ECB6-490D-A261-8CD9E8F4575E}"/>
          </ac:spMkLst>
        </pc:spChg>
        <pc:spChg chg="add del">
          <ac:chgData name="BARIS ERDEMIR" userId="62aab4f8ac6252bf" providerId="LiveId" clId="{4FB9A07B-E999-4C7F-A416-A5C0790D7D17}" dt="2018-04-05T21:30:26.570" v="12060" actId="478"/>
          <ac:spMkLst>
            <pc:docMk/>
            <pc:sldMk cId="2675754132" sldId="277"/>
            <ac:spMk id="22" creationId="{700FFE78-EC95-464E-A839-03967268E48D}"/>
          </ac:spMkLst>
        </pc:spChg>
        <pc:spChg chg="add del">
          <ac:chgData name="BARIS ERDEMIR" userId="62aab4f8ac6252bf" providerId="LiveId" clId="{4FB9A07B-E999-4C7F-A416-A5C0790D7D17}" dt="2018-04-05T21:30:26.570" v="12060" actId="478"/>
          <ac:spMkLst>
            <pc:docMk/>
            <pc:sldMk cId="2675754132" sldId="277"/>
            <ac:spMk id="23" creationId="{0FE1282C-A2C2-4F53-8CF2-B3F867CBF53D}"/>
          </ac:spMkLst>
        </pc:spChg>
        <pc:spChg chg="add del">
          <ac:chgData name="BARIS ERDEMIR" userId="62aab4f8ac6252bf" providerId="LiveId" clId="{4FB9A07B-E999-4C7F-A416-A5C0790D7D17}" dt="2018-04-05T21:30:26.570" v="12060" actId="478"/>
          <ac:spMkLst>
            <pc:docMk/>
            <pc:sldMk cId="2675754132" sldId="277"/>
            <ac:spMk id="24" creationId="{A6F0E8C8-3453-4FB3-A49D-39EC2FCB6C98}"/>
          </ac:spMkLst>
        </pc:spChg>
        <pc:spChg chg="add del">
          <ac:chgData name="BARIS ERDEMIR" userId="62aab4f8ac6252bf" providerId="LiveId" clId="{4FB9A07B-E999-4C7F-A416-A5C0790D7D17}" dt="2018-04-05T21:30:26.570" v="12060" actId="478"/>
          <ac:spMkLst>
            <pc:docMk/>
            <pc:sldMk cId="2675754132" sldId="277"/>
            <ac:spMk id="25" creationId="{E6A3F79A-7647-4E92-977B-FA58DCAA634F}"/>
          </ac:spMkLst>
        </pc:spChg>
        <pc:spChg chg="add del">
          <ac:chgData name="BARIS ERDEMIR" userId="62aab4f8ac6252bf" providerId="LiveId" clId="{4FB9A07B-E999-4C7F-A416-A5C0790D7D17}" dt="2018-04-05T21:30:26.570" v="12060" actId="478"/>
          <ac:spMkLst>
            <pc:docMk/>
            <pc:sldMk cId="2675754132" sldId="277"/>
            <ac:spMk id="26" creationId="{D952639A-D13A-45CE-A7ED-B28D86183E1D}"/>
          </ac:spMkLst>
        </pc:spChg>
        <pc:spChg chg="add mod">
          <ac:chgData name="BARIS ERDEMIR" userId="62aab4f8ac6252bf" providerId="LiveId" clId="{4FB9A07B-E999-4C7F-A416-A5C0790D7D17}" dt="2018-04-06T11:24:33.893" v="18083" actId="1036"/>
          <ac:spMkLst>
            <pc:docMk/>
            <pc:sldMk cId="2675754132" sldId="277"/>
            <ac:spMk id="32" creationId="{0CCBC3AE-4665-4DCC-9F33-4EC93ADDF928}"/>
          </ac:spMkLst>
        </pc:spChg>
        <pc:spChg chg="add del">
          <ac:chgData name="BARIS ERDEMIR" userId="62aab4f8ac6252bf" providerId="LiveId" clId="{4FB9A07B-E999-4C7F-A416-A5C0790D7D17}" dt="2018-04-04T16:34:46.974" v="10653" actId="20577"/>
          <ac:spMkLst>
            <pc:docMk/>
            <pc:sldMk cId="2675754132" sldId="277"/>
            <ac:spMk id="32" creationId="{3F4696A1-911A-459F-A5C3-442B53CF7426}"/>
          </ac:spMkLst>
        </pc:spChg>
        <pc:spChg chg="add mod">
          <ac:chgData name="BARIS ERDEMIR" userId="62aab4f8ac6252bf" providerId="LiveId" clId="{4FB9A07B-E999-4C7F-A416-A5C0790D7D17}" dt="2018-04-06T11:24:01.668" v="18030" actId="1036"/>
          <ac:spMkLst>
            <pc:docMk/>
            <pc:sldMk cId="2675754132" sldId="277"/>
            <ac:spMk id="33" creationId="{95D8601F-B4BC-4F73-B6AE-573380426B14}"/>
          </ac:spMkLst>
        </pc:spChg>
        <pc:spChg chg="add">
          <ac:chgData name="BARIS ERDEMIR" userId="62aab4f8ac6252bf" providerId="LiveId" clId="{4FB9A07B-E999-4C7F-A416-A5C0790D7D17}" dt="2018-04-05T21:33:44.374" v="12104" actId="20577"/>
          <ac:spMkLst>
            <pc:docMk/>
            <pc:sldMk cId="2675754132" sldId="277"/>
            <ac:spMk id="34" creationId="{52F3141C-7AF8-40A5-9FC1-3724AFD702C6}"/>
          </ac:spMkLst>
        </pc:spChg>
        <pc:spChg chg="add">
          <ac:chgData name="BARIS ERDEMIR" userId="62aab4f8ac6252bf" providerId="LiveId" clId="{4FB9A07B-E999-4C7F-A416-A5C0790D7D17}" dt="2018-04-05T21:33:44.374" v="12104" actId="20577"/>
          <ac:spMkLst>
            <pc:docMk/>
            <pc:sldMk cId="2675754132" sldId="277"/>
            <ac:spMk id="35" creationId="{23515E9F-C6D7-4360-BAAC-EFE8F8C6EA91}"/>
          </ac:spMkLst>
        </pc:spChg>
        <pc:spChg chg="add">
          <ac:chgData name="BARIS ERDEMIR" userId="62aab4f8ac6252bf" providerId="LiveId" clId="{4FB9A07B-E999-4C7F-A416-A5C0790D7D17}" dt="2018-04-05T21:33:44.374" v="12104" actId="20577"/>
          <ac:spMkLst>
            <pc:docMk/>
            <pc:sldMk cId="2675754132" sldId="277"/>
            <ac:spMk id="36" creationId="{966C34C3-F748-46EA-8855-0B63FE5874FA}"/>
          </ac:spMkLst>
        </pc:spChg>
        <pc:spChg chg="add">
          <ac:chgData name="BARIS ERDEMIR" userId="62aab4f8ac6252bf" providerId="LiveId" clId="{4FB9A07B-E999-4C7F-A416-A5C0790D7D17}" dt="2018-04-05T21:33:44.374" v="12104" actId="20577"/>
          <ac:spMkLst>
            <pc:docMk/>
            <pc:sldMk cId="2675754132" sldId="277"/>
            <ac:spMk id="37" creationId="{4E9912D8-3A53-48AF-9C98-6D7AB84E62BF}"/>
          </ac:spMkLst>
        </pc:spChg>
        <pc:spChg chg="add">
          <ac:chgData name="BARIS ERDEMIR" userId="62aab4f8ac6252bf" providerId="LiveId" clId="{4FB9A07B-E999-4C7F-A416-A5C0790D7D17}" dt="2018-04-05T21:33:44.374" v="12104" actId="20577"/>
          <ac:spMkLst>
            <pc:docMk/>
            <pc:sldMk cId="2675754132" sldId="277"/>
            <ac:spMk id="38" creationId="{6E6B8667-7BD3-4E2A-A366-6870CC8AB6A8}"/>
          </ac:spMkLst>
        </pc:spChg>
        <pc:spChg chg="add">
          <ac:chgData name="BARIS ERDEMIR" userId="62aab4f8ac6252bf" providerId="LiveId" clId="{4FB9A07B-E999-4C7F-A416-A5C0790D7D17}" dt="2018-04-05T21:33:44.374" v="12104" actId="20577"/>
          <ac:spMkLst>
            <pc:docMk/>
            <pc:sldMk cId="2675754132" sldId="277"/>
            <ac:spMk id="39" creationId="{B618D9C2-C39A-4871-B70C-5E496E4C71CD}"/>
          </ac:spMkLst>
        </pc:spChg>
        <pc:spChg chg="mod">
          <ac:chgData name="BARIS ERDEMIR" userId="62aab4f8ac6252bf" providerId="LiveId" clId="{4FB9A07B-E999-4C7F-A416-A5C0790D7D17}" dt="2018-04-04T16:35:00.216" v="10656" actId="14100"/>
          <ac:spMkLst>
            <pc:docMk/>
            <pc:sldMk cId="2675754132" sldId="277"/>
            <ac:spMk id="42" creationId="{6B1D4396-83EE-45A0-92B3-5A4DBE975AE7}"/>
          </ac:spMkLst>
        </pc:spChg>
        <pc:spChg chg="mod">
          <ac:chgData name="BARIS ERDEMIR" userId="62aab4f8ac6252bf" providerId="LiveId" clId="{4FB9A07B-E999-4C7F-A416-A5C0790D7D17}" dt="2018-04-05T22:26:21.629" v="12864" actId="20577"/>
          <ac:spMkLst>
            <pc:docMk/>
            <pc:sldMk cId="2675754132" sldId="277"/>
            <ac:spMk id="44" creationId="{2213EC4B-C395-4A3F-9690-35EEEE2DF284}"/>
          </ac:spMkLst>
        </pc:spChg>
        <pc:spChg chg="del mod">
          <ac:chgData name="BARIS ERDEMIR" userId="62aab4f8ac6252bf" providerId="LiveId" clId="{4FB9A07B-E999-4C7F-A416-A5C0790D7D17}" dt="2018-04-04T22:08:30.065" v="11052" actId="478"/>
          <ac:spMkLst>
            <pc:docMk/>
            <pc:sldMk cId="2675754132" sldId="277"/>
            <ac:spMk id="50" creationId="{D643473D-78AF-4D72-B538-11F01C43B92F}"/>
          </ac:spMkLst>
        </pc:spChg>
        <pc:spChg chg="add del mod">
          <ac:chgData name="BARIS ERDEMIR" userId="62aab4f8ac6252bf" providerId="LiveId" clId="{4FB9A07B-E999-4C7F-A416-A5C0790D7D17}" dt="2018-04-06T11:24:40" v="18084" actId="478"/>
          <ac:spMkLst>
            <pc:docMk/>
            <pc:sldMk cId="2675754132" sldId="277"/>
            <ac:spMk id="51" creationId="{38BF67DD-72B0-4ED3-8E53-4EC303CDE9FC}"/>
          </ac:spMkLst>
        </pc:spChg>
        <pc:spChg chg="add del mod">
          <ac:chgData name="BARIS ERDEMIR" userId="62aab4f8ac6252bf" providerId="LiveId" clId="{4FB9A07B-E999-4C7F-A416-A5C0790D7D17}" dt="2018-04-06T11:24:41.623" v="18085" actId="478"/>
          <ac:spMkLst>
            <pc:docMk/>
            <pc:sldMk cId="2675754132" sldId="277"/>
            <ac:spMk id="52" creationId="{2E8135EC-62F9-41F6-A3CD-9D53F118766C}"/>
          </ac:spMkLst>
        </pc:spChg>
        <pc:spChg chg="del mod">
          <ac:chgData name="BARIS ERDEMIR" userId="62aab4f8ac6252bf" providerId="LiveId" clId="{4FB9A07B-E999-4C7F-A416-A5C0790D7D17}" dt="2018-04-04T22:08:30.065" v="11052" actId="478"/>
          <ac:spMkLst>
            <pc:docMk/>
            <pc:sldMk cId="2675754132" sldId="277"/>
            <ac:spMk id="53" creationId="{7F535926-A512-49C7-B95E-A1941139BFB1}"/>
          </ac:spMkLst>
        </pc:spChg>
        <pc:picChg chg="add mod">
          <ac:chgData name="BARIS ERDEMIR" userId="62aab4f8ac6252bf" providerId="LiveId" clId="{4FB9A07B-E999-4C7F-A416-A5C0790D7D17}" dt="2018-04-06T11:25:03.077" v="18086" actId="14100"/>
          <ac:picMkLst>
            <pc:docMk/>
            <pc:sldMk cId="2675754132" sldId="277"/>
            <ac:picMk id="2" creationId="{736E19EB-F7A5-412A-B289-30B26EA9ED86}"/>
          </ac:picMkLst>
        </pc:picChg>
        <pc:picChg chg="add mod">
          <ac:chgData name="BARIS ERDEMIR" userId="62aab4f8ac6252bf" providerId="LiveId" clId="{4FB9A07B-E999-4C7F-A416-A5C0790D7D17}" dt="2018-04-05T22:21:39.441" v="12794" actId="1076"/>
          <ac:picMkLst>
            <pc:docMk/>
            <pc:sldMk cId="2675754132" sldId="277"/>
            <ac:picMk id="4" creationId="{C6649199-278F-47F9-A223-1827942E5DE2}"/>
          </ac:picMkLst>
        </pc:picChg>
        <pc:picChg chg="add del">
          <ac:chgData name="BARIS ERDEMIR" userId="62aab4f8ac6252bf" providerId="LiveId" clId="{4FB9A07B-E999-4C7F-A416-A5C0790D7D17}" dt="2018-04-05T21:30:26.570" v="12060" actId="478"/>
          <ac:picMkLst>
            <pc:docMk/>
            <pc:sldMk cId="2675754132" sldId="277"/>
            <ac:picMk id="27" creationId="{18F020F5-B7B3-47E4-9DF7-1E8A17D83098}"/>
          </ac:picMkLst>
        </pc:picChg>
        <pc:picChg chg="add del">
          <ac:chgData name="BARIS ERDEMIR" userId="62aab4f8ac6252bf" providerId="LiveId" clId="{4FB9A07B-E999-4C7F-A416-A5C0790D7D17}" dt="2018-04-05T21:30:26.570" v="12060" actId="478"/>
          <ac:picMkLst>
            <pc:docMk/>
            <pc:sldMk cId="2675754132" sldId="277"/>
            <ac:picMk id="28" creationId="{6D733296-A5DC-4377-B398-7843EA77C934}"/>
          </ac:picMkLst>
        </pc:picChg>
        <pc:picChg chg="add del">
          <ac:chgData name="BARIS ERDEMIR" userId="62aab4f8ac6252bf" providerId="LiveId" clId="{4FB9A07B-E999-4C7F-A416-A5C0790D7D17}" dt="2018-04-05T21:30:26.570" v="12060" actId="478"/>
          <ac:picMkLst>
            <pc:docMk/>
            <pc:sldMk cId="2675754132" sldId="277"/>
            <ac:picMk id="29" creationId="{3021D371-64B9-47D6-A2F0-65FBE8383654}"/>
          </ac:picMkLst>
        </pc:picChg>
        <pc:picChg chg="add del">
          <ac:chgData name="BARIS ERDEMIR" userId="62aab4f8ac6252bf" providerId="LiveId" clId="{4FB9A07B-E999-4C7F-A416-A5C0790D7D17}" dt="2018-04-05T21:30:26.570" v="12060" actId="478"/>
          <ac:picMkLst>
            <pc:docMk/>
            <pc:sldMk cId="2675754132" sldId="277"/>
            <ac:picMk id="30" creationId="{5EEF6E1A-8A65-4115-A924-09370FCF61B9}"/>
          </ac:picMkLst>
        </pc:picChg>
        <pc:picChg chg="add del">
          <ac:chgData name="BARIS ERDEMIR" userId="62aab4f8ac6252bf" providerId="LiveId" clId="{4FB9A07B-E999-4C7F-A416-A5C0790D7D17}" dt="2018-04-05T21:30:26.570" v="12060" actId="478"/>
          <ac:picMkLst>
            <pc:docMk/>
            <pc:sldMk cId="2675754132" sldId="277"/>
            <ac:picMk id="31" creationId="{685D29D5-449B-4FBA-91C8-9D8383915E70}"/>
          </ac:picMkLst>
        </pc:picChg>
        <pc:picChg chg="del">
          <ac:chgData name="BARIS ERDEMIR" userId="62aab4f8ac6252bf" providerId="LiveId" clId="{4FB9A07B-E999-4C7F-A416-A5C0790D7D17}" dt="2018-04-04T14:29:12.882" v="10053" actId="478"/>
          <ac:picMkLst>
            <pc:docMk/>
            <pc:sldMk cId="2675754132" sldId="277"/>
            <ac:picMk id="35" creationId="{D8D5504A-324A-44B4-BF97-78725E38FD58}"/>
          </ac:picMkLst>
        </pc:picChg>
        <pc:picChg chg="del">
          <ac:chgData name="BARIS ERDEMIR" userId="62aab4f8ac6252bf" providerId="LiveId" clId="{4FB9A07B-E999-4C7F-A416-A5C0790D7D17}" dt="2018-04-04T14:29:12.882" v="10053" actId="478"/>
          <ac:picMkLst>
            <pc:docMk/>
            <pc:sldMk cId="2675754132" sldId="277"/>
            <ac:picMk id="36" creationId="{A5D6F692-E236-4161-9448-0B66842AF093}"/>
          </ac:picMkLst>
        </pc:picChg>
        <pc:picChg chg="del">
          <ac:chgData name="BARIS ERDEMIR" userId="62aab4f8ac6252bf" providerId="LiveId" clId="{4FB9A07B-E999-4C7F-A416-A5C0790D7D17}" dt="2018-04-04T14:29:12.882" v="10053" actId="478"/>
          <ac:picMkLst>
            <pc:docMk/>
            <pc:sldMk cId="2675754132" sldId="277"/>
            <ac:picMk id="37" creationId="{713863EC-AFA1-4D3D-B15C-AAA773D0EDB0}"/>
          </ac:picMkLst>
        </pc:picChg>
        <pc:picChg chg="del">
          <ac:chgData name="BARIS ERDEMIR" userId="62aab4f8ac6252bf" providerId="LiveId" clId="{4FB9A07B-E999-4C7F-A416-A5C0790D7D17}" dt="2018-04-04T14:29:12.882" v="10053" actId="478"/>
          <ac:picMkLst>
            <pc:docMk/>
            <pc:sldMk cId="2675754132" sldId="277"/>
            <ac:picMk id="38" creationId="{2FCFAE8B-9429-4E62-AD50-52A3224A8991}"/>
          </ac:picMkLst>
        </pc:picChg>
        <pc:picChg chg="del">
          <ac:chgData name="BARIS ERDEMIR" userId="62aab4f8ac6252bf" providerId="LiveId" clId="{4FB9A07B-E999-4C7F-A416-A5C0790D7D17}" dt="2018-04-04T14:29:12.882" v="10053" actId="478"/>
          <ac:picMkLst>
            <pc:docMk/>
            <pc:sldMk cId="2675754132" sldId="277"/>
            <ac:picMk id="39" creationId="{CB16E514-CFDA-4499-A2BA-3D8A8230B329}"/>
          </ac:picMkLst>
        </pc:picChg>
        <pc:picChg chg="add">
          <ac:chgData name="BARIS ERDEMIR" userId="62aab4f8ac6252bf" providerId="LiveId" clId="{4FB9A07B-E999-4C7F-A416-A5C0790D7D17}" dt="2018-04-05T21:33:44.374" v="12104" actId="20577"/>
          <ac:picMkLst>
            <pc:docMk/>
            <pc:sldMk cId="2675754132" sldId="277"/>
            <ac:picMk id="40" creationId="{BCCF7614-7318-44A8-9821-CE14451CEA12}"/>
          </ac:picMkLst>
        </pc:picChg>
        <pc:picChg chg="add">
          <ac:chgData name="BARIS ERDEMIR" userId="62aab4f8ac6252bf" providerId="LiveId" clId="{4FB9A07B-E999-4C7F-A416-A5C0790D7D17}" dt="2018-04-05T21:33:44.374" v="12104" actId="20577"/>
          <ac:picMkLst>
            <pc:docMk/>
            <pc:sldMk cId="2675754132" sldId="277"/>
            <ac:picMk id="41" creationId="{7512DD95-BDDA-40C5-B51F-223140711B18}"/>
          </ac:picMkLst>
        </pc:picChg>
        <pc:picChg chg="add">
          <ac:chgData name="BARIS ERDEMIR" userId="62aab4f8ac6252bf" providerId="LiveId" clId="{4FB9A07B-E999-4C7F-A416-A5C0790D7D17}" dt="2018-04-05T21:33:44.374" v="12104" actId="20577"/>
          <ac:picMkLst>
            <pc:docMk/>
            <pc:sldMk cId="2675754132" sldId="277"/>
            <ac:picMk id="43" creationId="{B608BFD5-CECB-4737-A6C5-CA777035D515}"/>
          </ac:picMkLst>
        </pc:picChg>
        <pc:picChg chg="add">
          <ac:chgData name="BARIS ERDEMIR" userId="62aab4f8ac6252bf" providerId="LiveId" clId="{4FB9A07B-E999-4C7F-A416-A5C0790D7D17}" dt="2018-04-05T21:33:44.374" v="12104" actId="20577"/>
          <ac:picMkLst>
            <pc:docMk/>
            <pc:sldMk cId="2675754132" sldId="277"/>
            <ac:picMk id="45" creationId="{03B0865D-6637-4C69-A693-B34026D6FB69}"/>
          </ac:picMkLst>
        </pc:picChg>
        <pc:picChg chg="add del mod">
          <ac:chgData name="BARIS ERDEMIR" userId="62aab4f8ac6252bf" providerId="LiveId" clId="{4FB9A07B-E999-4C7F-A416-A5C0790D7D17}" dt="2018-04-04T22:07:26.265" v="11044" actId="478"/>
          <ac:picMkLst>
            <pc:docMk/>
            <pc:sldMk cId="2675754132" sldId="277"/>
            <ac:picMk id="3074" creationId="{14FE7814-9F2A-4D86-8540-AEC496FE656E}"/>
          </ac:picMkLst>
        </pc:picChg>
      </pc:sldChg>
      <pc:sldChg chg="addSp delSp modSp add ord modAnim">
        <pc:chgData name="BARIS ERDEMIR" userId="62aab4f8ac6252bf" providerId="LiveId" clId="{4FB9A07B-E999-4C7F-A416-A5C0790D7D17}" dt="2018-04-09T08:19:42.519" v="18746" actId="20577"/>
        <pc:sldMkLst>
          <pc:docMk/>
          <pc:sldMk cId="3153983090" sldId="283"/>
        </pc:sldMkLst>
        <pc:spChg chg="del">
          <ac:chgData name="BARIS ERDEMIR" userId="62aab4f8ac6252bf" providerId="LiveId" clId="{4FB9A07B-E999-4C7F-A416-A5C0790D7D17}" dt="2018-04-04T14:30:43.295" v="10075" actId="478"/>
          <ac:spMkLst>
            <pc:docMk/>
            <pc:sldMk cId="3153983090" sldId="283"/>
            <ac:spMk id="2" creationId="{B59A3240-50A4-4CB2-AF88-B22FC69B9546}"/>
          </ac:spMkLst>
        </pc:spChg>
        <pc:spChg chg="del">
          <ac:chgData name="BARIS ERDEMIR" userId="62aab4f8ac6252bf" providerId="LiveId" clId="{4FB9A07B-E999-4C7F-A416-A5C0790D7D17}" dt="2018-04-04T14:30:43.295" v="10075" actId="478"/>
          <ac:spMkLst>
            <pc:docMk/>
            <pc:sldMk cId="3153983090" sldId="283"/>
            <ac:spMk id="7" creationId="{31802FA1-A0DD-4451-A4F1-9B4319A07C36}"/>
          </ac:spMkLst>
        </pc:spChg>
        <pc:spChg chg="del">
          <ac:chgData name="BARIS ERDEMIR" userId="62aab4f8ac6252bf" providerId="LiveId" clId="{4FB9A07B-E999-4C7F-A416-A5C0790D7D17}" dt="2018-04-04T14:30:43.295" v="10075" actId="478"/>
          <ac:spMkLst>
            <pc:docMk/>
            <pc:sldMk cId="3153983090" sldId="283"/>
            <ac:spMk id="11" creationId="{3CEE13B6-BA7C-43BF-A420-0FAE81277E62}"/>
          </ac:spMkLst>
        </pc:spChg>
        <pc:spChg chg="del">
          <ac:chgData name="BARIS ERDEMIR" userId="62aab4f8ac6252bf" providerId="LiveId" clId="{4FB9A07B-E999-4C7F-A416-A5C0790D7D17}" dt="2018-04-04T14:30:43.295" v="10075" actId="478"/>
          <ac:spMkLst>
            <pc:docMk/>
            <pc:sldMk cId="3153983090" sldId="283"/>
            <ac:spMk id="13" creationId="{D1F0C3AE-8D60-4131-BC9F-8C8C9D0655A8}"/>
          </ac:spMkLst>
        </pc:spChg>
        <pc:spChg chg="del">
          <ac:chgData name="BARIS ERDEMIR" userId="62aab4f8ac6252bf" providerId="LiveId" clId="{4FB9A07B-E999-4C7F-A416-A5C0790D7D17}" dt="2018-04-04T14:30:43.295" v="10075" actId="478"/>
          <ac:spMkLst>
            <pc:docMk/>
            <pc:sldMk cId="3153983090" sldId="283"/>
            <ac:spMk id="15" creationId="{F5ADC35B-F183-4790-B971-10ACD2E5A5C7}"/>
          </ac:spMkLst>
        </pc:spChg>
        <pc:spChg chg="del">
          <ac:chgData name="BARIS ERDEMIR" userId="62aab4f8ac6252bf" providerId="LiveId" clId="{4FB9A07B-E999-4C7F-A416-A5C0790D7D17}" dt="2018-04-04T14:30:43.295" v="10075" actId="478"/>
          <ac:spMkLst>
            <pc:docMk/>
            <pc:sldMk cId="3153983090" sldId="283"/>
            <ac:spMk id="17" creationId="{F5E09461-EF4A-4243-9683-E3D14EA2F5A1}"/>
          </ac:spMkLst>
        </pc:spChg>
        <pc:spChg chg="add del">
          <ac:chgData name="BARIS ERDEMIR" userId="62aab4f8ac6252bf" providerId="LiveId" clId="{4FB9A07B-E999-4C7F-A416-A5C0790D7D17}" dt="2018-04-06T10:17:22.337" v="16178" actId="478"/>
          <ac:spMkLst>
            <pc:docMk/>
            <pc:sldMk cId="3153983090" sldId="283"/>
            <ac:spMk id="18" creationId="{7812E3AF-5D35-457F-9FF6-14399397DC8E}"/>
          </ac:spMkLst>
        </pc:spChg>
        <pc:spChg chg="del">
          <ac:chgData name="BARIS ERDEMIR" userId="62aab4f8ac6252bf" providerId="LiveId" clId="{4FB9A07B-E999-4C7F-A416-A5C0790D7D17}" dt="2018-04-04T14:30:43.295" v="10075" actId="478"/>
          <ac:spMkLst>
            <pc:docMk/>
            <pc:sldMk cId="3153983090" sldId="283"/>
            <ac:spMk id="19" creationId="{356A97F9-D077-4A62-9167-1DD71B9EA3F3}"/>
          </ac:spMkLst>
        </pc:spChg>
        <pc:spChg chg="add mod">
          <ac:chgData name="BARIS ERDEMIR" userId="62aab4f8ac6252bf" providerId="LiveId" clId="{4FB9A07B-E999-4C7F-A416-A5C0790D7D17}" dt="2018-04-06T10:16:49.572" v="16147" actId="20577"/>
          <ac:spMkLst>
            <pc:docMk/>
            <pc:sldMk cId="3153983090" sldId="283"/>
            <ac:spMk id="19" creationId="{A9F03D4A-28FB-4342-B4E9-8F98468B83D4}"/>
          </ac:spMkLst>
        </pc:spChg>
        <pc:spChg chg="mod">
          <ac:chgData name="BARIS ERDEMIR" userId="62aab4f8ac6252bf" providerId="LiveId" clId="{4FB9A07B-E999-4C7F-A416-A5C0790D7D17}" dt="2018-04-06T10:12:52.541" v="16034" actId="20577"/>
          <ac:spMkLst>
            <pc:docMk/>
            <pc:sldMk cId="3153983090" sldId="283"/>
            <ac:spMk id="21" creationId="{37171E8B-86A8-44FB-8A9F-34125B3833B6}"/>
          </ac:spMkLst>
        </pc:spChg>
        <pc:spChg chg="del mod">
          <ac:chgData name="BARIS ERDEMIR" userId="62aab4f8ac6252bf" providerId="LiveId" clId="{4FB9A07B-E999-4C7F-A416-A5C0790D7D17}" dt="2018-04-06T10:17:25.587" v="16179" actId="478"/>
          <ac:spMkLst>
            <pc:docMk/>
            <pc:sldMk cId="3153983090" sldId="283"/>
            <ac:spMk id="22" creationId="{A3446622-44F1-4B72-84E2-E992D789C7D8}"/>
          </ac:spMkLst>
        </pc:spChg>
        <pc:spChg chg="add del">
          <ac:chgData name="BARIS ERDEMIR" userId="62aab4f8ac6252bf" providerId="LiveId" clId="{4FB9A07B-E999-4C7F-A416-A5C0790D7D17}" dt="2018-04-05T21:32:47.344" v="12092" actId="478"/>
          <ac:spMkLst>
            <pc:docMk/>
            <pc:sldMk cId="3153983090" sldId="283"/>
            <ac:spMk id="23" creationId="{01AF2E14-F64B-421A-BBA7-A02B6F614FA2}"/>
          </ac:spMkLst>
        </pc:spChg>
        <pc:spChg chg="add mod">
          <ac:chgData name="BARIS ERDEMIR" userId="62aab4f8ac6252bf" providerId="LiveId" clId="{4FB9A07B-E999-4C7F-A416-A5C0790D7D17}" dt="2018-04-06T10:15:40.241" v="16089" actId="20577"/>
          <ac:spMkLst>
            <pc:docMk/>
            <pc:sldMk cId="3153983090" sldId="283"/>
            <ac:spMk id="23" creationId="{4F6DCA5B-1AC4-4E2F-8238-49C34F70610B}"/>
          </ac:spMkLst>
        </pc:spChg>
        <pc:spChg chg="add mod">
          <ac:chgData name="BARIS ERDEMIR" userId="62aab4f8ac6252bf" providerId="LiveId" clId="{4FB9A07B-E999-4C7F-A416-A5C0790D7D17}" dt="2018-04-06T10:17:04.557" v="16158" actId="20577"/>
          <ac:spMkLst>
            <pc:docMk/>
            <pc:sldMk cId="3153983090" sldId="283"/>
            <ac:spMk id="24" creationId="{6ABE80CA-985E-44F2-B3DC-21F246F42198}"/>
          </ac:spMkLst>
        </pc:spChg>
        <pc:spChg chg="add del">
          <ac:chgData name="BARIS ERDEMIR" userId="62aab4f8ac6252bf" providerId="LiveId" clId="{4FB9A07B-E999-4C7F-A416-A5C0790D7D17}" dt="2018-04-05T21:32:47.344" v="12092" actId="478"/>
          <ac:spMkLst>
            <pc:docMk/>
            <pc:sldMk cId="3153983090" sldId="283"/>
            <ac:spMk id="24" creationId="{139C1581-C7DE-428B-BA99-F9CB7DB36CEF}"/>
          </ac:spMkLst>
        </pc:spChg>
        <pc:spChg chg="add mod">
          <ac:chgData name="BARIS ERDEMIR" userId="62aab4f8ac6252bf" providerId="LiveId" clId="{4FB9A07B-E999-4C7F-A416-A5C0790D7D17}" dt="2018-04-09T08:19:42.519" v="18746" actId="20577"/>
          <ac:spMkLst>
            <pc:docMk/>
            <pc:sldMk cId="3153983090" sldId="283"/>
            <ac:spMk id="25" creationId="{3900090F-D234-48C7-B06D-30F545821F18}"/>
          </ac:spMkLst>
        </pc:spChg>
        <pc:spChg chg="add del">
          <ac:chgData name="BARIS ERDEMIR" userId="62aab4f8ac6252bf" providerId="LiveId" clId="{4FB9A07B-E999-4C7F-A416-A5C0790D7D17}" dt="2018-04-05T21:31:05.905" v="12070" actId="478"/>
          <ac:spMkLst>
            <pc:docMk/>
            <pc:sldMk cId="3153983090" sldId="283"/>
            <ac:spMk id="25" creationId="{1F33288A-AE13-49AE-9297-29CAD133F72C}"/>
          </ac:spMkLst>
        </pc:spChg>
        <pc:spChg chg="add del">
          <ac:chgData name="BARIS ERDEMIR" userId="62aab4f8ac6252bf" providerId="LiveId" clId="{4FB9A07B-E999-4C7F-A416-A5C0790D7D17}" dt="2018-04-05T21:31:05.905" v="12070" actId="478"/>
          <ac:spMkLst>
            <pc:docMk/>
            <pc:sldMk cId="3153983090" sldId="283"/>
            <ac:spMk id="26" creationId="{2E4056A1-3086-46D2-B782-60247D9E2745}"/>
          </ac:spMkLst>
        </pc:spChg>
        <pc:spChg chg="add del">
          <ac:chgData name="BARIS ERDEMIR" userId="62aab4f8ac6252bf" providerId="LiveId" clId="{4FB9A07B-E999-4C7F-A416-A5C0790D7D17}" dt="2018-04-05T21:31:05.905" v="12070" actId="478"/>
          <ac:spMkLst>
            <pc:docMk/>
            <pc:sldMk cId="3153983090" sldId="283"/>
            <ac:spMk id="27" creationId="{A31CC5A7-DB16-4974-857F-2CA76C7A55F1}"/>
          </ac:spMkLst>
        </pc:spChg>
        <pc:spChg chg="add del">
          <ac:chgData name="BARIS ERDEMIR" userId="62aab4f8ac6252bf" providerId="LiveId" clId="{4FB9A07B-E999-4C7F-A416-A5C0790D7D17}" dt="2018-04-05T21:31:05.905" v="12070" actId="478"/>
          <ac:spMkLst>
            <pc:docMk/>
            <pc:sldMk cId="3153983090" sldId="283"/>
            <ac:spMk id="28" creationId="{2AB5C2CC-2583-4AC6-A09C-2103C5C6393A}"/>
          </ac:spMkLst>
        </pc:spChg>
        <pc:spChg chg="add del">
          <ac:chgData name="BARIS ERDEMIR" userId="62aab4f8ac6252bf" providerId="LiveId" clId="{4FB9A07B-E999-4C7F-A416-A5C0790D7D17}" dt="2018-04-05T21:31:05.905" v="12070" actId="478"/>
          <ac:spMkLst>
            <pc:docMk/>
            <pc:sldMk cId="3153983090" sldId="283"/>
            <ac:spMk id="29" creationId="{562EAA8C-54BB-42D6-882E-1E2C17FB7082}"/>
          </ac:spMkLst>
        </pc:spChg>
        <pc:spChg chg="add">
          <ac:chgData name="BARIS ERDEMIR" userId="62aab4f8ac6252bf" providerId="LiveId" clId="{4FB9A07B-E999-4C7F-A416-A5C0790D7D17}" dt="2018-04-05T21:34:36.421" v="12116" actId="20577"/>
          <ac:spMkLst>
            <pc:docMk/>
            <pc:sldMk cId="3153983090" sldId="283"/>
            <ac:spMk id="35" creationId="{6D6DA5E6-2875-40F2-8E02-8AC901E1E7F2}"/>
          </ac:spMkLst>
        </pc:spChg>
        <pc:spChg chg="add">
          <ac:chgData name="BARIS ERDEMIR" userId="62aab4f8ac6252bf" providerId="LiveId" clId="{4FB9A07B-E999-4C7F-A416-A5C0790D7D17}" dt="2018-04-05T21:34:36.421" v="12116" actId="20577"/>
          <ac:spMkLst>
            <pc:docMk/>
            <pc:sldMk cId="3153983090" sldId="283"/>
            <ac:spMk id="36" creationId="{5FD97CFA-B2E8-4714-AEA3-09DE9467AF7C}"/>
          </ac:spMkLst>
        </pc:spChg>
        <pc:spChg chg="add">
          <ac:chgData name="BARIS ERDEMIR" userId="62aab4f8ac6252bf" providerId="LiveId" clId="{4FB9A07B-E999-4C7F-A416-A5C0790D7D17}" dt="2018-04-05T21:34:36.421" v="12116" actId="20577"/>
          <ac:spMkLst>
            <pc:docMk/>
            <pc:sldMk cId="3153983090" sldId="283"/>
            <ac:spMk id="37" creationId="{6521F3DB-074A-40FB-A4D4-17124FA8B1E8}"/>
          </ac:spMkLst>
        </pc:spChg>
        <pc:spChg chg="add">
          <ac:chgData name="BARIS ERDEMIR" userId="62aab4f8ac6252bf" providerId="LiveId" clId="{4FB9A07B-E999-4C7F-A416-A5C0790D7D17}" dt="2018-04-05T21:34:36.421" v="12116" actId="20577"/>
          <ac:spMkLst>
            <pc:docMk/>
            <pc:sldMk cId="3153983090" sldId="283"/>
            <ac:spMk id="38" creationId="{F531DF5A-7DE5-4E72-901D-66E17C0C8206}"/>
          </ac:spMkLst>
        </pc:spChg>
        <pc:spChg chg="add">
          <ac:chgData name="BARIS ERDEMIR" userId="62aab4f8ac6252bf" providerId="LiveId" clId="{4FB9A07B-E999-4C7F-A416-A5C0790D7D17}" dt="2018-04-05T21:34:36.421" v="12116" actId="20577"/>
          <ac:spMkLst>
            <pc:docMk/>
            <pc:sldMk cId="3153983090" sldId="283"/>
            <ac:spMk id="39" creationId="{A5B83208-DA65-44F0-9113-BC0A7C8E7FFE}"/>
          </ac:spMkLst>
        </pc:spChg>
        <pc:spChg chg="add">
          <ac:chgData name="BARIS ERDEMIR" userId="62aab4f8ac6252bf" providerId="LiveId" clId="{4FB9A07B-E999-4C7F-A416-A5C0790D7D17}" dt="2018-04-05T21:34:36.421" v="12116" actId="20577"/>
          <ac:spMkLst>
            <pc:docMk/>
            <pc:sldMk cId="3153983090" sldId="283"/>
            <ac:spMk id="40" creationId="{B9754E5B-BEF2-4A0F-B370-034492D872F7}"/>
          </ac:spMkLst>
        </pc:spChg>
        <pc:spChg chg="mod">
          <ac:chgData name="BARIS ERDEMIR" userId="62aab4f8ac6252bf" providerId="LiveId" clId="{4FB9A07B-E999-4C7F-A416-A5C0790D7D17}" dt="2018-04-06T10:12:45.095" v="16010" actId="20577"/>
          <ac:spMkLst>
            <pc:docMk/>
            <pc:sldMk cId="3153983090" sldId="283"/>
            <ac:spMk id="44" creationId="{2213EC4B-C395-4A3F-9690-35EEEE2DF284}"/>
          </ac:spMkLst>
        </pc:spChg>
        <pc:picChg chg="add del">
          <ac:chgData name="BARIS ERDEMIR" userId="62aab4f8ac6252bf" providerId="LiveId" clId="{4FB9A07B-E999-4C7F-A416-A5C0790D7D17}" dt="2018-04-06T10:17:16.162" v="16175" actId="478"/>
          <ac:picMkLst>
            <pc:docMk/>
            <pc:sldMk cId="3153983090" sldId="283"/>
            <ac:picMk id="26" creationId="{36D0C5D9-3469-45FA-A5CE-52399A141337}"/>
          </ac:picMkLst>
        </pc:picChg>
        <pc:picChg chg="add del">
          <ac:chgData name="BARIS ERDEMIR" userId="62aab4f8ac6252bf" providerId="LiveId" clId="{4FB9A07B-E999-4C7F-A416-A5C0790D7D17}" dt="2018-04-06T10:17:18.067" v="16176" actId="478"/>
          <ac:picMkLst>
            <pc:docMk/>
            <pc:sldMk cId="3153983090" sldId="283"/>
            <ac:picMk id="27" creationId="{3CC3FAD0-12CD-4F1F-B6D9-FDAE2B1BCFF8}"/>
          </ac:picMkLst>
        </pc:picChg>
        <pc:picChg chg="add del">
          <ac:chgData name="BARIS ERDEMIR" userId="62aab4f8ac6252bf" providerId="LiveId" clId="{4FB9A07B-E999-4C7F-A416-A5C0790D7D17}" dt="2018-04-06T10:17:20.187" v="16177" actId="478"/>
          <ac:picMkLst>
            <pc:docMk/>
            <pc:sldMk cId="3153983090" sldId="283"/>
            <ac:picMk id="28" creationId="{124FFF4C-C049-41B9-86E4-D2259B728B8B}"/>
          </ac:picMkLst>
        </pc:picChg>
        <pc:picChg chg="add del">
          <ac:chgData name="BARIS ERDEMIR" userId="62aab4f8ac6252bf" providerId="LiveId" clId="{4FB9A07B-E999-4C7F-A416-A5C0790D7D17}" dt="2018-04-05T21:31:05.905" v="12070" actId="478"/>
          <ac:picMkLst>
            <pc:docMk/>
            <pc:sldMk cId="3153983090" sldId="283"/>
            <ac:picMk id="30" creationId="{4D89B203-B9B5-4B6A-BDD2-BB8CC1A9D89F}"/>
          </ac:picMkLst>
        </pc:picChg>
        <pc:picChg chg="add del">
          <ac:chgData name="BARIS ERDEMIR" userId="62aab4f8ac6252bf" providerId="LiveId" clId="{4FB9A07B-E999-4C7F-A416-A5C0790D7D17}" dt="2018-04-05T21:31:05.905" v="12070" actId="478"/>
          <ac:picMkLst>
            <pc:docMk/>
            <pc:sldMk cId="3153983090" sldId="283"/>
            <ac:picMk id="31" creationId="{21F9005E-1BF7-4D24-85F7-81D96DE05A04}"/>
          </ac:picMkLst>
        </pc:picChg>
        <pc:picChg chg="add del">
          <ac:chgData name="BARIS ERDEMIR" userId="62aab4f8ac6252bf" providerId="LiveId" clId="{4FB9A07B-E999-4C7F-A416-A5C0790D7D17}" dt="2018-04-05T21:31:05.905" v="12070" actId="478"/>
          <ac:picMkLst>
            <pc:docMk/>
            <pc:sldMk cId="3153983090" sldId="283"/>
            <ac:picMk id="32" creationId="{1DD4922B-7FD2-446B-918B-2570AC7BC8DB}"/>
          </ac:picMkLst>
        </pc:picChg>
        <pc:picChg chg="add del">
          <ac:chgData name="BARIS ERDEMIR" userId="62aab4f8ac6252bf" providerId="LiveId" clId="{4FB9A07B-E999-4C7F-A416-A5C0790D7D17}" dt="2018-04-05T21:31:05.905" v="12070" actId="478"/>
          <ac:picMkLst>
            <pc:docMk/>
            <pc:sldMk cId="3153983090" sldId="283"/>
            <ac:picMk id="33" creationId="{A1918512-C82D-4AE3-903E-2CAC114D417B}"/>
          </ac:picMkLst>
        </pc:picChg>
        <pc:picChg chg="add del">
          <ac:chgData name="BARIS ERDEMIR" userId="62aab4f8ac6252bf" providerId="LiveId" clId="{4FB9A07B-E999-4C7F-A416-A5C0790D7D17}" dt="2018-04-05T21:31:05.905" v="12070" actId="478"/>
          <ac:picMkLst>
            <pc:docMk/>
            <pc:sldMk cId="3153983090" sldId="283"/>
            <ac:picMk id="34" creationId="{66172622-DBD4-4704-99DB-23B1B344FBA0}"/>
          </ac:picMkLst>
        </pc:picChg>
        <pc:picChg chg="del">
          <ac:chgData name="BARIS ERDEMIR" userId="62aab4f8ac6252bf" providerId="LiveId" clId="{4FB9A07B-E999-4C7F-A416-A5C0790D7D17}" dt="2018-04-04T14:30:43.295" v="10075" actId="478"/>
          <ac:picMkLst>
            <pc:docMk/>
            <pc:sldMk cId="3153983090" sldId="283"/>
            <ac:picMk id="35" creationId="{D8D5504A-324A-44B4-BF97-78725E38FD58}"/>
          </ac:picMkLst>
        </pc:picChg>
        <pc:picChg chg="del">
          <ac:chgData name="BARIS ERDEMIR" userId="62aab4f8ac6252bf" providerId="LiveId" clId="{4FB9A07B-E999-4C7F-A416-A5C0790D7D17}" dt="2018-04-04T14:30:43.295" v="10075" actId="478"/>
          <ac:picMkLst>
            <pc:docMk/>
            <pc:sldMk cId="3153983090" sldId="283"/>
            <ac:picMk id="36" creationId="{A5D6F692-E236-4161-9448-0B66842AF093}"/>
          </ac:picMkLst>
        </pc:picChg>
        <pc:picChg chg="del">
          <ac:chgData name="BARIS ERDEMIR" userId="62aab4f8ac6252bf" providerId="LiveId" clId="{4FB9A07B-E999-4C7F-A416-A5C0790D7D17}" dt="2018-04-04T14:30:43.295" v="10075" actId="478"/>
          <ac:picMkLst>
            <pc:docMk/>
            <pc:sldMk cId="3153983090" sldId="283"/>
            <ac:picMk id="37" creationId="{713863EC-AFA1-4D3D-B15C-AAA773D0EDB0}"/>
          </ac:picMkLst>
        </pc:picChg>
        <pc:picChg chg="del">
          <ac:chgData name="BARIS ERDEMIR" userId="62aab4f8ac6252bf" providerId="LiveId" clId="{4FB9A07B-E999-4C7F-A416-A5C0790D7D17}" dt="2018-04-04T14:30:43.295" v="10075" actId="478"/>
          <ac:picMkLst>
            <pc:docMk/>
            <pc:sldMk cId="3153983090" sldId="283"/>
            <ac:picMk id="38" creationId="{2FCFAE8B-9429-4E62-AD50-52A3224A8991}"/>
          </ac:picMkLst>
        </pc:picChg>
        <pc:picChg chg="del">
          <ac:chgData name="BARIS ERDEMIR" userId="62aab4f8ac6252bf" providerId="LiveId" clId="{4FB9A07B-E999-4C7F-A416-A5C0790D7D17}" dt="2018-04-04T14:30:43.295" v="10075" actId="478"/>
          <ac:picMkLst>
            <pc:docMk/>
            <pc:sldMk cId="3153983090" sldId="283"/>
            <ac:picMk id="39" creationId="{CB16E514-CFDA-4499-A2BA-3D8A8230B329}"/>
          </ac:picMkLst>
        </pc:picChg>
        <pc:picChg chg="add">
          <ac:chgData name="BARIS ERDEMIR" userId="62aab4f8ac6252bf" providerId="LiveId" clId="{4FB9A07B-E999-4C7F-A416-A5C0790D7D17}" dt="2018-04-05T21:34:36.421" v="12116" actId="20577"/>
          <ac:picMkLst>
            <pc:docMk/>
            <pc:sldMk cId="3153983090" sldId="283"/>
            <ac:picMk id="41" creationId="{F465C963-8360-4A9F-B890-14903F7D2424}"/>
          </ac:picMkLst>
        </pc:picChg>
        <pc:picChg chg="add">
          <ac:chgData name="BARIS ERDEMIR" userId="62aab4f8ac6252bf" providerId="LiveId" clId="{4FB9A07B-E999-4C7F-A416-A5C0790D7D17}" dt="2018-04-05T21:34:36.421" v="12116" actId="20577"/>
          <ac:picMkLst>
            <pc:docMk/>
            <pc:sldMk cId="3153983090" sldId="283"/>
            <ac:picMk id="43" creationId="{F410FBC5-5016-42B4-9F3F-4A3DD105326F}"/>
          </ac:picMkLst>
        </pc:picChg>
        <pc:picChg chg="add">
          <ac:chgData name="BARIS ERDEMIR" userId="62aab4f8ac6252bf" providerId="LiveId" clId="{4FB9A07B-E999-4C7F-A416-A5C0790D7D17}" dt="2018-04-05T21:34:36.421" v="12116" actId="20577"/>
          <ac:picMkLst>
            <pc:docMk/>
            <pc:sldMk cId="3153983090" sldId="283"/>
            <ac:picMk id="45" creationId="{62C97124-A99F-4BC9-9D01-4B95BF084F7E}"/>
          </ac:picMkLst>
        </pc:picChg>
        <pc:picChg chg="add">
          <ac:chgData name="BARIS ERDEMIR" userId="62aab4f8ac6252bf" providerId="LiveId" clId="{4FB9A07B-E999-4C7F-A416-A5C0790D7D17}" dt="2018-04-05T21:34:36.421" v="12116" actId="20577"/>
          <ac:picMkLst>
            <pc:docMk/>
            <pc:sldMk cId="3153983090" sldId="283"/>
            <ac:picMk id="46" creationId="{F26783C3-55FB-4D1E-85D8-7EF13583A420}"/>
          </ac:picMkLst>
        </pc:picChg>
      </pc:sldChg>
      <pc:sldChg chg="addSp delSp modSp add ord">
        <pc:chgData name="BARIS ERDEMIR" userId="62aab4f8ac6252bf" providerId="LiveId" clId="{4FB9A07B-E999-4C7F-A416-A5C0790D7D17}" dt="2018-04-09T08:22:09.267" v="18760" actId="1076"/>
        <pc:sldMkLst>
          <pc:docMk/>
          <pc:sldMk cId="896577479" sldId="285"/>
        </pc:sldMkLst>
        <pc:spChg chg="del">
          <ac:chgData name="BARIS ERDEMIR" userId="62aab4f8ac6252bf" providerId="LiveId" clId="{4FB9A07B-E999-4C7F-A416-A5C0790D7D17}" dt="2018-04-04T14:31:15.536" v="10082" actId="478"/>
          <ac:spMkLst>
            <pc:docMk/>
            <pc:sldMk cId="896577479" sldId="285"/>
            <ac:spMk id="2" creationId="{B59A3240-50A4-4CB2-AF88-B22FC69B9546}"/>
          </ac:spMkLst>
        </pc:spChg>
        <pc:spChg chg="del">
          <ac:chgData name="BARIS ERDEMIR" userId="62aab4f8ac6252bf" providerId="LiveId" clId="{4FB9A07B-E999-4C7F-A416-A5C0790D7D17}" dt="2018-04-04T14:31:15.536" v="10082" actId="478"/>
          <ac:spMkLst>
            <pc:docMk/>
            <pc:sldMk cId="896577479" sldId="285"/>
            <ac:spMk id="7" creationId="{31802FA1-A0DD-4451-A4F1-9B4319A07C36}"/>
          </ac:spMkLst>
        </pc:spChg>
        <pc:spChg chg="del">
          <ac:chgData name="BARIS ERDEMIR" userId="62aab4f8ac6252bf" providerId="LiveId" clId="{4FB9A07B-E999-4C7F-A416-A5C0790D7D17}" dt="2018-04-04T14:31:15.536" v="10082" actId="478"/>
          <ac:spMkLst>
            <pc:docMk/>
            <pc:sldMk cId="896577479" sldId="285"/>
            <ac:spMk id="11" creationId="{3CEE13B6-BA7C-43BF-A420-0FAE81277E62}"/>
          </ac:spMkLst>
        </pc:spChg>
        <pc:spChg chg="del">
          <ac:chgData name="BARIS ERDEMIR" userId="62aab4f8ac6252bf" providerId="LiveId" clId="{4FB9A07B-E999-4C7F-A416-A5C0790D7D17}" dt="2018-04-04T14:31:15.536" v="10082" actId="478"/>
          <ac:spMkLst>
            <pc:docMk/>
            <pc:sldMk cId="896577479" sldId="285"/>
            <ac:spMk id="13" creationId="{D1F0C3AE-8D60-4131-BC9F-8C8C9D0655A8}"/>
          </ac:spMkLst>
        </pc:spChg>
        <pc:spChg chg="del">
          <ac:chgData name="BARIS ERDEMIR" userId="62aab4f8ac6252bf" providerId="LiveId" clId="{4FB9A07B-E999-4C7F-A416-A5C0790D7D17}" dt="2018-04-04T14:31:15.536" v="10082" actId="478"/>
          <ac:spMkLst>
            <pc:docMk/>
            <pc:sldMk cId="896577479" sldId="285"/>
            <ac:spMk id="15" creationId="{F5ADC35B-F183-4790-B971-10ACD2E5A5C7}"/>
          </ac:spMkLst>
        </pc:spChg>
        <pc:spChg chg="del">
          <ac:chgData name="BARIS ERDEMIR" userId="62aab4f8ac6252bf" providerId="LiveId" clId="{4FB9A07B-E999-4C7F-A416-A5C0790D7D17}" dt="2018-04-04T14:31:15.536" v="10082" actId="478"/>
          <ac:spMkLst>
            <pc:docMk/>
            <pc:sldMk cId="896577479" sldId="285"/>
            <ac:spMk id="17" creationId="{F5E09461-EF4A-4243-9683-E3D14EA2F5A1}"/>
          </ac:spMkLst>
        </pc:spChg>
        <pc:spChg chg="del mod">
          <ac:chgData name="BARIS ERDEMIR" userId="62aab4f8ac6252bf" providerId="LiveId" clId="{4FB9A07B-E999-4C7F-A416-A5C0790D7D17}" dt="2018-04-09T08:21:57.789" v="18758" actId="478"/>
          <ac:spMkLst>
            <pc:docMk/>
            <pc:sldMk cId="896577479" sldId="285"/>
            <ac:spMk id="18" creationId="{A2D7A831-DA16-4EF4-AB83-E092943D5657}"/>
          </ac:spMkLst>
        </pc:spChg>
        <pc:spChg chg="del">
          <ac:chgData name="BARIS ERDEMIR" userId="62aab4f8ac6252bf" providerId="LiveId" clId="{4FB9A07B-E999-4C7F-A416-A5C0790D7D17}" dt="2018-04-04T14:31:15.536" v="10082" actId="478"/>
          <ac:spMkLst>
            <pc:docMk/>
            <pc:sldMk cId="896577479" sldId="285"/>
            <ac:spMk id="19" creationId="{356A97F9-D077-4A62-9167-1DD71B9EA3F3}"/>
          </ac:spMkLst>
        </pc:spChg>
        <pc:spChg chg="mod">
          <ac:chgData name="BARIS ERDEMIR" userId="62aab4f8ac6252bf" providerId="LiveId" clId="{4FB9A07B-E999-4C7F-A416-A5C0790D7D17}" dt="2018-04-03T16:31:59.009" v="8412" actId="20577"/>
          <ac:spMkLst>
            <pc:docMk/>
            <pc:sldMk cId="896577479" sldId="285"/>
            <ac:spMk id="21" creationId="{82FF1E81-010A-40F6-928C-0F7E7663EFF4}"/>
          </ac:spMkLst>
        </pc:spChg>
        <pc:spChg chg="mod">
          <ac:chgData name="BARIS ERDEMIR" userId="62aab4f8ac6252bf" providerId="LiveId" clId="{4FB9A07B-E999-4C7F-A416-A5C0790D7D17}" dt="2018-04-03T16:32:07.487" v="8413" actId="20577"/>
          <ac:spMkLst>
            <pc:docMk/>
            <pc:sldMk cId="896577479" sldId="285"/>
            <ac:spMk id="22" creationId="{350E453B-FC9B-4AF5-AA66-1EB82DDFF52F}"/>
          </ac:spMkLst>
        </pc:spChg>
        <pc:spChg chg="add del">
          <ac:chgData name="BARIS ERDEMIR" userId="62aab4f8ac6252bf" providerId="LiveId" clId="{4FB9A07B-E999-4C7F-A416-A5C0790D7D17}" dt="2018-04-05T21:33:02.963" v="12096" actId="478"/>
          <ac:spMkLst>
            <pc:docMk/>
            <pc:sldMk cId="896577479" sldId="285"/>
            <ac:spMk id="23" creationId="{A9F91301-4654-4239-8DAA-DA13349B5F81}"/>
          </ac:spMkLst>
        </pc:spChg>
        <pc:spChg chg="add del">
          <ac:chgData name="BARIS ERDEMIR" userId="62aab4f8ac6252bf" providerId="LiveId" clId="{4FB9A07B-E999-4C7F-A416-A5C0790D7D17}" dt="2018-04-05T21:33:02.963" v="12096" actId="478"/>
          <ac:spMkLst>
            <pc:docMk/>
            <pc:sldMk cId="896577479" sldId="285"/>
            <ac:spMk id="24" creationId="{6156BFA4-582F-4800-9673-115AD5CB9D6A}"/>
          </ac:spMkLst>
        </pc:spChg>
        <pc:spChg chg="add del">
          <ac:chgData name="BARIS ERDEMIR" userId="62aab4f8ac6252bf" providerId="LiveId" clId="{4FB9A07B-E999-4C7F-A416-A5C0790D7D17}" dt="2018-04-05T21:31:19.361" v="12074" actId="478"/>
          <ac:spMkLst>
            <pc:docMk/>
            <pc:sldMk cId="896577479" sldId="285"/>
            <ac:spMk id="25" creationId="{15D6E145-4E3B-444B-9AE0-06E1F3D7052A}"/>
          </ac:spMkLst>
        </pc:spChg>
        <pc:spChg chg="add del">
          <ac:chgData name="BARIS ERDEMIR" userId="62aab4f8ac6252bf" providerId="LiveId" clId="{4FB9A07B-E999-4C7F-A416-A5C0790D7D17}" dt="2018-04-05T21:31:19.361" v="12074" actId="478"/>
          <ac:spMkLst>
            <pc:docMk/>
            <pc:sldMk cId="896577479" sldId="285"/>
            <ac:spMk id="26" creationId="{895E62D3-673D-4FBD-8C85-85D04E9CCDC9}"/>
          </ac:spMkLst>
        </pc:spChg>
        <pc:spChg chg="add del">
          <ac:chgData name="BARIS ERDEMIR" userId="62aab4f8ac6252bf" providerId="LiveId" clId="{4FB9A07B-E999-4C7F-A416-A5C0790D7D17}" dt="2018-04-05T21:31:19.361" v="12074" actId="478"/>
          <ac:spMkLst>
            <pc:docMk/>
            <pc:sldMk cId="896577479" sldId="285"/>
            <ac:spMk id="27" creationId="{7790E5E9-90D0-4F14-BE35-29693AB603FB}"/>
          </ac:spMkLst>
        </pc:spChg>
        <pc:spChg chg="add del">
          <ac:chgData name="BARIS ERDEMIR" userId="62aab4f8ac6252bf" providerId="LiveId" clId="{4FB9A07B-E999-4C7F-A416-A5C0790D7D17}" dt="2018-04-05T21:31:19.361" v="12074" actId="478"/>
          <ac:spMkLst>
            <pc:docMk/>
            <pc:sldMk cId="896577479" sldId="285"/>
            <ac:spMk id="28" creationId="{C55B694E-A13C-405D-8A18-2195319A3141}"/>
          </ac:spMkLst>
        </pc:spChg>
        <pc:spChg chg="add del">
          <ac:chgData name="BARIS ERDEMIR" userId="62aab4f8ac6252bf" providerId="LiveId" clId="{4FB9A07B-E999-4C7F-A416-A5C0790D7D17}" dt="2018-04-05T21:31:19.361" v="12074" actId="478"/>
          <ac:spMkLst>
            <pc:docMk/>
            <pc:sldMk cId="896577479" sldId="285"/>
            <ac:spMk id="29" creationId="{26622000-A4D7-4164-ABCF-D2EB4F277E80}"/>
          </ac:spMkLst>
        </pc:spChg>
        <pc:spChg chg="add">
          <ac:chgData name="BARIS ERDEMIR" userId="62aab4f8ac6252bf" providerId="LiveId" clId="{4FB9A07B-E999-4C7F-A416-A5C0790D7D17}" dt="2018-04-05T21:35:15.069" v="12124" actId="20577"/>
          <ac:spMkLst>
            <pc:docMk/>
            <pc:sldMk cId="896577479" sldId="285"/>
            <ac:spMk id="35" creationId="{E3C2AE02-579B-4FFB-91A8-E7B18892CC29}"/>
          </ac:spMkLst>
        </pc:spChg>
        <pc:spChg chg="add">
          <ac:chgData name="BARIS ERDEMIR" userId="62aab4f8ac6252bf" providerId="LiveId" clId="{4FB9A07B-E999-4C7F-A416-A5C0790D7D17}" dt="2018-04-05T21:35:15.069" v="12124" actId="20577"/>
          <ac:spMkLst>
            <pc:docMk/>
            <pc:sldMk cId="896577479" sldId="285"/>
            <ac:spMk id="36" creationId="{DC75A36C-C3BD-48EA-B4A2-C140055A0479}"/>
          </ac:spMkLst>
        </pc:spChg>
        <pc:spChg chg="add">
          <ac:chgData name="BARIS ERDEMIR" userId="62aab4f8ac6252bf" providerId="LiveId" clId="{4FB9A07B-E999-4C7F-A416-A5C0790D7D17}" dt="2018-04-05T21:35:15.069" v="12124" actId="20577"/>
          <ac:spMkLst>
            <pc:docMk/>
            <pc:sldMk cId="896577479" sldId="285"/>
            <ac:spMk id="37" creationId="{B1A8BA47-D6F1-443B-83D1-3E56B768B6F9}"/>
          </ac:spMkLst>
        </pc:spChg>
        <pc:spChg chg="add">
          <ac:chgData name="BARIS ERDEMIR" userId="62aab4f8ac6252bf" providerId="LiveId" clId="{4FB9A07B-E999-4C7F-A416-A5C0790D7D17}" dt="2018-04-05T21:35:15.069" v="12124" actId="20577"/>
          <ac:spMkLst>
            <pc:docMk/>
            <pc:sldMk cId="896577479" sldId="285"/>
            <ac:spMk id="38" creationId="{1C49645C-BABC-44E6-BC7B-6CB485A7F605}"/>
          </ac:spMkLst>
        </pc:spChg>
        <pc:spChg chg="add">
          <ac:chgData name="BARIS ERDEMIR" userId="62aab4f8ac6252bf" providerId="LiveId" clId="{4FB9A07B-E999-4C7F-A416-A5C0790D7D17}" dt="2018-04-05T21:35:15.069" v="12124" actId="20577"/>
          <ac:spMkLst>
            <pc:docMk/>
            <pc:sldMk cId="896577479" sldId="285"/>
            <ac:spMk id="39" creationId="{7C93B555-B81C-4E9B-8BA6-BAFA32BFC91D}"/>
          </ac:spMkLst>
        </pc:spChg>
        <pc:spChg chg="add">
          <ac:chgData name="BARIS ERDEMIR" userId="62aab4f8ac6252bf" providerId="LiveId" clId="{4FB9A07B-E999-4C7F-A416-A5C0790D7D17}" dt="2018-04-05T21:35:15.069" v="12124" actId="20577"/>
          <ac:spMkLst>
            <pc:docMk/>
            <pc:sldMk cId="896577479" sldId="285"/>
            <ac:spMk id="40" creationId="{C4D1CE4C-C524-4D64-8CC6-93993905209D}"/>
          </ac:spMkLst>
        </pc:spChg>
        <pc:picChg chg="add mod">
          <ac:chgData name="BARIS ERDEMIR" userId="62aab4f8ac6252bf" providerId="LiveId" clId="{4FB9A07B-E999-4C7F-A416-A5C0790D7D17}" dt="2018-04-09T08:22:09.267" v="18760" actId="1076"/>
          <ac:picMkLst>
            <pc:docMk/>
            <pc:sldMk cId="896577479" sldId="285"/>
            <ac:picMk id="3" creationId="{F1AF2A23-D0D7-41A2-89AE-96E402B9CC8E}"/>
          </ac:picMkLst>
        </pc:picChg>
        <pc:picChg chg="add mod">
          <ac:chgData name="BARIS ERDEMIR" userId="62aab4f8ac6252bf" providerId="LiveId" clId="{4FB9A07B-E999-4C7F-A416-A5C0790D7D17}" dt="2018-04-09T08:22:03.930" v="18759" actId="1076"/>
          <ac:picMkLst>
            <pc:docMk/>
            <pc:sldMk cId="896577479" sldId="285"/>
            <ac:picMk id="4" creationId="{4583E950-5D27-4419-8373-11C6840FDEAA}"/>
          </ac:picMkLst>
        </pc:picChg>
        <pc:picChg chg="add del mod">
          <ac:chgData name="BARIS ERDEMIR" userId="62aab4f8ac6252bf" providerId="LiveId" clId="{4FB9A07B-E999-4C7F-A416-A5C0790D7D17}" dt="2018-04-09T08:21:43.932" v="18754" actId="478"/>
          <ac:picMkLst>
            <pc:docMk/>
            <pc:sldMk cId="896577479" sldId="285"/>
            <ac:picMk id="5" creationId="{A8EDDA7C-D688-4CA6-A1AC-20DAD2DE5C1C}"/>
          </ac:picMkLst>
        </pc:picChg>
        <pc:picChg chg="add del">
          <ac:chgData name="BARIS ERDEMIR" userId="62aab4f8ac6252bf" providerId="LiveId" clId="{4FB9A07B-E999-4C7F-A416-A5C0790D7D17}" dt="2018-04-05T21:31:19.361" v="12074" actId="478"/>
          <ac:picMkLst>
            <pc:docMk/>
            <pc:sldMk cId="896577479" sldId="285"/>
            <ac:picMk id="30" creationId="{4C8A997E-83E3-4395-A4A6-BFF532C7DFDC}"/>
          </ac:picMkLst>
        </pc:picChg>
        <pc:picChg chg="add del">
          <ac:chgData name="BARIS ERDEMIR" userId="62aab4f8ac6252bf" providerId="LiveId" clId="{4FB9A07B-E999-4C7F-A416-A5C0790D7D17}" dt="2018-04-05T21:31:19.361" v="12074" actId="478"/>
          <ac:picMkLst>
            <pc:docMk/>
            <pc:sldMk cId="896577479" sldId="285"/>
            <ac:picMk id="31" creationId="{9EB45E66-DBA2-4746-A8E2-E7A4FE220C46}"/>
          </ac:picMkLst>
        </pc:picChg>
        <pc:picChg chg="add del">
          <ac:chgData name="BARIS ERDEMIR" userId="62aab4f8ac6252bf" providerId="LiveId" clId="{4FB9A07B-E999-4C7F-A416-A5C0790D7D17}" dt="2018-04-05T21:31:19.361" v="12074" actId="478"/>
          <ac:picMkLst>
            <pc:docMk/>
            <pc:sldMk cId="896577479" sldId="285"/>
            <ac:picMk id="32" creationId="{2BAD74A2-294B-447F-A33C-9D030BE8A7BF}"/>
          </ac:picMkLst>
        </pc:picChg>
        <pc:picChg chg="add del">
          <ac:chgData name="BARIS ERDEMIR" userId="62aab4f8ac6252bf" providerId="LiveId" clId="{4FB9A07B-E999-4C7F-A416-A5C0790D7D17}" dt="2018-04-05T21:31:19.361" v="12074" actId="478"/>
          <ac:picMkLst>
            <pc:docMk/>
            <pc:sldMk cId="896577479" sldId="285"/>
            <ac:picMk id="33" creationId="{BECB967D-C6C7-4F4D-9D34-D6EB76418818}"/>
          </ac:picMkLst>
        </pc:picChg>
        <pc:picChg chg="add del">
          <ac:chgData name="BARIS ERDEMIR" userId="62aab4f8ac6252bf" providerId="LiveId" clId="{4FB9A07B-E999-4C7F-A416-A5C0790D7D17}" dt="2018-04-05T21:31:19.361" v="12074" actId="478"/>
          <ac:picMkLst>
            <pc:docMk/>
            <pc:sldMk cId="896577479" sldId="285"/>
            <ac:picMk id="34" creationId="{29803828-1BD0-400B-B869-628BBE960C0A}"/>
          </ac:picMkLst>
        </pc:picChg>
        <pc:picChg chg="del">
          <ac:chgData name="BARIS ERDEMIR" userId="62aab4f8ac6252bf" providerId="LiveId" clId="{4FB9A07B-E999-4C7F-A416-A5C0790D7D17}" dt="2018-04-04T14:31:15.536" v="10082" actId="478"/>
          <ac:picMkLst>
            <pc:docMk/>
            <pc:sldMk cId="896577479" sldId="285"/>
            <ac:picMk id="35" creationId="{D8D5504A-324A-44B4-BF97-78725E38FD58}"/>
          </ac:picMkLst>
        </pc:picChg>
        <pc:picChg chg="del">
          <ac:chgData name="BARIS ERDEMIR" userId="62aab4f8ac6252bf" providerId="LiveId" clId="{4FB9A07B-E999-4C7F-A416-A5C0790D7D17}" dt="2018-04-04T14:31:15.536" v="10082" actId="478"/>
          <ac:picMkLst>
            <pc:docMk/>
            <pc:sldMk cId="896577479" sldId="285"/>
            <ac:picMk id="36" creationId="{A5D6F692-E236-4161-9448-0B66842AF093}"/>
          </ac:picMkLst>
        </pc:picChg>
        <pc:picChg chg="del">
          <ac:chgData name="BARIS ERDEMIR" userId="62aab4f8ac6252bf" providerId="LiveId" clId="{4FB9A07B-E999-4C7F-A416-A5C0790D7D17}" dt="2018-04-04T14:31:15.536" v="10082" actId="478"/>
          <ac:picMkLst>
            <pc:docMk/>
            <pc:sldMk cId="896577479" sldId="285"/>
            <ac:picMk id="37" creationId="{713863EC-AFA1-4D3D-B15C-AAA773D0EDB0}"/>
          </ac:picMkLst>
        </pc:picChg>
        <pc:picChg chg="del">
          <ac:chgData name="BARIS ERDEMIR" userId="62aab4f8ac6252bf" providerId="LiveId" clId="{4FB9A07B-E999-4C7F-A416-A5C0790D7D17}" dt="2018-04-04T14:31:15.536" v="10082" actId="478"/>
          <ac:picMkLst>
            <pc:docMk/>
            <pc:sldMk cId="896577479" sldId="285"/>
            <ac:picMk id="38" creationId="{2FCFAE8B-9429-4E62-AD50-52A3224A8991}"/>
          </ac:picMkLst>
        </pc:picChg>
        <pc:picChg chg="del">
          <ac:chgData name="BARIS ERDEMIR" userId="62aab4f8ac6252bf" providerId="LiveId" clId="{4FB9A07B-E999-4C7F-A416-A5C0790D7D17}" dt="2018-04-04T14:31:15.536" v="10082" actId="478"/>
          <ac:picMkLst>
            <pc:docMk/>
            <pc:sldMk cId="896577479" sldId="285"/>
            <ac:picMk id="39" creationId="{CB16E514-CFDA-4499-A2BA-3D8A8230B329}"/>
          </ac:picMkLst>
        </pc:picChg>
        <pc:picChg chg="add">
          <ac:chgData name="BARIS ERDEMIR" userId="62aab4f8ac6252bf" providerId="LiveId" clId="{4FB9A07B-E999-4C7F-A416-A5C0790D7D17}" dt="2018-04-05T21:35:15.069" v="12124" actId="20577"/>
          <ac:picMkLst>
            <pc:docMk/>
            <pc:sldMk cId="896577479" sldId="285"/>
            <ac:picMk id="41" creationId="{27D80B7D-DD6C-4B3F-8521-9A8F8191D513}"/>
          </ac:picMkLst>
        </pc:picChg>
        <pc:picChg chg="add">
          <ac:chgData name="BARIS ERDEMIR" userId="62aab4f8ac6252bf" providerId="LiveId" clId="{4FB9A07B-E999-4C7F-A416-A5C0790D7D17}" dt="2018-04-05T21:35:15.069" v="12124" actId="20577"/>
          <ac:picMkLst>
            <pc:docMk/>
            <pc:sldMk cId="896577479" sldId="285"/>
            <ac:picMk id="43" creationId="{5E7E8358-A9B0-4339-B135-A00228479E73}"/>
          </ac:picMkLst>
        </pc:picChg>
        <pc:picChg chg="add">
          <ac:chgData name="BARIS ERDEMIR" userId="62aab4f8ac6252bf" providerId="LiveId" clId="{4FB9A07B-E999-4C7F-A416-A5C0790D7D17}" dt="2018-04-05T21:35:15.069" v="12124" actId="20577"/>
          <ac:picMkLst>
            <pc:docMk/>
            <pc:sldMk cId="896577479" sldId="285"/>
            <ac:picMk id="45" creationId="{803DC83B-27FC-42F7-9F7A-7169D7EB4F83}"/>
          </ac:picMkLst>
        </pc:picChg>
        <pc:picChg chg="add">
          <ac:chgData name="BARIS ERDEMIR" userId="62aab4f8ac6252bf" providerId="LiveId" clId="{4FB9A07B-E999-4C7F-A416-A5C0790D7D17}" dt="2018-04-05T21:35:15.069" v="12124" actId="20577"/>
          <ac:picMkLst>
            <pc:docMk/>
            <pc:sldMk cId="896577479" sldId="285"/>
            <ac:picMk id="46" creationId="{3FB60A39-DE4A-49AA-A721-93B70C7BC828}"/>
          </ac:picMkLst>
        </pc:picChg>
      </pc:sldChg>
      <pc:sldChg chg="addSp delSp modSp add modAnim">
        <pc:chgData name="BARIS ERDEMIR" userId="62aab4f8ac6252bf" providerId="LiveId" clId="{4FB9A07B-E999-4C7F-A416-A5C0790D7D17}" dt="2018-04-06T11:28:55.362" v="18091"/>
        <pc:sldMkLst>
          <pc:docMk/>
          <pc:sldMk cId="3135309426" sldId="295"/>
        </pc:sldMkLst>
        <pc:spChg chg="del">
          <ac:chgData name="BARIS ERDEMIR" userId="62aab4f8ac6252bf" providerId="LiveId" clId="{4FB9A07B-E999-4C7F-A416-A5C0790D7D17}" dt="2018-04-04T14:31:19.589" v="10083" actId="478"/>
          <ac:spMkLst>
            <pc:docMk/>
            <pc:sldMk cId="3135309426" sldId="295"/>
            <ac:spMk id="2" creationId="{B59A3240-50A4-4CB2-AF88-B22FC69B9546}"/>
          </ac:spMkLst>
        </pc:spChg>
        <pc:spChg chg="del">
          <ac:chgData name="BARIS ERDEMIR" userId="62aab4f8ac6252bf" providerId="LiveId" clId="{4FB9A07B-E999-4C7F-A416-A5C0790D7D17}" dt="2018-04-04T14:31:19.589" v="10083" actId="478"/>
          <ac:spMkLst>
            <pc:docMk/>
            <pc:sldMk cId="3135309426" sldId="295"/>
            <ac:spMk id="7" creationId="{31802FA1-A0DD-4451-A4F1-9B4319A07C36}"/>
          </ac:spMkLst>
        </pc:spChg>
        <pc:spChg chg="del">
          <ac:chgData name="BARIS ERDEMIR" userId="62aab4f8ac6252bf" providerId="LiveId" clId="{4FB9A07B-E999-4C7F-A416-A5C0790D7D17}" dt="2018-04-04T14:31:19.589" v="10083" actId="478"/>
          <ac:spMkLst>
            <pc:docMk/>
            <pc:sldMk cId="3135309426" sldId="295"/>
            <ac:spMk id="11" creationId="{3CEE13B6-BA7C-43BF-A420-0FAE81277E62}"/>
          </ac:spMkLst>
        </pc:spChg>
        <pc:spChg chg="del">
          <ac:chgData name="BARIS ERDEMIR" userId="62aab4f8ac6252bf" providerId="LiveId" clId="{4FB9A07B-E999-4C7F-A416-A5C0790D7D17}" dt="2018-04-04T14:31:19.589" v="10083" actId="478"/>
          <ac:spMkLst>
            <pc:docMk/>
            <pc:sldMk cId="3135309426" sldId="295"/>
            <ac:spMk id="13" creationId="{D1F0C3AE-8D60-4131-BC9F-8C8C9D0655A8}"/>
          </ac:spMkLst>
        </pc:spChg>
        <pc:spChg chg="del">
          <ac:chgData name="BARIS ERDEMIR" userId="62aab4f8ac6252bf" providerId="LiveId" clId="{4FB9A07B-E999-4C7F-A416-A5C0790D7D17}" dt="2018-04-04T14:31:19.589" v="10083" actId="478"/>
          <ac:spMkLst>
            <pc:docMk/>
            <pc:sldMk cId="3135309426" sldId="295"/>
            <ac:spMk id="15" creationId="{F5ADC35B-F183-4790-B971-10ACD2E5A5C7}"/>
          </ac:spMkLst>
        </pc:spChg>
        <pc:spChg chg="del">
          <ac:chgData name="BARIS ERDEMIR" userId="62aab4f8ac6252bf" providerId="LiveId" clId="{4FB9A07B-E999-4C7F-A416-A5C0790D7D17}" dt="2018-04-04T14:31:19.589" v="10083" actId="478"/>
          <ac:spMkLst>
            <pc:docMk/>
            <pc:sldMk cId="3135309426" sldId="295"/>
            <ac:spMk id="17" creationId="{F5E09461-EF4A-4243-9683-E3D14EA2F5A1}"/>
          </ac:spMkLst>
        </pc:spChg>
        <pc:spChg chg="del">
          <ac:chgData name="BARIS ERDEMIR" userId="62aab4f8ac6252bf" providerId="LiveId" clId="{4FB9A07B-E999-4C7F-A416-A5C0790D7D17}" dt="2018-04-06T11:09:26.766" v="17753" actId="478"/>
          <ac:spMkLst>
            <pc:docMk/>
            <pc:sldMk cId="3135309426" sldId="295"/>
            <ac:spMk id="18" creationId="{B659AD94-A7BC-406C-8AC8-CC7BA43C65C5}"/>
          </ac:spMkLst>
        </pc:spChg>
        <pc:spChg chg="del">
          <ac:chgData name="BARIS ERDEMIR" userId="62aab4f8ac6252bf" providerId="LiveId" clId="{4FB9A07B-E999-4C7F-A416-A5C0790D7D17}" dt="2018-04-04T14:31:19.589" v="10083" actId="478"/>
          <ac:spMkLst>
            <pc:docMk/>
            <pc:sldMk cId="3135309426" sldId="295"/>
            <ac:spMk id="19" creationId="{356A97F9-D077-4A62-9167-1DD71B9EA3F3}"/>
          </ac:spMkLst>
        </pc:spChg>
        <pc:spChg chg="add mod">
          <ac:chgData name="BARIS ERDEMIR" userId="62aab4f8ac6252bf" providerId="LiveId" clId="{4FB9A07B-E999-4C7F-A416-A5C0790D7D17}" dt="2018-04-06T11:09:36.217" v="17771" actId="20577"/>
          <ac:spMkLst>
            <pc:docMk/>
            <pc:sldMk cId="3135309426" sldId="295"/>
            <ac:spMk id="19" creationId="{0695BB47-5D1F-47EE-8C8E-1E9280712C96}"/>
          </ac:spMkLst>
        </pc:spChg>
        <pc:spChg chg="mod">
          <ac:chgData name="BARIS ERDEMIR" userId="62aab4f8ac6252bf" providerId="LiveId" clId="{4FB9A07B-E999-4C7F-A416-A5C0790D7D17}" dt="2018-04-06T11:08:50.328" v="17750" actId="20577"/>
          <ac:spMkLst>
            <pc:docMk/>
            <pc:sldMk cId="3135309426" sldId="295"/>
            <ac:spMk id="21" creationId="{326A6DB5-4524-47E3-9994-76D3ABAB9B4D}"/>
          </ac:spMkLst>
        </pc:spChg>
        <pc:spChg chg="del mod">
          <ac:chgData name="BARIS ERDEMIR" userId="62aab4f8ac6252bf" providerId="LiveId" clId="{4FB9A07B-E999-4C7F-A416-A5C0790D7D17}" dt="2018-04-06T11:09:29.270" v="17754" actId="478"/>
          <ac:spMkLst>
            <pc:docMk/>
            <pc:sldMk cId="3135309426" sldId="295"/>
            <ac:spMk id="22" creationId="{91B83E4D-8DD3-4EAF-9271-1E0A2C68E753}"/>
          </ac:spMkLst>
        </pc:spChg>
        <pc:spChg chg="add del">
          <ac:chgData name="BARIS ERDEMIR" userId="62aab4f8ac6252bf" providerId="LiveId" clId="{4FB9A07B-E999-4C7F-A416-A5C0790D7D17}" dt="2018-04-05T21:33:05.932" v="12097" actId="478"/>
          <ac:spMkLst>
            <pc:docMk/>
            <pc:sldMk cId="3135309426" sldId="295"/>
            <ac:spMk id="23" creationId="{E45F0CEF-E2ED-45C8-BC06-919D80AC1A8B}"/>
          </ac:spMkLst>
        </pc:spChg>
        <pc:spChg chg="add mod">
          <ac:chgData name="BARIS ERDEMIR" userId="62aab4f8ac6252bf" providerId="LiveId" clId="{4FB9A07B-E999-4C7F-A416-A5C0790D7D17}" dt="2018-04-06T11:10:49.496" v="17803" actId="20577"/>
          <ac:spMkLst>
            <pc:docMk/>
            <pc:sldMk cId="3135309426" sldId="295"/>
            <ac:spMk id="23" creationId="{3FA19302-171A-4E52-A88A-1C52D10BF48E}"/>
          </ac:spMkLst>
        </pc:spChg>
        <pc:spChg chg="add del">
          <ac:chgData name="BARIS ERDEMIR" userId="62aab4f8ac6252bf" providerId="LiveId" clId="{4FB9A07B-E999-4C7F-A416-A5C0790D7D17}" dt="2018-04-05T21:33:05.932" v="12097" actId="478"/>
          <ac:spMkLst>
            <pc:docMk/>
            <pc:sldMk cId="3135309426" sldId="295"/>
            <ac:spMk id="24" creationId="{91775B7B-EE15-43C9-AE76-B95E9ED62AA2}"/>
          </ac:spMkLst>
        </pc:spChg>
        <pc:spChg chg="add mod">
          <ac:chgData name="BARIS ERDEMIR" userId="62aab4f8ac6252bf" providerId="LiveId" clId="{4FB9A07B-E999-4C7F-A416-A5C0790D7D17}" dt="2018-04-06T11:11:02.716" v="17844" actId="20577"/>
          <ac:spMkLst>
            <pc:docMk/>
            <pc:sldMk cId="3135309426" sldId="295"/>
            <ac:spMk id="24" creationId="{056F2797-8D06-426B-9070-14842AA9ABB6}"/>
          </ac:spMkLst>
        </pc:spChg>
        <pc:spChg chg="add del">
          <ac:chgData name="BARIS ERDEMIR" userId="62aab4f8ac6252bf" providerId="LiveId" clId="{4FB9A07B-E999-4C7F-A416-A5C0790D7D17}" dt="2018-04-05T21:31:22.994" v="12075" actId="478"/>
          <ac:spMkLst>
            <pc:docMk/>
            <pc:sldMk cId="3135309426" sldId="295"/>
            <ac:spMk id="25" creationId="{559FAEEA-B089-4FA7-BC2F-7495943D0208}"/>
          </ac:spMkLst>
        </pc:spChg>
        <pc:spChg chg="add mod">
          <ac:chgData name="BARIS ERDEMIR" userId="62aab4f8ac6252bf" providerId="LiveId" clId="{4FB9A07B-E999-4C7F-A416-A5C0790D7D17}" dt="2018-04-06T11:11:10.193" v="17861" actId="20577"/>
          <ac:spMkLst>
            <pc:docMk/>
            <pc:sldMk cId="3135309426" sldId="295"/>
            <ac:spMk id="25" creationId="{28951E06-E4A2-4A17-8CE2-B95FEB653BB5}"/>
          </ac:spMkLst>
        </pc:spChg>
        <pc:spChg chg="add del">
          <ac:chgData name="BARIS ERDEMIR" userId="62aab4f8ac6252bf" providerId="LiveId" clId="{4FB9A07B-E999-4C7F-A416-A5C0790D7D17}" dt="2018-04-05T21:31:22.994" v="12075" actId="478"/>
          <ac:spMkLst>
            <pc:docMk/>
            <pc:sldMk cId="3135309426" sldId="295"/>
            <ac:spMk id="26" creationId="{5516B04F-380D-4548-A82C-6501ECE79150}"/>
          </ac:spMkLst>
        </pc:spChg>
        <pc:spChg chg="add del">
          <ac:chgData name="BARIS ERDEMIR" userId="62aab4f8ac6252bf" providerId="LiveId" clId="{4FB9A07B-E999-4C7F-A416-A5C0790D7D17}" dt="2018-04-05T21:31:22.994" v="12075" actId="478"/>
          <ac:spMkLst>
            <pc:docMk/>
            <pc:sldMk cId="3135309426" sldId="295"/>
            <ac:spMk id="27" creationId="{C8A54D32-6835-4048-9323-08776B4114D9}"/>
          </ac:spMkLst>
        </pc:spChg>
        <pc:spChg chg="add del">
          <ac:chgData name="BARIS ERDEMIR" userId="62aab4f8ac6252bf" providerId="LiveId" clId="{4FB9A07B-E999-4C7F-A416-A5C0790D7D17}" dt="2018-04-05T21:31:22.994" v="12075" actId="478"/>
          <ac:spMkLst>
            <pc:docMk/>
            <pc:sldMk cId="3135309426" sldId="295"/>
            <ac:spMk id="28" creationId="{7E7A592B-023D-4C19-A425-76D489FBE463}"/>
          </ac:spMkLst>
        </pc:spChg>
        <pc:spChg chg="add del">
          <ac:chgData name="BARIS ERDEMIR" userId="62aab4f8ac6252bf" providerId="LiveId" clId="{4FB9A07B-E999-4C7F-A416-A5C0790D7D17}" dt="2018-04-05T21:31:22.994" v="12075" actId="478"/>
          <ac:spMkLst>
            <pc:docMk/>
            <pc:sldMk cId="3135309426" sldId="295"/>
            <ac:spMk id="29" creationId="{C7B0946D-67EB-4C70-9443-44E58698B670}"/>
          </ac:spMkLst>
        </pc:spChg>
        <pc:spChg chg="add">
          <ac:chgData name="BARIS ERDEMIR" userId="62aab4f8ac6252bf" providerId="LiveId" clId="{4FB9A07B-E999-4C7F-A416-A5C0790D7D17}" dt="2018-04-05T21:35:17.937" v="12125" actId="20577"/>
          <ac:spMkLst>
            <pc:docMk/>
            <pc:sldMk cId="3135309426" sldId="295"/>
            <ac:spMk id="35" creationId="{EC81ACCB-6284-4DB6-8E03-5384CCE8805B}"/>
          </ac:spMkLst>
        </pc:spChg>
        <pc:spChg chg="add">
          <ac:chgData name="BARIS ERDEMIR" userId="62aab4f8ac6252bf" providerId="LiveId" clId="{4FB9A07B-E999-4C7F-A416-A5C0790D7D17}" dt="2018-04-05T21:35:17.937" v="12125" actId="20577"/>
          <ac:spMkLst>
            <pc:docMk/>
            <pc:sldMk cId="3135309426" sldId="295"/>
            <ac:spMk id="36" creationId="{581599FA-1AE3-4201-822E-E6E33A9707ED}"/>
          </ac:spMkLst>
        </pc:spChg>
        <pc:spChg chg="add">
          <ac:chgData name="BARIS ERDEMIR" userId="62aab4f8ac6252bf" providerId="LiveId" clId="{4FB9A07B-E999-4C7F-A416-A5C0790D7D17}" dt="2018-04-05T21:35:17.937" v="12125" actId="20577"/>
          <ac:spMkLst>
            <pc:docMk/>
            <pc:sldMk cId="3135309426" sldId="295"/>
            <ac:spMk id="37" creationId="{76FA5A08-7147-44EF-AE56-7BEC53512E96}"/>
          </ac:spMkLst>
        </pc:spChg>
        <pc:spChg chg="add">
          <ac:chgData name="BARIS ERDEMIR" userId="62aab4f8ac6252bf" providerId="LiveId" clId="{4FB9A07B-E999-4C7F-A416-A5C0790D7D17}" dt="2018-04-05T21:35:17.937" v="12125" actId="20577"/>
          <ac:spMkLst>
            <pc:docMk/>
            <pc:sldMk cId="3135309426" sldId="295"/>
            <ac:spMk id="38" creationId="{FEF0A451-8824-49FF-97EE-3360EC81F244}"/>
          </ac:spMkLst>
        </pc:spChg>
        <pc:spChg chg="add">
          <ac:chgData name="BARIS ERDEMIR" userId="62aab4f8ac6252bf" providerId="LiveId" clId="{4FB9A07B-E999-4C7F-A416-A5C0790D7D17}" dt="2018-04-05T21:35:17.937" v="12125" actId="20577"/>
          <ac:spMkLst>
            <pc:docMk/>
            <pc:sldMk cId="3135309426" sldId="295"/>
            <ac:spMk id="39" creationId="{D3D45525-33A3-41ED-9173-8C93C7F6E0EA}"/>
          </ac:spMkLst>
        </pc:spChg>
        <pc:spChg chg="add">
          <ac:chgData name="BARIS ERDEMIR" userId="62aab4f8ac6252bf" providerId="LiveId" clId="{4FB9A07B-E999-4C7F-A416-A5C0790D7D17}" dt="2018-04-05T21:35:17.937" v="12125" actId="20577"/>
          <ac:spMkLst>
            <pc:docMk/>
            <pc:sldMk cId="3135309426" sldId="295"/>
            <ac:spMk id="40" creationId="{D7088483-E0DF-4C40-A3EA-B393C5E8D67B}"/>
          </ac:spMkLst>
        </pc:spChg>
        <pc:spChg chg="mod">
          <ac:chgData name="BARIS ERDEMIR" userId="62aab4f8ac6252bf" providerId="LiveId" clId="{4FB9A07B-E999-4C7F-A416-A5C0790D7D17}" dt="2018-04-06T11:05:47.151" v="17728" actId="20577"/>
          <ac:spMkLst>
            <pc:docMk/>
            <pc:sldMk cId="3135309426" sldId="295"/>
            <ac:spMk id="44" creationId="{2213EC4B-C395-4A3F-9690-35EEEE2DF284}"/>
          </ac:spMkLst>
        </pc:spChg>
        <pc:picChg chg="add del">
          <ac:chgData name="BARIS ERDEMIR" userId="62aab4f8ac6252bf" providerId="LiveId" clId="{4FB9A07B-E999-4C7F-A416-A5C0790D7D17}" dt="2018-04-05T21:31:22.994" v="12075" actId="478"/>
          <ac:picMkLst>
            <pc:docMk/>
            <pc:sldMk cId="3135309426" sldId="295"/>
            <ac:picMk id="30" creationId="{EFA8CB1B-F410-4CF0-A531-3FC3FACF7784}"/>
          </ac:picMkLst>
        </pc:picChg>
        <pc:picChg chg="add del">
          <ac:chgData name="BARIS ERDEMIR" userId="62aab4f8ac6252bf" providerId="LiveId" clId="{4FB9A07B-E999-4C7F-A416-A5C0790D7D17}" dt="2018-04-05T21:31:22.994" v="12075" actId="478"/>
          <ac:picMkLst>
            <pc:docMk/>
            <pc:sldMk cId="3135309426" sldId="295"/>
            <ac:picMk id="31" creationId="{3F53A232-363F-4862-9C1D-F14F67BF4060}"/>
          </ac:picMkLst>
        </pc:picChg>
        <pc:picChg chg="add del">
          <ac:chgData name="BARIS ERDEMIR" userId="62aab4f8ac6252bf" providerId="LiveId" clId="{4FB9A07B-E999-4C7F-A416-A5C0790D7D17}" dt="2018-04-05T21:31:22.994" v="12075" actId="478"/>
          <ac:picMkLst>
            <pc:docMk/>
            <pc:sldMk cId="3135309426" sldId="295"/>
            <ac:picMk id="32" creationId="{F43ACCB9-FE23-4BAF-9475-BAB4AEAD96A2}"/>
          </ac:picMkLst>
        </pc:picChg>
        <pc:picChg chg="add del">
          <ac:chgData name="BARIS ERDEMIR" userId="62aab4f8ac6252bf" providerId="LiveId" clId="{4FB9A07B-E999-4C7F-A416-A5C0790D7D17}" dt="2018-04-05T21:31:22.994" v="12075" actId="478"/>
          <ac:picMkLst>
            <pc:docMk/>
            <pc:sldMk cId="3135309426" sldId="295"/>
            <ac:picMk id="33" creationId="{404A7CE4-F22B-4786-81FD-A3079059399C}"/>
          </ac:picMkLst>
        </pc:picChg>
        <pc:picChg chg="add del">
          <ac:chgData name="BARIS ERDEMIR" userId="62aab4f8ac6252bf" providerId="LiveId" clId="{4FB9A07B-E999-4C7F-A416-A5C0790D7D17}" dt="2018-04-05T21:31:22.994" v="12075" actId="478"/>
          <ac:picMkLst>
            <pc:docMk/>
            <pc:sldMk cId="3135309426" sldId="295"/>
            <ac:picMk id="34" creationId="{2FE34FC3-9F2F-4BE2-BB9C-179C50C1998E}"/>
          </ac:picMkLst>
        </pc:picChg>
        <pc:picChg chg="del">
          <ac:chgData name="BARIS ERDEMIR" userId="62aab4f8ac6252bf" providerId="LiveId" clId="{4FB9A07B-E999-4C7F-A416-A5C0790D7D17}" dt="2018-04-04T14:31:19.589" v="10083" actId="478"/>
          <ac:picMkLst>
            <pc:docMk/>
            <pc:sldMk cId="3135309426" sldId="295"/>
            <ac:picMk id="35" creationId="{D8D5504A-324A-44B4-BF97-78725E38FD58}"/>
          </ac:picMkLst>
        </pc:picChg>
        <pc:picChg chg="del">
          <ac:chgData name="BARIS ERDEMIR" userId="62aab4f8ac6252bf" providerId="LiveId" clId="{4FB9A07B-E999-4C7F-A416-A5C0790D7D17}" dt="2018-04-04T14:31:19.589" v="10083" actId="478"/>
          <ac:picMkLst>
            <pc:docMk/>
            <pc:sldMk cId="3135309426" sldId="295"/>
            <ac:picMk id="36" creationId="{A5D6F692-E236-4161-9448-0B66842AF093}"/>
          </ac:picMkLst>
        </pc:picChg>
        <pc:picChg chg="del">
          <ac:chgData name="BARIS ERDEMIR" userId="62aab4f8ac6252bf" providerId="LiveId" clId="{4FB9A07B-E999-4C7F-A416-A5C0790D7D17}" dt="2018-04-04T14:31:19.589" v="10083" actId="478"/>
          <ac:picMkLst>
            <pc:docMk/>
            <pc:sldMk cId="3135309426" sldId="295"/>
            <ac:picMk id="37" creationId="{713863EC-AFA1-4D3D-B15C-AAA773D0EDB0}"/>
          </ac:picMkLst>
        </pc:picChg>
        <pc:picChg chg="del">
          <ac:chgData name="BARIS ERDEMIR" userId="62aab4f8ac6252bf" providerId="LiveId" clId="{4FB9A07B-E999-4C7F-A416-A5C0790D7D17}" dt="2018-04-04T14:31:19.589" v="10083" actId="478"/>
          <ac:picMkLst>
            <pc:docMk/>
            <pc:sldMk cId="3135309426" sldId="295"/>
            <ac:picMk id="38" creationId="{2FCFAE8B-9429-4E62-AD50-52A3224A8991}"/>
          </ac:picMkLst>
        </pc:picChg>
        <pc:picChg chg="del">
          <ac:chgData name="BARIS ERDEMIR" userId="62aab4f8ac6252bf" providerId="LiveId" clId="{4FB9A07B-E999-4C7F-A416-A5C0790D7D17}" dt="2018-04-04T14:31:19.589" v="10083" actId="478"/>
          <ac:picMkLst>
            <pc:docMk/>
            <pc:sldMk cId="3135309426" sldId="295"/>
            <ac:picMk id="39" creationId="{CB16E514-CFDA-4499-A2BA-3D8A8230B329}"/>
          </ac:picMkLst>
        </pc:picChg>
        <pc:picChg chg="add">
          <ac:chgData name="BARIS ERDEMIR" userId="62aab4f8ac6252bf" providerId="LiveId" clId="{4FB9A07B-E999-4C7F-A416-A5C0790D7D17}" dt="2018-04-05T21:35:17.937" v="12125" actId="20577"/>
          <ac:picMkLst>
            <pc:docMk/>
            <pc:sldMk cId="3135309426" sldId="295"/>
            <ac:picMk id="41" creationId="{ADAA408B-1320-4CBB-BD5B-E4FCFE391778}"/>
          </ac:picMkLst>
        </pc:picChg>
        <pc:picChg chg="add">
          <ac:chgData name="BARIS ERDEMIR" userId="62aab4f8ac6252bf" providerId="LiveId" clId="{4FB9A07B-E999-4C7F-A416-A5C0790D7D17}" dt="2018-04-05T21:35:17.937" v="12125" actId="20577"/>
          <ac:picMkLst>
            <pc:docMk/>
            <pc:sldMk cId="3135309426" sldId="295"/>
            <ac:picMk id="43" creationId="{06AF7D12-698E-47EF-BD3B-E1AEC1C701DF}"/>
          </ac:picMkLst>
        </pc:picChg>
        <pc:picChg chg="add">
          <ac:chgData name="BARIS ERDEMIR" userId="62aab4f8ac6252bf" providerId="LiveId" clId="{4FB9A07B-E999-4C7F-A416-A5C0790D7D17}" dt="2018-04-05T21:35:17.937" v="12125" actId="20577"/>
          <ac:picMkLst>
            <pc:docMk/>
            <pc:sldMk cId="3135309426" sldId="295"/>
            <ac:picMk id="45" creationId="{7D2991FB-3830-4ADA-A87D-6ACA39B8FC98}"/>
          </ac:picMkLst>
        </pc:picChg>
        <pc:picChg chg="add">
          <ac:chgData name="BARIS ERDEMIR" userId="62aab4f8ac6252bf" providerId="LiveId" clId="{4FB9A07B-E999-4C7F-A416-A5C0790D7D17}" dt="2018-04-05T21:35:17.937" v="12125" actId="20577"/>
          <ac:picMkLst>
            <pc:docMk/>
            <pc:sldMk cId="3135309426" sldId="295"/>
            <ac:picMk id="46" creationId="{10BA48D4-F0B4-4A84-B3CD-4E06F1CDC007}"/>
          </ac:picMkLst>
        </pc:picChg>
      </pc:sldChg>
      <pc:sldChg chg="addSp delSp modSp add ord delAnim modAnim">
        <pc:chgData name="BARIS ERDEMIR" userId="62aab4f8ac6252bf" providerId="LiveId" clId="{4FB9A07B-E999-4C7F-A416-A5C0790D7D17}" dt="2018-04-06T11:21:05.627" v="17986" actId="108"/>
        <pc:sldMkLst>
          <pc:docMk/>
          <pc:sldMk cId="1973296947" sldId="296"/>
        </pc:sldMkLst>
        <pc:spChg chg="del">
          <ac:chgData name="BARIS ERDEMIR" userId="62aab4f8ac6252bf" providerId="LiveId" clId="{4FB9A07B-E999-4C7F-A416-A5C0790D7D17}" dt="2018-04-03T00:05:53.348" v="1633" actId="478"/>
          <ac:spMkLst>
            <pc:docMk/>
            <pc:sldMk cId="1973296947" sldId="296"/>
            <ac:spMk id="2" creationId="{B59A3240-50A4-4CB2-AF88-B22FC69B9546}"/>
          </ac:spMkLst>
        </pc:spChg>
        <pc:spChg chg="del">
          <ac:chgData name="BARIS ERDEMIR" userId="62aab4f8ac6252bf" providerId="LiveId" clId="{4FB9A07B-E999-4C7F-A416-A5C0790D7D17}" dt="2018-04-03T00:05:53.348" v="1633" actId="478"/>
          <ac:spMkLst>
            <pc:docMk/>
            <pc:sldMk cId="1973296947" sldId="296"/>
            <ac:spMk id="10" creationId="{3B47103C-6139-46BF-8EB5-1B0C6FDD8A18}"/>
          </ac:spMkLst>
        </pc:spChg>
        <pc:spChg chg="del">
          <ac:chgData name="BARIS ERDEMIR" userId="62aab4f8ac6252bf" providerId="LiveId" clId="{4FB9A07B-E999-4C7F-A416-A5C0790D7D17}" dt="2018-04-03T00:05:53.348" v="1633" actId="478"/>
          <ac:spMkLst>
            <pc:docMk/>
            <pc:sldMk cId="1973296947" sldId="296"/>
            <ac:spMk id="11" creationId="{3CEE13B6-BA7C-43BF-A420-0FAE81277E62}"/>
          </ac:spMkLst>
        </pc:spChg>
        <pc:spChg chg="del">
          <ac:chgData name="BARIS ERDEMIR" userId="62aab4f8ac6252bf" providerId="LiveId" clId="{4FB9A07B-E999-4C7F-A416-A5C0790D7D17}" dt="2018-04-03T00:05:53.348" v="1633" actId="478"/>
          <ac:spMkLst>
            <pc:docMk/>
            <pc:sldMk cId="1973296947" sldId="296"/>
            <ac:spMk id="12" creationId="{AA163B6C-C9CC-40C1-9B45-EC306313709E}"/>
          </ac:spMkLst>
        </pc:spChg>
        <pc:spChg chg="del">
          <ac:chgData name="BARIS ERDEMIR" userId="62aab4f8ac6252bf" providerId="LiveId" clId="{4FB9A07B-E999-4C7F-A416-A5C0790D7D17}" dt="2018-04-03T00:05:53.348" v="1633" actId="478"/>
          <ac:spMkLst>
            <pc:docMk/>
            <pc:sldMk cId="1973296947" sldId="296"/>
            <ac:spMk id="13" creationId="{D1F0C3AE-8D60-4131-BC9F-8C8C9D0655A8}"/>
          </ac:spMkLst>
        </pc:spChg>
        <pc:spChg chg="del">
          <ac:chgData name="BARIS ERDEMIR" userId="62aab4f8ac6252bf" providerId="LiveId" clId="{4FB9A07B-E999-4C7F-A416-A5C0790D7D17}" dt="2018-04-03T00:05:53.348" v="1633" actId="478"/>
          <ac:spMkLst>
            <pc:docMk/>
            <pc:sldMk cId="1973296947" sldId="296"/>
            <ac:spMk id="14" creationId="{225ED629-3BDF-4155-BDA3-5C39C03B92D0}"/>
          </ac:spMkLst>
        </pc:spChg>
        <pc:spChg chg="del">
          <ac:chgData name="BARIS ERDEMIR" userId="62aab4f8ac6252bf" providerId="LiveId" clId="{4FB9A07B-E999-4C7F-A416-A5C0790D7D17}" dt="2018-04-03T00:05:53.348" v="1633" actId="478"/>
          <ac:spMkLst>
            <pc:docMk/>
            <pc:sldMk cId="1973296947" sldId="296"/>
            <ac:spMk id="15" creationId="{F5ADC35B-F183-4790-B971-10ACD2E5A5C7}"/>
          </ac:spMkLst>
        </pc:spChg>
        <pc:spChg chg="del">
          <ac:chgData name="BARIS ERDEMIR" userId="62aab4f8ac6252bf" providerId="LiveId" clId="{4FB9A07B-E999-4C7F-A416-A5C0790D7D17}" dt="2018-04-03T00:05:53.348" v="1633" actId="478"/>
          <ac:spMkLst>
            <pc:docMk/>
            <pc:sldMk cId="1973296947" sldId="296"/>
            <ac:spMk id="16" creationId="{0BBBDB0E-6147-4CB3-9BEA-2265D9A68D0B}"/>
          </ac:spMkLst>
        </pc:spChg>
        <pc:spChg chg="del">
          <ac:chgData name="BARIS ERDEMIR" userId="62aab4f8ac6252bf" providerId="LiveId" clId="{4FB9A07B-E999-4C7F-A416-A5C0790D7D17}" dt="2018-04-03T00:05:53.348" v="1633" actId="478"/>
          <ac:spMkLst>
            <pc:docMk/>
            <pc:sldMk cId="1973296947" sldId="296"/>
            <ac:spMk id="17" creationId="{F5E09461-EF4A-4243-9683-E3D14EA2F5A1}"/>
          </ac:spMkLst>
        </pc:spChg>
        <pc:spChg chg="add del mod">
          <ac:chgData name="BARIS ERDEMIR" userId="62aab4f8ac6252bf" providerId="LiveId" clId="{4FB9A07B-E999-4C7F-A416-A5C0790D7D17}" dt="2018-04-04T21:48:54.700" v="10933" actId="478"/>
          <ac:spMkLst>
            <pc:docMk/>
            <pc:sldMk cId="1973296947" sldId="296"/>
            <ac:spMk id="18" creationId="{F029706A-04A7-40D9-A900-D4565AB62D31}"/>
          </ac:spMkLst>
        </pc:spChg>
        <pc:spChg chg="del">
          <ac:chgData name="BARIS ERDEMIR" userId="62aab4f8ac6252bf" providerId="LiveId" clId="{4FB9A07B-E999-4C7F-A416-A5C0790D7D17}" dt="2018-04-03T00:05:53.348" v="1633" actId="478"/>
          <ac:spMkLst>
            <pc:docMk/>
            <pc:sldMk cId="1973296947" sldId="296"/>
            <ac:spMk id="18" creationId="{C1C1D65D-70AC-42EA-B6D0-A1663048A9B9}"/>
          </ac:spMkLst>
        </pc:spChg>
        <pc:spChg chg="add del mod">
          <ac:chgData name="BARIS ERDEMIR" userId="62aab4f8ac6252bf" providerId="LiveId" clId="{4FB9A07B-E999-4C7F-A416-A5C0790D7D17}" dt="2018-04-04T21:48:54.700" v="10933" actId="478"/>
          <ac:spMkLst>
            <pc:docMk/>
            <pc:sldMk cId="1973296947" sldId="296"/>
            <ac:spMk id="19" creationId="{7E8CCF58-66BE-42C9-9661-861818FF8B59}"/>
          </ac:spMkLst>
        </pc:spChg>
        <pc:spChg chg="add mod">
          <ac:chgData name="BARIS ERDEMIR" userId="62aab4f8ac6252bf" providerId="LiveId" clId="{4FB9A07B-E999-4C7F-A416-A5C0790D7D17}" dt="2018-04-03T00:13:27.893" v="1810" actId="14100"/>
          <ac:spMkLst>
            <pc:docMk/>
            <pc:sldMk cId="1973296947" sldId="296"/>
            <ac:spMk id="20" creationId="{2341CB5D-C8EE-49F8-92EB-98D6DCE787C9}"/>
          </ac:spMkLst>
        </pc:spChg>
        <pc:spChg chg="add mod">
          <ac:chgData name="BARIS ERDEMIR" userId="62aab4f8ac6252bf" providerId="LiveId" clId="{4FB9A07B-E999-4C7F-A416-A5C0790D7D17}" dt="2018-04-06T11:21:05.627" v="17986" actId="108"/>
          <ac:spMkLst>
            <pc:docMk/>
            <pc:sldMk cId="1973296947" sldId="296"/>
            <ac:spMk id="21" creationId="{292FD56E-B002-4D6F-A096-40CC07BD5D0A}"/>
          </ac:spMkLst>
        </pc:spChg>
        <pc:spChg chg="add del mod">
          <ac:chgData name="BARIS ERDEMIR" userId="62aab4f8ac6252bf" providerId="LiveId" clId="{4FB9A07B-E999-4C7F-A416-A5C0790D7D17}" dt="2018-04-04T21:48:54.700" v="10933" actId="478"/>
          <ac:spMkLst>
            <pc:docMk/>
            <pc:sldMk cId="1973296947" sldId="296"/>
            <ac:spMk id="22" creationId="{E61D266E-F700-4FCB-BDD9-54C1FE50228A}"/>
          </ac:spMkLst>
        </pc:spChg>
        <pc:spChg chg="add del mod">
          <ac:chgData name="BARIS ERDEMIR" userId="62aab4f8ac6252bf" providerId="LiveId" clId="{4FB9A07B-E999-4C7F-A416-A5C0790D7D17}" dt="2018-04-04T21:48:54.700" v="10933" actId="478"/>
          <ac:spMkLst>
            <pc:docMk/>
            <pc:sldMk cId="1973296947" sldId="296"/>
            <ac:spMk id="23" creationId="{A244A6A3-1CE9-4FA9-9903-65C55C7B740D}"/>
          </ac:spMkLst>
        </pc:spChg>
        <pc:spChg chg="add del mod">
          <ac:chgData name="BARIS ERDEMIR" userId="62aab4f8ac6252bf" providerId="LiveId" clId="{4FB9A07B-E999-4C7F-A416-A5C0790D7D17}" dt="2018-04-04T21:48:54.700" v="10933" actId="478"/>
          <ac:spMkLst>
            <pc:docMk/>
            <pc:sldMk cId="1973296947" sldId="296"/>
            <ac:spMk id="24" creationId="{D7145603-12C5-4E6D-A237-FCECC042BC57}"/>
          </ac:spMkLst>
        </pc:spChg>
        <pc:spChg chg="add del mod">
          <ac:chgData name="BARIS ERDEMIR" userId="62aab4f8ac6252bf" providerId="LiveId" clId="{4FB9A07B-E999-4C7F-A416-A5C0790D7D17}" dt="2018-04-04T21:48:54.700" v="10933" actId="478"/>
          <ac:spMkLst>
            <pc:docMk/>
            <pc:sldMk cId="1973296947" sldId="296"/>
            <ac:spMk id="25" creationId="{590FB2B2-BED2-4C7E-AA52-B1CC3A56C988}"/>
          </ac:spMkLst>
        </pc:spChg>
        <pc:spChg chg="add del mod">
          <ac:chgData name="BARIS ERDEMIR" userId="62aab4f8ac6252bf" providerId="LiveId" clId="{4FB9A07B-E999-4C7F-A416-A5C0790D7D17}" dt="2018-04-04T21:48:54.700" v="10933" actId="478"/>
          <ac:spMkLst>
            <pc:docMk/>
            <pc:sldMk cId="1973296947" sldId="296"/>
            <ac:spMk id="26" creationId="{B1A1BCA4-2779-44D4-98B0-9DFC7949519F}"/>
          </ac:spMkLst>
        </pc:spChg>
        <pc:spChg chg="add del mod">
          <ac:chgData name="BARIS ERDEMIR" userId="62aab4f8ac6252bf" providerId="LiveId" clId="{4FB9A07B-E999-4C7F-A416-A5C0790D7D17}" dt="2018-04-04T21:48:54.700" v="10933" actId="478"/>
          <ac:spMkLst>
            <pc:docMk/>
            <pc:sldMk cId="1973296947" sldId="296"/>
            <ac:spMk id="27" creationId="{69B6647A-BAE6-408E-8605-8FAA34E3381F}"/>
          </ac:spMkLst>
        </pc:spChg>
        <pc:spChg chg="add del mod">
          <ac:chgData name="BARIS ERDEMIR" userId="62aab4f8ac6252bf" providerId="LiveId" clId="{4FB9A07B-E999-4C7F-A416-A5C0790D7D17}" dt="2018-04-04T21:48:54.700" v="10933" actId="478"/>
          <ac:spMkLst>
            <pc:docMk/>
            <pc:sldMk cId="1973296947" sldId="296"/>
            <ac:spMk id="28" creationId="{6F804114-EC1E-49F0-A291-6B089BF1FE60}"/>
          </ac:spMkLst>
        </pc:spChg>
        <pc:spChg chg="add del mod">
          <ac:chgData name="BARIS ERDEMIR" userId="62aab4f8ac6252bf" providerId="LiveId" clId="{4FB9A07B-E999-4C7F-A416-A5C0790D7D17}" dt="2018-04-04T21:48:54.700" v="10933" actId="478"/>
          <ac:spMkLst>
            <pc:docMk/>
            <pc:sldMk cId="1973296947" sldId="296"/>
            <ac:spMk id="29" creationId="{F6184E70-92AD-4D91-97B2-67AD946A34FE}"/>
          </ac:spMkLst>
        </pc:spChg>
        <pc:spChg chg="add del mod">
          <ac:chgData name="BARIS ERDEMIR" userId="62aab4f8ac6252bf" providerId="LiveId" clId="{4FB9A07B-E999-4C7F-A416-A5C0790D7D17}" dt="2018-04-04T21:48:54.700" v="10933" actId="478"/>
          <ac:spMkLst>
            <pc:docMk/>
            <pc:sldMk cId="1973296947" sldId="296"/>
            <ac:spMk id="30" creationId="{0B3107B2-34BE-4DEC-A5D1-654C54BEAF20}"/>
          </ac:spMkLst>
        </pc:spChg>
        <pc:spChg chg="add del">
          <ac:chgData name="BARIS ERDEMIR" userId="62aab4f8ac6252bf" providerId="LiveId" clId="{4FB9A07B-E999-4C7F-A416-A5C0790D7D17}" dt="2018-04-05T21:32:00.327" v="12079" actId="478"/>
          <ac:spMkLst>
            <pc:docMk/>
            <pc:sldMk cId="1973296947" sldId="296"/>
            <ac:spMk id="31" creationId="{936BD1EA-F20C-4533-BEE6-32B32A4A157D}"/>
          </ac:spMkLst>
        </pc:spChg>
        <pc:spChg chg="add del mod">
          <ac:chgData name="BARIS ERDEMIR" userId="62aab4f8ac6252bf" providerId="LiveId" clId="{4FB9A07B-E999-4C7F-A416-A5C0790D7D17}" dt="2018-04-04T21:48:54.700" v="10933" actId="478"/>
          <ac:spMkLst>
            <pc:docMk/>
            <pc:sldMk cId="1973296947" sldId="296"/>
            <ac:spMk id="32" creationId="{D5EB2293-89A5-4A9F-B34C-8127F6C66F12}"/>
          </ac:spMkLst>
        </pc:spChg>
        <pc:spChg chg="add">
          <ac:chgData name="BARIS ERDEMIR" userId="62aab4f8ac6252bf" providerId="LiveId" clId="{4FB9A07B-E999-4C7F-A416-A5C0790D7D17}" dt="2018-04-05T21:33:37.966" v="12101" actId="20577"/>
          <ac:spMkLst>
            <pc:docMk/>
            <pc:sldMk cId="1973296947" sldId="296"/>
            <ac:spMk id="32" creationId="{086532A0-30C1-4D48-B886-DF1578AA79C2}"/>
          </ac:spMkLst>
        </pc:spChg>
        <pc:spChg chg="del">
          <ac:chgData name="BARIS ERDEMIR" userId="62aab4f8ac6252bf" providerId="LiveId" clId="{4FB9A07B-E999-4C7F-A416-A5C0790D7D17}" dt="2018-04-04T14:28:41.699" v="10046" actId="478"/>
          <ac:spMkLst>
            <pc:docMk/>
            <pc:sldMk cId="1973296947" sldId="296"/>
            <ac:spMk id="33" creationId="{9DD60B9C-4EF9-4D8F-ADDF-48227F4523E0}"/>
          </ac:spMkLst>
        </pc:spChg>
        <pc:spChg chg="add">
          <ac:chgData name="BARIS ERDEMIR" userId="62aab4f8ac6252bf" providerId="LiveId" clId="{4FB9A07B-E999-4C7F-A416-A5C0790D7D17}" dt="2018-04-05T21:33:37.966" v="12101" actId="20577"/>
          <ac:spMkLst>
            <pc:docMk/>
            <pc:sldMk cId="1973296947" sldId="296"/>
            <ac:spMk id="33" creationId="{C417317F-C8CB-41B6-AAA3-A06436D90287}"/>
          </ac:spMkLst>
        </pc:spChg>
        <pc:spChg chg="add">
          <ac:chgData name="BARIS ERDEMIR" userId="62aab4f8ac6252bf" providerId="LiveId" clId="{4FB9A07B-E999-4C7F-A416-A5C0790D7D17}" dt="2018-04-04T21:48:55.789" v="10934" actId="1076"/>
          <ac:spMkLst>
            <pc:docMk/>
            <pc:sldMk cId="1973296947" sldId="296"/>
            <ac:spMk id="34" creationId="{D049302D-599F-48F3-BAB3-BFF707526565}"/>
          </ac:spMkLst>
        </pc:spChg>
        <pc:spChg chg="del">
          <ac:chgData name="BARIS ERDEMIR" userId="62aab4f8ac6252bf" providerId="LiveId" clId="{4FB9A07B-E999-4C7F-A416-A5C0790D7D17}" dt="2018-04-04T14:28:41.699" v="10046" actId="478"/>
          <ac:spMkLst>
            <pc:docMk/>
            <pc:sldMk cId="1973296947" sldId="296"/>
            <ac:spMk id="34" creationId="{0A66C3B9-E40C-4668-A049-DEEC2C877706}"/>
          </ac:spMkLst>
        </pc:spChg>
        <pc:spChg chg="add del">
          <ac:chgData name="BARIS ERDEMIR" userId="62aab4f8ac6252bf" providerId="LiveId" clId="{4FB9A07B-E999-4C7F-A416-A5C0790D7D17}" dt="2018-04-05T21:32:00.327" v="12079" actId="478"/>
          <ac:spMkLst>
            <pc:docMk/>
            <pc:sldMk cId="1973296947" sldId="296"/>
            <ac:spMk id="35" creationId="{643B90D1-C8CE-4ECB-B4B6-B172CE2092A1}"/>
          </ac:spMkLst>
        </pc:spChg>
        <pc:spChg chg="add">
          <ac:chgData name="BARIS ERDEMIR" userId="62aab4f8ac6252bf" providerId="LiveId" clId="{4FB9A07B-E999-4C7F-A416-A5C0790D7D17}" dt="2018-04-05T21:33:37.966" v="12101" actId="20577"/>
          <ac:spMkLst>
            <pc:docMk/>
            <pc:sldMk cId="1973296947" sldId="296"/>
            <ac:spMk id="36" creationId="{D47584F8-1A7D-432C-B9C8-FFDF101B3CBA}"/>
          </ac:spMkLst>
        </pc:spChg>
        <pc:spChg chg="add del mod">
          <ac:chgData name="BARIS ERDEMIR" userId="62aab4f8ac6252bf" providerId="LiveId" clId="{4FB9A07B-E999-4C7F-A416-A5C0790D7D17}" dt="2018-04-04T21:48:54.700" v="10933" actId="478"/>
          <ac:spMkLst>
            <pc:docMk/>
            <pc:sldMk cId="1973296947" sldId="296"/>
            <ac:spMk id="36" creationId="{46C9B472-E20D-46AA-ACCF-DB54FC89BE93}"/>
          </ac:spMkLst>
        </pc:spChg>
        <pc:spChg chg="add">
          <ac:chgData name="BARIS ERDEMIR" userId="62aab4f8ac6252bf" providerId="LiveId" clId="{4FB9A07B-E999-4C7F-A416-A5C0790D7D17}" dt="2018-04-05T21:33:37.966" v="12101" actId="20577"/>
          <ac:spMkLst>
            <pc:docMk/>
            <pc:sldMk cId="1973296947" sldId="296"/>
            <ac:spMk id="37" creationId="{A2023E27-A500-492E-8ED8-F074B9E28E26}"/>
          </ac:spMkLst>
        </pc:spChg>
        <pc:spChg chg="add del mod">
          <ac:chgData name="BARIS ERDEMIR" userId="62aab4f8ac6252bf" providerId="LiveId" clId="{4FB9A07B-E999-4C7F-A416-A5C0790D7D17}" dt="2018-04-04T21:48:54.700" v="10933" actId="478"/>
          <ac:spMkLst>
            <pc:docMk/>
            <pc:sldMk cId="1973296947" sldId="296"/>
            <ac:spMk id="37" creationId="{83AB1464-E79A-436C-9799-5826ED538571}"/>
          </ac:spMkLst>
        </pc:spChg>
        <pc:spChg chg="add">
          <ac:chgData name="BARIS ERDEMIR" userId="62aab4f8ac6252bf" providerId="LiveId" clId="{4FB9A07B-E999-4C7F-A416-A5C0790D7D17}" dt="2018-04-05T21:33:37.966" v="12101" actId="20577"/>
          <ac:spMkLst>
            <pc:docMk/>
            <pc:sldMk cId="1973296947" sldId="296"/>
            <ac:spMk id="38" creationId="{64842ADC-1B8F-4FAE-B027-D46DFB188E4B}"/>
          </ac:spMkLst>
        </pc:spChg>
        <pc:spChg chg="add del mod">
          <ac:chgData name="BARIS ERDEMIR" userId="62aab4f8ac6252bf" providerId="LiveId" clId="{4FB9A07B-E999-4C7F-A416-A5C0790D7D17}" dt="2018-04-04T21:48:54.700" v="10933" actId="478"/>
          <ac:spMkLst>
            <pc:docMk/>
            <pc:sldMk cId="1973296947" sldId="296"/>
            <ac:spMk id="38" creationId="{813F8B07-4367-4B58-877C-1F47F154C779}"/>
          </ac:spMkLst>
        </pc:spChg>
        <pc:spChg chg="add del mod">
          <ac:chgData name="BARIS ERDEMIR" userId="62aab4f8ac6252bf" providerId="LiveId" clId="{4FB9A07B-E999-4C7F-A416-A5C0790D7D17}" dt="2018-04-04T21:48:54.700" v="10933" actId="478"/>
          <ac:spMkLst>
            <pc:docMk/>
            <pc:sldMk cId="1973296947" sldId="296"/>
            <ac:spMk id="39" creationId="{E342F86E-45C1-4C1A-8106-DF129C0443D2}"/>
          </ac:spMkLst>
        </pc:spChg>
        <pc:spChg chg="add">
          <ac:chgData name="BARIS ERDEMIR" userId="62aab4f8ac6252bf" providerId="LiveId" clId="{4FB9A07B-E999-4C7F-A416-A5C0790D7D17}" dt="2018-04-05T21:33:37.966" v="12101" actId="20577"/>
          <ac:spMkLst>
            <pc:docMk/>
            <pc:sldMk cId="1973296947" sldId="296"/>
            <ac:spMk id="39" creationId="{42FDF29D-A5CE-40D2-9834-39F61B1DCED6}"/>
          </ac:spMkLst>
        </pc:spChg>
        <pc:spChg chg="add del mod">
          <ac:chgData name="BARIS ERDEMIR" userId="62aab4f8ac6252bf" providerId="LiveId" clId="{4FB9A07B-E999-4C7F-A416-A5C0790D7D17}" dt="2018-04-04T21:48:54.700" v="10933" actId="478"/>
          <ac:spMkLst>
            <pc:docMk/>
            <pc:sldMk cId="1973296947" sldId="296"/>
            <ac:spMk id="40" creationId="{555E2573-A821-4704-B991-94600EAA04E8}"/>
          </ac:spMkLst>
        </pc:spChg>
        <pc:spChg chg="add del mod">
          <ac:chgData name="BARIS ERDEMIR" userId="62aab4f8ac6252bf" providerId="LiveId" clId="{4FB9A07B-E999-4C7F-A416-A5C0790D7D17}" dt="2018-04-04T21:48:54.700" v="10933" actId="478"/>
          <ac:spMkLst>
            <pc:docMk/>
            <pc:sldMk cId="1973296947" sldId="296"/>
            <ac:spMk id="41" creationId="{030EE167-9347-4114-AFFE-2C0C54C98F4A}"/>
          </ac:spMkLst>
        </pc:spChg>
        <pc:spChg chg="add del">
          <ac:chgData name="BARIS ERDEMIR" userId="62aab4f8ac6252bf" providerId="LiveId" clId="{4FB9A07B-E999-4C7F-A416-A5C0790D7D17}" dt="2018-04-05T21:30:16.003" v="12057" actId="478"/>
          <ac:spMkLst>
            <pc:docMk/>
            <pc:sldMk cId="1973296947" sldId="296"/>
            <ac:spMk id="42" creationId="{2312F297-78BC-4DC1-A72E-5590811176A1}"/>
          </ac:spMkLst>
        </pc:spChg>
        <pc:spChg chg="add del">
          <ac:chgData name="BARIS ERDEMIR" userId="62aab4f8ac6252bf" providerId="LiveId" clId="{4FB9A07B-E999-4C7F-A416-A5C0790D7D17}" dt="2018-04-05T21:30:16.003" v="12057" actId="478"/>
          <ac:spMkLst>
            <pc:docMk/>
            <pc:sldMk cId="1973296947" sldId="296"/>
            <ac:spMk id="43" creationId="{9814B0C6-CC8D-400C-B012-E1A4D87232A2}"/>
          </ac:spMkLst>
        </pc:spChg>
        <pc:spChg chg="add del">
          <ac:chgData name="BARIS ERDEMIR" userId="62aab4f8ac6252bf" providerId="LiveId" clId="{4FB9A07B-E999-4C7F-A416-A5C0790D7D17}" dt="2018-04-05T21:30:16.003" v="12057" actId="478"/>
          <ac:spMkLst>
            <pc:docMk/>
            <pc:sldMk cId="1973296947" sldId="296"/>
            <ac:spMk id="44" creationId="{1BAC34F7-BC16-4173-87B8-84747F075384}"/>
          </ac:spMkLst>
        </pc:spChg>
        <pc:spChg chg="add del">
          <ac:chgData name="BARIS ERDEMIR" userId="62aab4f8ac6252bf" providerId="LiveId" clId="{4FB9A07B-E999-4C7F-A416-A5C0790D7D17}" dt="2018-04-05T21:30:16.003" v="12057" actId="478"/>
          <ac:spMkLst>
            <pc:docMk/>
            <pc:sldMk cId="1973296947" sldId="296"/>
            <ac:spMk id="45" creationId="{909D5769-AA1A-42D8-8865-EFB8D8EF1211}"/>
          </ac:spMkLst>
        </pc:spChg>
        <pc:spChg chg="add del">
          <ac:chgData name="BARIS ERDEMIR" userId="62aab4f8ac6252bf" providerId="LiveId" clId="{4FB9A07B-E999-4C7F-A416-A5C0790D7D17}" dt="2018-04-05T21:30:16.003" v="12057" actId="478"/>
          <ac:spMkLst>
            <pc:docMk/>
            <pc:sldMk cId="1973296947" sldId="296"/>
            <ac:spMk id="46" creationId="{36DB6C9C-5194-47D2-99DB-7C158166621A}"/>
          </ac:spMkLst>
        </pc:spChg>
        <pc:spChg chg="add">
          <ac:chgData name="BARIS ERDEMIR" userId="62aab4f8ac6252bf" providerId="LiveId" clId="{4FB9A07B-E999-4C7F-A416-A5C0790D7D17}" dt="2018-04-04T21:48:55.789" v="10934" actId="1076"/>
          <ac:spMkLst>
            <pc:docMk/>
            <pc:sldMk cId="1973296947" sldId="296"/>
            <ac:spMk id="53" creationId="{B6A42D21-96E1-4300-A16D-7BF857AAF170}"/>
          </ac:spMkLst>
        </pc:spChg>
        <pc:spChg chg="add">
          <ac:chgData name="BARIS ERDEMIR" userId="62aab4f8ac6252bf" providerId="LiveId" clId="{4FB9A07B-E999-4C7F-A416-A5C0790D7D17}" dt="2018-04-04T21:48:55.789" v="10934" actId="1076"/>
          <ac:spMkLst>
            <pc:docMk/>
            <pc:sldMk cId="1973296947" sldId="296"/>
            <ac:spMk id="54" creationId="{7F9826FB-4B28-490B-A76F-3585288751C7}"/>
          </ac:spMkLst>
        </pc:spChg>
        <pc:spChg chg="add">
          <ac:chgData name="BARIS ERDEMIR" userId="62aab4f8ac6252bf" providerId="LiveId" clId="{4FB9A07B-E999-4C7F-A416-A5C0790D7D17}" dt="2018-04-04T21:48:55.789" v="10934" actId="1076"/>
          <ac:spMkLst>
            <pc:docMk/>
            <pc:sldMk cId="1973296947" sldId="296"/>
            <ac:spMk id="55" creationId="{D3741240-5483-422D-AA62-217EC47B6090}"/>
          </ac:spMkLst>
        </pc:spChg>
        <pc:spChg chg="add del">
          <ac:chgData name="BARIS ERDEMIR" userId="62aab4f8ac6252bf" providerId="LiveId" clId="{4FB9A07B-E999-4C7F-A416-A5C0790D7D17}" dt="2018-04-04T22:01:48.017" v="11038" actId="478"/>
          <ac:spMkLst>
            <pc:docMk/>
            <pc:sldMk cId="1973296947" sldId="296"/>
            <ac:spMk id="56" creationId="{27FB805A-E742-4F37-A8BE-BB808230B928}"/>
          </ac:spMkLst>
        </pc:spChg>
        <pc:spChg chg="add mod">
          <ac:chgData name="BARIS ERDEMIR" userId="62aab4f8ac6252bf" providerId="LiveId" clId="{4FB9A07B-E999-4C7F-A416-A5C0790D7D17}" dt="2018-04-04T22:02:02.187" v="11042" actId="1076"/>
          <ac:spMkLst>
            <pc:docMk/>
            <pc:sldMk cId="1973296947" sldId="296"/>
            <ac:spMk id="57" creationId="{0E26205B-5E44-4817-A935-FBE0EEE2B072}"/>
          </ac:spMkLst>
        </pc:spChg>
        <pc:spChg chg="add mod">
          <ac:chgData name="BARIS ERDEMIR" userId="62aab4f8ac6252bf" providerId="LiveId" clId="{4FB9A07B-E999-4C7F-A416-A5C0790D7D17}" dt="2018-04-05T22:07:52.056" v="12673" actId="255"/>
          <ac:spMkLst>
            <pc:docMk/>
            <pc:sldMk cId="1973296947" sldId="296"/>
            <ac:spMk id="60" creationId="{00EF13E2-99E6-4695-B68B-8D15F9808619}"/>
          </ac:spMkLst>
        </pc:spChg>
        <pc:spChg chg="add mod">
          <ac:chgData name="BARIS ERDEMIR" userId="62aab4f8ac6252bf" providerId="LiveId" clId="{4FB9A07B-E999-4C7F-A416-A5C0790D7D17}" dt="2018-04-05T22:08:27.661" v="12698" actId="20577"/>
          <ac:spMkLst>
            <pc:docMk/>
            <pc:sldMk cId="1973296947" sldId="296"/>
            <ac:spMk id="61" creationId="{D00378D8-00C5-40B6-A44F-2BD7620F8DED}"/>
          </ac:spMkLst>
        </pc:spChg>
        <pc:spChg chg="add mod">
          <ac:chgData name="BARIS ERDEMIR" userId="62aab4f8ac6252bf" providerId="LiveId" clId="{4FB9A07B-E999-4C7F-A416-A5C0790D7D17}" dt="2018-04-05T22:08:32.602" v="12714" actId="20577"/>
          <ac:spMkLst>
            <pc:docMk/>
            <pc:sldMk cId="1973296947" sldId="296"/>
            <ac:spMk id="62" creationId="{0DF5882B-05BB-48A1-B255-58AF414695BB}"/>
          </ac:spMkLst>
        </pc:spChg>
        <pc:spChg chg="add mod">
          <ac:chgData name="BARIS ERDEMIR" userId="62aab4f8ac6252bf" providerId="LiveId" clId="{4FB9A07B-E999-4C7F-A416-A5C0790D7D17}" dt="2018-04-05T22:08:44.266" v="12736" actId="20577"/>
          <ac:spMkLst>
            <pc:docMk/>
            <pc:sldMk cId="1973296947" sldId="296"/>
            <ac:spMk id="63" creationId="{F4CC971A-863E-4D33-AEC7-80370A02218C}"/>
          </ac:spMkLst>
        </pc:spChg>
        <pc:spChg chg="add del mod">
          <ac:chgData name="BARIS ERDEMIR" userId="62aab4f8ac6252bf" providerId="LiveId" clId="{4FB9A07B-E999-4C7F-A416-A5C0790D7D17}" dt="2018-04-04T22:01:50.940" v="11039" actId="478"/>
          <ac:spMkLst>
            <pc:docMk/>
            <pc:sldMk cId="1973296947" sldId="296"/>
            <ac:spMk id="64" creationId="{01E69987-2B44-41A7-B220-AF43E9C93897}"/>
          </ac:spMkLst>
        </pc:spChg>
        <pc:spChg chg="add mod">
          <ac:chgData name="BARIS ERDEMIR" userId="62aab4f8ac6252bf" providerId="LiveId" clId="{4FB9A07B-E999-4C7F-A416-A5C0790D7D17}" dt="2018-04-05T22:08:49.619" v="12741" actId="20577"/>
          <ac:spMkLst>
            <pc:docMk/>
            <pc:sldMk cId="1973296947" sldId="296"/>
            <ac:spMk id="65" creationId="{1D46B5E2-50E5-49E0-AE04-73BBF9C85287}"/>
          </ac:spMkLst>
        </pc:spChg>
        <pc:picChg chg="del">
          <ac:chgData name="BARIS ERDEMIR" userId="62aab4f8ac6252bf" providerId="LiveId" clId="{4FB9A07B-E999-4C7F-A416-A5C0790D7D17}" dt="2018-04-03T00:05:53.348" v="1633" actId="478"/>
          <ac:picMkLst>
            <pc:docMk/>
            <pc:sldMk cId="1973296947" sldId="296"/>
            <ac:picMk id="23" creationId="{4A9E03AF-23C1-4AFE-A095-43758E716551}"/>
          </ac:picMkLst>
        </pc:picChg>
        <pc:picChg chg="del">
          <ac:chgData name="BARIS ERDEMIR" userId="62aab4f8ac6252bf" providerId="LiveId" clId="{4FB9A07B-E999-4C7F-A416-A5C0790D7D17}" dt="2018-04-03T00:05:53.348" v="1633" actId="478"/>
          <ac:picMkLst>
            <pc:docMk/>
            <pc:sldMk cId="1973296947" sldId="296"/>
            <ac:picMk id="25" creationId="{9C50EEE0-3727-478C-9780-6851156F7B9D}"/>
          </ac:picMkLst>
        </pc:picChg>
        <pc:picChg chg="del">
          <ac:chgData name="BARIS ERDEMIR" userId="62aab4f8ac6252bf" providerId="LiveId" clId="{4FB9A07B-E999-4C7F-A416-A5C0790D7D17}" dt="2018-04-03T00:05:53.348" v="1633" actId="478"/>
          <ac:picMkLst>
            <pc:docMk/>
            <pc:sldMk cId="1973296947" sldId="296"/>
            <ac:picMk id="27" creationId="{D801219F-B7B9-4C7B-B340-3128A3C920C6}"/>
          </ac:picMkLst>
        </pc:picChg>
        <pc:picChg chg="del">
          <ac:chgData name="BARIS ERDEMIR" userId="62aab4f8ac6252bf" providerId="LiveId" clId="{4FB9A07B-E999-4C7F-A416-A5C0790D7D17}" dt="2018-04-03T00:05:53.348" v="1633" actId="478"/>
          <ac:picMkLst>
            <pc:docMk/>
            <pc:sldMk cId="1973296947" sldId="296"/>
            <ac:picMk id="29" creationId="{944F37DC-A511-4A7C-A1A3-869C98A4A695}"/>
          </ac:picMkLst>
        </pc:picChg>
        <pc:picChg chg="del">
          <ac:chgData name="BARIS ERDEMIR" userId="62aab4f8ac6252bf" providerId="LiveId" clId="{4FB9A07B-E999-4C7F-A416-A5C0790D7D17}" dt="2018-04-03T00:05:53.348" v="1633" actId="478"/>
          <ac:picMkLst>
            <pc:docMk/>
            <pc:sldMk cId="1973296947" sldId="296"/>
            <ac:picMk id="31" creationId="{FDA70E04-2921-4560-9288-63412F716901}"/>
          </ac:picMkLst>
        </pc:picChg>
        <pc:picChg chg="del">
          <ac:chgData name="BARIS ERDEMIR" userId="62aab4f8ac6252bf" providerId="LiveId" clId="{4FB9A07B-E999-4C7F-A416-A5C0790D7D17}" dt="2018-04-03T00:06:12.202" v="1636" actId="478"/>
          <ac:picMkLst>
            <pc:docMk/>
            <pc:sldMk cId="1973296947" sldId="296"/>
            <ac:picMk id="35" creationId="{215DFFEC-1FE5-44B2-AACB-3FFFF604EAC7}"/>
          </ac:picMkLst>
        </pc:picChg>
        <pc:picChg chg="add">
          <ac:chgData name="BARIS ERDEMIR" userId="62aab4f8ac6252bf" providerId="LiveId" clId="{4FB9A07B-E999-4C7F-A416-A5C0790D7D17}" dt="2018-04-05T21:33:37.966" v="12101" actId="20577"/>
          <ac:picMkLst>
            <pc:docMk/>
            <pc:sldMk cId="1973296947" sldId="296"/>
            <ac:picMk id="40" creationId="{EE7410B8-CC09-4A76-8CB1-903D892521A7}"/>
          </ac:picMkLst>
        </pc:picChg>
        <pc:picChg chg="add">
          <ac:chgData name="BARIS ERDEMIR" userId="62aab4f8ac6252bf" providerId="LiveId" clId="{4FB9A07B-E999-4C7F-A416-A5C0790D7D17}" dt="2018-04-05T21:33:37.966" v="12101" actId="20577"/>
          <ac:picMkLst>
            <pc:docMk/>
            <pc:sldMk cId="1973296947" sldId="296"/>
            <ac:picMk id="41" creationId="{13EEAA50-B61B-4FC4-B97E-092151F15741}"/>
          </ac:picMkLst>
        </pc:picChg>
        <pc:picChg chg="add del">
          <ac:chgData name="BARIS ERDEMIR" userId="62aab4f8ac6252bf" providerId="LiveId" clId="{4FB9A07B-E999-4C7F-A416-A5C0790D7D17}" dt="2018-04-05T21:30:16.003" v="12057" actId="478"/>
          <ac:picMkLst>
            <pc:docMk/>
            <pc:sldMk cId="1973296947" sldId="296"/>
            <ac:picMk id="47" creationId="{8DA64954-538F-4A68-9A13-3B0E86EEB489}"/>
          </ac:picMkLst>
        </pc:picChg>
        <pc:picChg chg="add del">
          <ac:chgData name="BARIS ERDEMIR" userId="62aab4f8ac6252bf" providerId="LiveId" clId="{4FB9A07B-E999-4C7F-A416-A5C0790D7D17}" dt="2018-04-05T21:30:16.003" v="12057" actId="478"/>
          <ac:picMkLst>
            <pc:docMk/>
            <pc:sldMk cId="1973296947" sldId="296"/>
            <ac:picMk id="48" creationId="{C1AA2938-4D71-463A-B999-5666EA86E9D2}"/>
          </ac:picMkLst>
        </pc:picChg>
        <pc:picChg chg="add del">
          <ac:chgData name="BARIS ERDEMIR" userId="62aab4f8ac6252bf" providerId="LiveId" clId="{4FB9A07B-E999-4C7F-A416-A5C0790D7D17}" dt="2018-04-05T21:30:16.003" v="12057" actId="478"/>
          <ac:picMkLst>
            <pc:docMk/>
            <pc:sldMk cId="1973296947" sldId="296"/>
            <ac:picMk id="49" creationId="{6FF52A4F-2D1C-44A0-9350-F388FEBF4CB7}"/>
          </ac:picMkLst>
        </pc:picChg>
        <pc:picChg chg="add del">
          <ac:chgData name="BARIS ERDEMIR" userId="62aab4f8ac6252bf" providerId="LiveId" clId="{4FB9A07B-E999-4C7F-A416-A5C0790D7D17}" dt="2018-04-05T21:30:16.003" v="12057" actId="478"/>
          <ac:picMkLst>
            <pc:docMk/>
            <pc:sldMk cId="1973296947" sldId="296"/>
            <ac:picMk id="50" creationId="{5FE8B890-33CF-46F4-88DB-0005A2764128}"/>
          </ac:picMkLst>
        </pc:picChg>
        <pc:picChg chg="add del">
          <ac:chgData name="BARIS ERDEMIR" userId="62aab4f8ac6252bf" providerId="LiveId" clId="{4FB9A07B-E999-4C7F-A416-A5C0790D7D17}" dt="2018-04-05T21:30:16.003" v="12057" actId="478"/>
          <ac:picMkLst>
            <pc:docMk/>
            <pc:sldMk cId="1973296947" sldId="296"/>
            <ac:picMk id="51" creationId="{60316B57-26B2-4374-AF89-4B85D3FDC78B}"/>
          </ac:picMkLst>
        </pc:picChg>
        <pc:picChg chg="add">
          <ac:chgData name="BARIS ERDEMIR" userId="62aab4f8ac6252bf" providerId="LiveId" clId="{4FB9A07B-E999-4C7F-A416-A5C0790D7D17}" dt="2018-04-05T21:33:37.966" v="12101" actId="20577"/>
          <ac:picMkLst>
            <pc:docMk/>
            <pc:sldMk cId="1973296947" sldId="296"/>
            <ac:picMk id="52" creationId="{190BD16A-A697-4E80-AEFD-9356AE2BCC9A}"/>
          </ac:picMkLst>
        </pc:picChg>
        <pc:picChg chg="add del">
          <ac:chgData name="BARIS ERDEMIR" userId="62aab4f8ac6252bf" providerId="LiveId" clId="{4FB9A07B-E999-4C7F-A416-A5C0790D7D17}" dt="2018-04-04T21:50:37.785" v="10991" actId="478"/>
          <ac:picMkLst>
            <pc:docMk/>
            <pc:sldMk cId="1973296947" sldId="296"/>
            <ac:picMk id="52" creationId="{1403EF4D-430E-429C-9A23-6D3810B3E122}"/>
          </ac:picMkLst>
        </pc:picChg>
        <pc:picChg chg="add">
          <ac:chgData name="BARIS ERDEMIR" userId="62aab4f8ac6252bf" providerId="LiveId" clId="{4FB9A07B-E999-4C7F-A416-A5C0790D7D17}" dt="2018-04-05T21:33:37.966" v="12101" actId="20577"/>
          <ac:picMkLst>
            <pc:docMk/>
            <pc:sldMk cId="1973296947" sldId="296"/>
            <ac:picMk id="56" creationId="{4534BD03-A385-45DF-B493-49F0B207B024}"/>
          </ac:picMkLst>
        </pc:picChg>
        <pc:picChg chg="add del">
          <ac:chgData name="BARIS ERDEMIR" userId="62aab4f8ac6252bf" providerId="LiveId" clId="{4FB9A07B-E999-4C7F-A416-A5C0790D7D17}" dt="2018-04-04T21:50:38.655" v="10992" actId="478"/>
          <ac:picMkLst>
            <pc:docMk/>
            <pc:sldMk cId="1973296947" sldId="296"/>
            <ac:picMk id="58" creationId="{9C442CD4-D4CF-443F-A3CE-937B081E0B53}"/>
          </ac:picMkLst>
        </pc:picChg>
        <pc:picChg chg="add del">
          <ac:chgData name="BARIS ERDEMIR" userId="62aab4f8ac6252bf" providerId="LiveId" clId="{4FB9A07B-E999-4C7F-A416-A5C0790D7D17}" dt="2018-04-04T21:50:39.225" v="10993" actId="478"/>
          <ac:picMkLst>
            <pc:docMk/>
            <pc:sldMk cId="1973296947" sldId="296"/>
            <ac:picMk id="59" creationId="{8FC6DA02-DBA3-43DC-8E6B-A92228999458}"/>
          </ac:picMkLst>
        </pc:picChg>
        <pc:picChg chg="add del">
          <ac:chgData name="BARIS ERDEMIR" userId="62aab4f8ac6252bf" providerId="LiveId" clId="{4FB9A07B-E999-4C7F-A416-A5C0790D7D17}" dt="2018-04-04T21:50:40.035" v="10994" actId="478"/>
          <ac:picMkLst>
            <pc:docMk/>
            <pc:sldMk cId="1973296947" sldId="296"/>
            <ac:picMk id="66" creationId="{1F7C2B0D-8394-4503-906F-BD8EA3FDF3CD}"/>
          </ac:picMkLst>
        </pc:picChg>
        <pc:picChg chg="add del">
          <ac:chgData name="BARIS ERDEMIR" userId="62aab4f8ac6252bf" providerId="LiveId" clId="{4FB9A07B-E999-4C7F-A416-A5C0790D7D17}" dt="2018-04-04T21:50:40.535" v="10995" actId="478"/>
          <ac:picMkLst>
            <pc:docMk/>
            <pc:sldMk cId="1973296947" sldId="296"/>
            <ac:picMk id="67" creationId="{2CD3702A-B21B-4CC5-AA63-44505378C36B}"/>
          </ac:picMkLst>
        </pc:picChg>
        <pc:picChg chg="add del">
          <ac:chgData name="BARIS ERDEMIR" userId="62aab4f8ac6252bf" providerId="LiveId" clId="{4FB9A07B-E999-4C7F-A416-A5C0790D7D17}" dt="2018-04-04T21:50:41.132" v="10996" actId="478"/>
          <ac:picMkLst>
            <pc:docMk/>
            <pc:sldMk cId="1973296947" sldId="296"/>
            <ac:picMk id="68" creationId="{EB0C2AFA-F6D1-487E-A633-47D87BE1005C}"/>
          </ac:picMkLst>
        </pc:picChg>
        <pc:picChg chg="add mod">
          <ac:chgData name="BARIS ERDEMIR" userId="62aab4f8ac6252bf" providerId="LiveId" clId="{4FB9A07B-E999-4C7F-A416-A5C0790D7D17}" dt="2018-04-05T22:08:12.001" v="12675" actId="1076"/>
          <ac:picMkLst>
            <pc:docMk/>
            <pc:sldMk cId="1973296947" sldId="296"/>
            <ac:picMk id="2050" creationId="{DF4D65A5-4696-41CF-B3A9-7A1F96A1E715}"/>
          </ac:picMkLst>
        </pc:picChg>
        <pc:picChg chg="add mod">
          <ac:chgData name="BARIS ERDEMIR" userId="62aab4f8ac6252bf" providerId="LiveId" clId="{4FB9A07B-E999-4C7F-A416-A5C0790D7D17}" dt="2018-04-05T22:08:14.729" v="12676" actId="1076"/>
          <ac:picMkLst>
            <pc:docMk/>
            <pc:sldMk cId="1973296947" sldId="296"/>
            <ac:picMk id="2052" creationId="{27C77C55-55F4-4C3F-AEFA-5B50F58C469D}"/>
          </ac:picMkLst>
        </pc:picChg>
        <pc:picChg chg="add del mod">
          <ac:chgData name="BARIS ERDEMIR" userId="62aab4f8ac6252bf" providerId="LiveId" clId="{4FB9A07B-E999-4C7F-A416-A5C0790D7D17}" dt="2018-04-05T22:06:58.424" v="12634" actId="1038"/>
          <ac:picMkLst>
            <pc:docMk/>
            <pc:sldMk cId="1973296947" sldId="296"/>
            <ac:picMk id="2054" creationId="{149189E4-AF86-449A-BCDF-9FAAA005007D}"/>
          </ac:picMkLst>
        </pc:picChg>
        <pc:picChg chg="add del mod">
          <ac:chgData name="BARIS ERDEMIR" userId="62aab4f8ac6252bf" providerId="LiveId" clId="{4FB9A07B-E999-4C7F-A416-A5C0790D7D17}" dt="2018-04-04T22:01:29.307" v="11031" actId="1076"/>
          <ac:picMkLst>
            <pc:docMk/>
            <pc:sldMk cId="1973296947" sldId="296"/>
            <ac:picMk id="2056" creationId="{3C103D91-032E-4625-8215-AD5737328040}"/>
          </ac:picMkLst>
        </pc:picChg>
        <pc:picChg chg="add mod">
          <ac:chgData name="BARIS ERDEMIR" userId="62aab4f8ac6252bf" providerId="LiveId" clId="{4FB9A07B-E999-4C7F-A416-A5C0790D7D17}" dt="2018-04-04T22:02:02.187" v="11042" actId="1076"/>
          <ac:picMkLst>
            <pc:docMk/>
            <pc:sldMk cId="1973296947" sldId="296"/>
            <ac:picMk id="2058" creationId="{FDDA97B2-12C3-4363-8889-A5BF4E596242}"/>
          </ac:picMkLst>
        </pc:picChg>
      </pc:sldChg>
      <pc:sldChg chg="addSp delSp modSp add ord delAnim">
        <pc:chgData name="BARIS ERDEMIR" userId="62aab4f8ac6252bf" providerId="LiveId" clId="{4FB9A07B-E999-4C7F-A416-A5C0790D7D17}" dt="2018-04-05T22:00:52.777" v="12581" actId="20577"/>
        <pc:sldMkLst>
          <pc:docMk/>
          <pc:sldMk cId="3829869683" sldId="297"/>
        </pc:sldMkLst>
        <pc:spChg chg="add mod">
          <ac:chgData name="BARIS ERDEMIR" userId="62aab4f8ac6252bf" providerId="LiveId" clId="{4FB9A07B-E999-4C7F-A416-A5C0790D7D17}" dt="2018-04-04T21:38:49.457" v="10863" actId="14100"/>
          <ac:spMkLst>
            <pc:docMk/>
            <pc:sldMk cId="3829869683" sldId="297"/>
            <ac:spMk id="2" creationId="{001018EA-EB04-4123-8E62-1DB1DA3D2729}"/>
          </ac:spMkLst>
        </pc:spChg>
        <pc:spChg chg="add del">
          <ac:chgData name="BARIS ERDEMIR" userId="62aab4f8ac6252bf" providerId="LiveId" clId="{4FB9A07B-E999-4C7F-A416-A5C0790D7D17}" dt="2018-04-05T21:31:53.759" v="12077" actId="478"/>
          <ac:spMkLst>
            <pc:docMk/>
            <pc:sldMk cId="3829869683" sldId="297"/>
            <ac:spMk id="14" creationId="{18A66614-1CDE-4406-BF04-F0C0C268BF38}"/>
          </ac:spMkLst>
        </pc:spChg>
        <pc:spChg chg="add del">
          <ac:chgData name="BARIS ERDEMIR" userId="62aab4f8ac6252bf" providerId="LiveId" clId="{4FB9A07B-E999-4C7F-A416-A5C0790D7D17}" dt="2018-04-05T21:31:53.759" v="12077" actId="478"/>
          <ac:spMkLst>
            <pc:docMk/>
            <pc:sldMk cId="3829869683" sldId="297"/>
            <ac:spMk id="15" creationId="{DDF5585C-D3F1-4CFC-8565-E066541145EE}"/>
          </ac:spMkLst>
        </pc:spChg>
        <pc:spChg chg="add del">
          <ac:chgData name="BARIS ERDEMIR" userId="62aab4f8ac6252bf" providerId="LiveId" clId="{4FB9A07B-E999-4C7F-A416-A5C0790D7D17}" dt="2018-04-05T21:30:07.001" v="12055" actId="478"/>
          <ac:spMkLst>
            <pc:docMk/>
            <pc:sldMk cId="3829869683" sldId="297"/>
            <ac:spMk id="16" creationId="{CF827939-AA17-43BE-82DD-ABA2768B5D06}"/>
          </ac:spMkLst>
        </pc:spChg>
        <pc:spChg chg="add del">
          <ac:chgData name="BARIS ERDEMIR" userId="62aab4f8ac6252bf" providerId="LiveId" clId="{4FB9A07B-E999-4C7F-A416-A5C0790D7D17}" dt="2018-04-05T21:30:07.001" v="12055" actId="478"/>
          <ac:spMkLst>
            <pc:docMk/>
            <pc:sldMk cId="3829869683" sldId="297"/>
            <ac:spMk id="17" creationId="{19F3311F-12E4-41B4-ADE3-0EC1823C7DFB}"/>
          </ac:spMkLst>
        </pc:spChg>
        <pc:spChg chg="del">
          <ac:chgData name="BARIS ERDEMIR" userId="62aab4f8ac6252bf" providerId="LiveId" clId="{4FB9A07B-E999-4C7F-A416-A5C0790D7D17}" dt="2018-04-03T00:30:31.553" v="2014" actId="478"/>
          <ac:spMkLst>
            <pc:docMk/>
            <pc:sldMk cId="3829869683" sldId="297"/>
            <ac:spMk id="18" creationId="{F029706A-04A7-40D9-A900-D4565AB62D31}"/>
          </ac:spMkLst>
        </pc:spChg>
        <pc:spChg chg="add del">
          <ac:chgData name="BARIS ERDEMIR" userId="62aab4f8ac6252bf" providerId="LiveId" clId="{4FB9A07B-E999-4C7F-A416-A5C0790D7D17}" dt="2018-04-05T21:30:07.001" v="12055" actId="478"/>
          <ac:spMkLst>
            <pc:docMk/>
            <pc:sldMk cId="3829869683" sldId="297"/>
            <ac:spMk id="18" creationId="{ECF829CC-2B90-4C42-ACC1-B91567D84A32}"/>
          </ac:spMkLst>
        </pc:spChg>
        <pc:spChg chg="add del">
          <ac:chgData name="BARIS ERDEMIR" userId="62aab4f8ac6252bf" providerId="LiveId" clId="{4FB9A07B-E999-4C7F-A416-A5C0790D7D17}" dt="2018-04-05T21:30:07.001" v="12055" actId="478"/>
          <ac:spMkLst>
            <pc:docMk/>
            <pc:sldMk cId="3829869683" sldId="297"/>
            <ac:spMk id="19" creationId="{2AE5A453-9A6B-45AB-81FC-BF737B069594}"/>
          </ac:spMkLst>
        </pc:spChg>
        <pc:spChg chg="del">
          <ac:chgData name="BARIS ERDEMIR" userId="62aab4f8ac6252bf" providerId="LiveId" clId="{4FB9A07B-E999-4C7F-A416-A5C0790D7D17}" dt="2018-04-03T00:30:31.553" v="2014" actId="478"/>
          <ac:spMkLst>
            <pc:docMk/>
            <pc:sldMk cId="3829869683" sldId="297"/>
            <ac:spMk id="19" creationId="{7E8CCF58-66BE-42C9-9661-861818FF8B59}"/>
          </ac:spMkLst>
        </pc:spChg>
        <pc:spChg chg="mod">
          <ac:chgData name="BARIS ERDEMIR" userId="62aab4f8ac6252bf" providerId="LiveId" clId="{4FB9A07B-E999-4C7F-A416-A5C0790D7D17}" dt="2018-04-05T21:40:58.539" v="12428" actId="20577"/>
          <ac:spMkLst>
            <pc:docMk/>
            <pc:sldMk cId="3829869683" sldId="297"/>
            <ac:spMk id="21" creationId="{292FD56E-B002-4D6F-A096-40CC07BD5D0A}"/>
          </ac:spMkLst>
        </pc:spChg>
        <pc:spChg chg="mod">
          <ac:chgData name="BARIS ERDEMIR" userId="62aab4f8ac6252bf" providerId="LiveId" clId="{4FB9A07B-E999-4C7F-A416-A5C0790D7D17}" dt="2018-04-04T21:28:02.420" v="10751" actId="14100"/>
          <ac:spMkLst>
            <pc:docMk/>
            <pc:sldMk cId="3829869683" sldId="297"/>
            <ac:spMk id="22" creationId="{E61D266E-F700-4FCB-BDD9-54C1FE50228A}"/>
          </ac:spMkLst>
        </pc:spChg>
        <pc:spChg chg="del">
          <ac:chgData name="BARIS ERDEMIR" userId="62aab4f8ac6252bf" providerId="LiveId" clId="{4FB9A07B-E999-4C7F-A416-A5C0790D7D17}" dt="2018-04-03T00:30:31.553" v="2014" actId="478"/>
          <ac:spMkLst>
            <pc:docMk/>
            <pc:sldMk cId="3829869683" sldId="297"/>
            <ac:spMk id="23" creationId="{A244A6A3-1CE9-4FA9-9903-65C55C7B740D}"/>
          </ac:spMkLst>
        </pc:spChg>
        <pc:spChg chg="add del">
          <ac:chgData name="BARIS ERDEMIR" userId="62aab4f8ac6252bf" providerId="LiveId" clId="{4FB9A07B-E999-4C7F-A416-A5C0790D7D17}" dt="2018-04-05T21:30:07.001" v="12055" actId="478"/>
          <ac:spMkLst>
            <pc:docMk/>
            <pc:sldMk cId="3829869683" sldId="297"/>
            <ac:spMk id="23" creationId="{28DD55E9-EE58-458A-83B1-7216E656BB7A}"/>
          </ac:spMkLst>
        </pc:spChg>
        <pc:spChg chg="del mod">
          <ac:chgData name="BARIS ERDEMIR" userId="62aab4f8ac6252bf" providerId="LiveId" clId="{4FB9A07B-E999-4C7F-A416-A5C0790D7D17}" dt="2018-04-04T21:38:32.420" v="10859" actId="478"/>
          <ac:spMkLst>
            <pc:docMk/>
            <pc:sldMk cId="3829869683" sldId="297"/>
            <ac:spMk id="24" creationId="{D7145603-12C5-4E6D-A237-FCECC042BC57}"/>
          </ac:spMkLst>
        </pc:spChg>
        <pc:spChg chg="del">
          <ac:chgData name="BARIS ERDEMIR" userId="62aab4f8ac6252bf" providerId="LiveId" clId="{4FB9A07B-E999-4C7F-A416-A5C0790D7D17}" dt="2018-04-03T00:30:31.553" v="2014" actId="478"/>
          <ac:spMkLst>
            <pc:docMk/>
            <pc:sldMk cId="3829869683" sldId="297"/>
            <ac:spMk id="25" creationId="{590FB2B2-BED2-4C7E-AA52-B1CC3A56C988}"/>
          </ac:spMkLst>
        </pc:spChg>
        <pc:spChg chg="add del">
          <ac:chgData name="BARIS ERDEMIR" userId="62aab4f8ac6252bf" providerId="LiveId" clId="{4FB9A07B-E999-4C7F-A416-A5C0790D7D17}" dt="2018-04-04T21:25:21.597" v="10694" actId="478"/>
          <ac:spMkLst>
            <pc:docMk/>
            <pc:sldMk cId="3829869683" sldId="297"/>
            <ac:spMk id="26" creationId="{B1A1BCA4-2779-44D4-98B0-9DFC7949519F}"/>
          </ac:spMkLst>
        </pc:spChg>
        <pc:spChg chg="del">
          <ac:chgData name="BARIS ERDEMIR" userId="62aab4f8ac6252bf" providerId="LiveId" clId="{4FB9A07B-E999-4C7F-A416-A5C0790D7D17}" dt="2018-04-03T00:30:31.553" v="2014" actId="478"/>
          <ac:spMkLst>
            <pc:docMk/>
            <pc:sldMk cId="3829869683" sldId="297"/>
            <ac:spMk id="27" creationId="{69B6647A-BAE6-408E-8605-8FAA34E3381F}"/>
          </ac:spMkLst>
        </pc:spChg>
        <pc:spChg chg="del mod">
          <ac:chgData name="BARIS ERDEMIR" userId="62aab4f8ac6252bf" providerId="LiveId" clId="{4FB9A07B-E999-4C7F-A416-A5C0790D7D17}" dt="2018-04-04T21:25:23.222" v="10695" actId="478"/>
          <ac:spMkLst>
            <pc:docMk/>
            <pc:sldMk cId="3829869683" sldId="297"/>
            <ac:spMk id="28" creationId="{6F804114-EC1E-49F0-A291-6B089BF1FE60}"/>
          </ac:spMkLst>
        </pc:spChg>
        <pc:spChg chg="del">
          <ac:chgData name="BARIS ERDEMIR" userId="62aab4f8ac6252bf" providerId="LiveId" clId="{4FB9A07B-E999-4C7F-A416-A5C0790D7D17}" dt="2018-04-03T00:30:31.553" v="2014" actId="478"/>
          <ac:spMkLst>
            <pc:docMk/>
            <pc:sldMk cId="3829869683" sldId="297"/>
            <ac:spMk id="29" creationId="{F6184E70-92AD-4D91-97B2-67AD946A34FE}"/>
          </ac:spMkLst>
        </pc:spChg>
        <pc:spChg chg="del">
          <ac:chgData name="BARIS ERDEMIR" userId="62aab4f8ac6252bf" providerId="LiveId" clId="{4FB9A07B-E999-4C7F-A416-A5C0790D7D17}" dt="2018-04-04T21:25:26.020" v="10698" actId="478"/>
          <ac:spMkLst>
            <pc:docMk/>
            <pc:sldMk cId="3829869683" sldId="297"/>
            <ac:spMk id="30" creationId="{0B3107B2-34BE-4DEC-A5D1-654C54BEAF20}"/>
          </ac:spMkLst>
        </pc:spChg>
        <pc:spChg chg="del mod">
          <ac:chgData name="BARIS ERDEMIR" userId="62aab4f8ac6252bf" providerId="LiveId" clId="{4FB9A07B-E999-4C7F-A416-A5C0790D7D17}" dt="2018-04-04T21:25:25.426" v="10697" actId="478"/>
          <ac:spMkLst>
            <pc:docMk/>
            <pc:sldMk cId="3829869683" sldId="297"/>
            <ac:spMk id="32" creationId="{D5EB2293-89A5-4A9F-B34C-8127F6C66F12}"/>
          </ac:spMkLst>
        </pc:spChg>
        <pc:spChg chg="add mod">
          <ac:chgData name="BARIS ERDEMIR" userId="62aab4f8ac6252bf" providerId="LiveId" clId="{4FB9A07B-E999-4C7F-A416-A5C0790D7D17}" dt="2018-04-04T21:28:19.936" v="10778" actId="1038"/>
          <ac:spMkLst>
            <pc:docMk/>
            <pc:sldMk cId="3829869683" sldId="297"/>
            <ac:spMk id="33" creationId="{E3EB6F18-30F9-489D-B44D-6324B2CE34E8}"/>
          </ac:spMkLst>
        </pc:spChg>
        <pc:spChg chg="del">
          <ac:chgData name="BARIS ERDEMIR" userId="62aab4f8ac6252bf" providerId="LiveId" clId="{4FB9A07B-E999-4C7F-A416-A5C0790D7D17}" dt="2018-04-04T14:29:04.553" v="10051" actId="478"/>
          <ac:spMkLst>
            <pc:docMk/>
            <pc:sldMk cId="3829869683" sldId="297"/>
            <ac:spMk id="33" creationId="{9DD60B9C-4EF9-4D8F-ADDF-48227F4523E0}"/>
          </ac:spMkLst>
        </pc:spChg>
        <pc:spChg chg="del">
          <ac:chgData name="BARIS ERDEMIR" userId="62aab4f8ac6252bf" providerId="LiveId" clId="{4FB9A07B-E999-4C7F-A416-A5C0790D7D17}" dt="2018-04-04T14:29:04.553" v="10051" actId="478"/>
          <ac:spMkLst>
            <pc:docMk/>
            <pc:sldMk cId="3829869683" sldId="297"/>
            <ac:spMk id="34" creationId="{0A66C3B9-E40C-4668-A049-DEEC2C877706}"/>
          </ac:spMkLst>
        </pc:spChg>
        <pc:spChg chg="add del mod">
          <ac:chgData name="BARIS ERDEMIR" userId="62aab4f8ac6252bf" providerId="LiveId" clId="{4FB9A07B-E999-4C7F-A416-A5C0790D7D17}" dt="2018-04-04T21:39:00.222" v="10864" actId="478"/>
          <ac:spMkLst>
            <pc:docMk/>
            <pc:sldMk cId="3829869683" sldId="297"/>
            <ac:spMk id="34" creationId="{3535A3AD-2137-49D6-9636-059B8F17EF27}"/>
          </ac:spMkLst>
        </pc:spChg>
        <pc:spChg chg="add del">
          <ac:chgData name="BARIS ERDEMIR" userId="62aab4f8ac6252bf" providerId="LiveId" clId="{4FB9A07B-E999-4C7F-A416-A5C0790D7D17}" dt="2018-04-05T21:33:33.085" v="12098" actId="478"/>
          <ac:spMkLst>
            <pc:docMk/>
            <pc:sldMk cId="3829869683" sldId="297"/>
            <ac:spMk id="34" creationId="{568BDEA2-4367-4206-9EB6-E7DCE336ECAA}"/>
          </ac:spMkLst>
        </pc:spChg>
        <pc:spChg chg="del mod">
          <ac:chgData name="BARIS ERDEMIR" userId="62aab4f8ac6252bf" providerId="LiveId" clId="{4FB9A07B-E999-4C7F-A416-A5C0790D7D17}" dt="2018-04-04T21:25:26.879" v="10699" actId="478"/>
          <ac:spMkLst>
            <pc:docMk/>
            <pc:sldMk cId="3829869683" sldId="297"/>
            <ac:spMk id="36" creationId="{46C9B472-E20D-46AA-ACCF-DB54FC89BE93}"/>
          </ac:spMkLst>
        </pc:spChg>
        <pc:spChg chg="add del">
          <ac:chgData name="BARIS ERDEMIR" userId="62aab4f8ac6252bf" providerId="LiveId" clId="{4FB9A07B-E999-4C7F-A416-A5C0790D7D17}" dt="2018-04-05T21:33:33.085" v="12098" actId="478"/>
          <ac:spMkLst>
            <pc:docMk/>
            <pc:sldMk cId="3829869683" sldId="297"/>
            <ac:spMk id="36" creationId="{24E99673-BAFF-4DA2-AC0D-283BD000B910}"/>
          </ac:spMkLst>
        </pc:spChg>
        <pc:spChg chg="add del">
          <ac:chgData name="BARIS ERDEMIR" userId="62aab4f8ac6252bf" providerId="LiveId" clId="{4FB9A07B-E999-4C7F-A416-A5C0790D7D17}" dt="2018-04-05T21:33:33.085" v="12098" actId="478"/>
          <ac:spMkLst>
            <pc:docMk/>
            <pc:sldMk cId="3829869683" sldId="297"/>
            <ac:spMk id="37" creationId="{6D3EFE28-C849-4460-970E-4D1EEC31E53B}"/>
          </ac:spMkLst>
        </pc:spChg>
        <pc:spChg chg="del mod">
          <ac:chgData name="BARIS ERDEMIR" userId="62aab4f8ac6252bf" providerId="LiveId" clId="{4FB9A07B-E999-4C7F-A416-A5C0790D7D17}" dt="2018-04-04T21:25:28.473" v="10700" actId="478"/>
          <ac:spMkLst>
            <pc:docMk/>
            <pc:sldMk cId="3829869683" sldId="297"/>
            <ac:spMk id="37" creationId="{83AB1464-E79A-436C-9799-5826ED538571}"/>
          </ac:spMkLst>
        </pc:spChg>
        <pc:spChg chg="del">
          <ac:chgData name="BARIS ERDEMIR" userId="62aab4f8ac6252bf" providerId="LiveId" clId="{4FB9A07B-E999-4C7F-A416-A5C0790D7D17}" dt="2018-04-03T00:30:10.590" v="2009" actId="478"/>
          <ac:spMkLst>
            <pc:docMk/>
            <pc:sldMk cId="3829869683" sldId="297"/>
            <ac:spMk id="38" creationId="{813F8B07-4367-4B58-877C-1F47F154C779}"/>
          </ac:spMkLst>
        </pc:spChg>
        <pc:spChg chg="add mod">
          <ac:chgData name="BARIS ERDEMIR" userId="62aab4f8ac6252bf" providerId="LiveId" clId="{4FB9A07B-E999-4C7F-A416-A5C0790D7D17}" dt="2018-04-04T21:28:36.065" v="10813" actId="1076"/>
          <ac:spMkLst>
            <pc:docMk/>
            <pc:sldMk cId="3829869683" sldId="297"/>
            <ac:spMk id="38" creationId="{1466FFF0-F3C1-4CC6-99D4-B7CB8A669EDB}"/>
          </ac:spMkLst>
        </pc:spChg>
        <pc:spChg chg="del">
          <ac:chgData name="BARIS ERDEMIR" userId="62aab4f8ac6252bf" providerId="LiveId" clId="{4FB9A07B-E999-4C7F-A416-A5C0790D7D17}" dt="2018-04-03T00:30:20.918" v="2013" actId="478"/>
          <ac:spMkLst>
            <pc:docMk/>
            <pc:sldMk cId="3829869683" sldId="297"/>
            <ac:spMk id="39" creationId="{E342F86E-45C1-4C1A-8106-DF129C0443D2}"/>
          </ac:spMkLst>
        </pc:spChg>
        <pc:spChg chg="add del">
          <ac:chgData name="BARIS ERDEMIR" userId="62aab4f8ac6252bf" providerId="LiveId" clId="{4FB9A07B-E999-4C7F-A416-A5C0790D7D17}" dt="2018-04-05T21:33:33.085" v="12098" actId="478"/>
          <ac:spMkLst>
            <pc:docMk/>
            <pc:sldMk cId="3829869683" sldId="297"/>
            <ac:spMk id="39" creationId="{F0876C11-DD92-448B-9A3E-2CFA65E751A6}"/>
          </ac:spMkLst>
        </pc:spChg>
        <pc:spChg chg="add del mod">
          <ac:chgData name="BARIS ERDEMIR" userId="62aab4f8ac6252bf" providerId="LiveId" clId="{4FB9A07B-E999-4C7F-A416-A5C0790D7D17}" dt="2018-04-04T21:39:01.979" v="10865" actId="478"/>
          <ac:spMkLst>
            <pc:docMk/>
            <pc:sldMk cId="3829869683" sldId="297"/>
            <ac:spMk id="39" creationId="{8107649F-85A4-4D75-BD18-C2B57327F54D}"/>
          </ac:spMkLst>
        </pc:spChg>
        <pc:spChg chg="add mod">
          <ac:chgData name="BARIS ERDEMIR" userId="62aab4f8ac6252bf" providerId="LiveId" clId="{4FB9A07B-E999-4C7F-A416-A5C0790D7D17}" dt="2018-04-04T21:43:45.675" v="10920" actId="1076"/>
          <ac:spMkLst>
            <pc:docMk/>
            <pc:sldMk cId="3829869683" sldId="297"/>
            <ac:spMk id="40" creationId="{73D541D3-6ABF-449D-B057-274D20EB44AE}"/>
          </ac:spMkLst>
        </pc:spChg>
        <pc:spChg chg="del">
          <ac:chgData name="BARIS ERDEMIR" userId="62aab4f8ac6252bf" providerId="LiveId" clId="{4FB9A07B-E999-4C7F-A416-A5C0790D7D17}" dt="2018-04-03T00:30:31.553" v="2014" actId="478"/>
          <ac:spMkLst>
            <pc:docMk/>
            <pc:sldMk cId="3829869683" sldId="297"/>
            <ac:spMk id="40" creationId="{555E2573-A821-4704-B991-94600EAA04E8}"/>
          </ac:spMkLst>
        </pc:spChg>
        <pc:spChg chg="del">
          <ac:chgData name="BARIS ERDEMIR" userId="62aab4f8ac6252bf" providerId="LiveId" clId="{4FB9A07B-E999-4C7F-A416-A5C0790D7D17}" dt="2018-04-03T00:30:12.309" v="2010" actId="478"/>
          <ac:spMkLst>
            <pc:docMk/>
            <pc:sldMk cId="3829869683" sldId="297"/>
            <ac:spMk id="41" creationId="{030EE167-9347-4114-AFFE-2C0C54C98F4A}"/>
          </ac:spMkLst>
        </pc:spChg>
        <pc:spChg chg="add del mod">
          <ac:chgData name="BARIS ERDEMIR" userId="62aab4f8ac6252bf" providerId="LiveId" clId="{4FB9A07B-E999-4C7F-A416-A5C0790D7D17}" dt="2018-04-04T21:39:08.209" v="10868" actId="478"/>
          <ac:spMkLst>
            <pc:docMk/>
            <pc:sldMk cId="3829869683" sldId="297"/>
            <ac:spMk id="41" creationId="{7FA33F57-4248-4016-B416-63903F08E3FF}"/>
          </ac:spMkLst>
        </pc:spChg>
        <pc:spChg chg="add mod">
          <ac:chgData name="BARIS ERDEMIR" userId="62aab4f8ac6252bf" providerId="LiveId" clId="{4FB9A07B-E999-4C7F-A416-A5C0790D7D17}" dt="2018-04-04T21:29:05.999" v="10823" actId="1035"/>
          <ac:spMkLst>
            <pc:docMk/>
            <pc:sldMk cId="3829869683" sldId="297"/>
            <ac:spMk id="43" creationId="{5F5F6A49-1FE7-4B7D-98F7-724990FD09A7}"/>
          </ac:spMkLst>
        </pc:spChg>
        <pc:spChg chg="add del mod">
          <ac:chgData name="BARIS ERDEMIR" userId="62aab4f8ac6252bf" providerId="LiveId" clId="{4FB9A07B-E999-4C7F-A416-A5C0790D7D17}" dt="2018-04-04T21:39:06.459" v="10867" actId="478"/>
          <ac:spMkLst>
            <pc:docMk/>
            <pc:sldMk cId="3829869683" sldId="297"/>
            <ac:spMk id="44" creationId="{B4FBD10F-89DC-4B6B-BE42-9436ECE784BB}"/>
          </ac:spMkLst>
        </pc:spChg>
        <pc:spChg chg="add del mod">
          <ac:chgData name="BARIS ERDEMIR" userId="62aab4f8ac6252bf" providerId="LiveId" clId="{4FB9A07B-E999-4C7F-A416-A5C0790D7D17}" dt="2018-04-04T21:25:59.092" v="10714" actId="478"/>
          <ac:spMkLst>
            <pc:docMk/>
            <pc:sldMk cId="3829869683" sldId="297"/>
            <ac:spMk id="45" creationId="{F6AEEEB9-A154-4FA3-9442-B7EDE93622D8}"/>
          </ac:spMkLst>
        </pc:spChg>
        <pc:spChg chg="add">
          <ac:chgData name="BARIS ERDEMIR" userId="62aab4f8ac6252bf" providerId="LiveId" clId="{4FB9A07B-E999-4C7F-A416-A5C0790D7D17}" dt="2018-04-05T21:33:33.288" v="12099" actId="20577"/>
          <ac:spMkLst>
            <pc:docMk/>
            <pc:sldMk cId="3829869683" sldId="297"/>
            <ac:spMk id="46" creationId="{AE1DCF54-7CF5-43C2-842F-2A6DF54245AE}"/>
          </ac:spMkLst>
        </pc:spChg>
        <pc:spChg chg="add del mod">
          <ac:chgData name="BARIS ERDEMIR" userId="62aab4f8ac6252bf" providerId="LiveId" clId="{4FB9A07B-E999-4C7F-A416-A5C0790D7D17}" dt="2018-04-04T21:25:57.602" v="10713" actId="478"/>
          <ac:spMkLst>
            <pc:docMk/>
            <pc:sldMk cId="3829869683" sldId="297"/>
            <ac:spMk id="46" creationId="{7E85837B-5D72-4DFC-9934-930CB3001182}"/>
          </ac:spMkLst>
        </pc:spChg>
        <pc:spChg chg="add mod">
          <ac:chgData name="BARIS ERDEMIR" userId="62aab4f8ac6252bf" providerId="LiveId" clId="{4FB9A07B-E999-4C7F-A416-A5C0790D7D17}" dt="2018-04-04T21:29:05.999" v="10823" actId="1035"/>
          <ac:spMkLst>
            <pc:docMk/>
            <pc:sldMk cId="3829869683" sldId="297"/>
            <ac:spMk id="47" creationId="{B079ADD0-DE3E-48CB-A77B-BA20EF197E15}"/>
          </ac:spMkLst>
        </pc:spChg>
        <pc:spChg chg="add del mod">
          <ac:chgData name="BARIS ERDEMIR" userId="62aab4f8ac6252bf" providerId="LiveId" clId="{4FB9A07B-E999-4C7F-A416-A5C0790D7D17}" dt="2018-04-04T21:39:04.131" v="10866" actId="478"/>
          <ac:spMkLst>
            <pc:docMk/>
            <pc:sldMk cId="3829869683" sldId="297"/>
            <ac:spMk id="48" creationId="{D6E0027B-D9A0-4A80-AE5C-B315279D19AF}"/>
          </ac:spMkLst>
        </pc:spChg>
        <pc:spChg chg="add">
          <ac:chgData name="BARIS ERDEMIR" userId="62aab4f8ac6252bf" providerId="LiveId" clId="{4FB9A07B-E999-4C7F-A416-A5C0790D7D17}" dt="2018-04-05T21:33:33.288" v="12099" actId="20577"/>
          <ac:spMkLst>
            <pc:docMk/>
            <pc:sldMk cId="3829869683" sldId="297"/>
            <ac:spMk id="48" creationId="{E2916BBA-C3F3-49DC-965D-9CE2F92042BD}"/>
          </ac:spMkLst>
        </pc:spChg>
        <pc:spChg chg="add mod">
          <ac:chgData name="BARIS ERDEMIR" userId="62aab4f8ac6252bf" providerId="LiveId" clId="{4FB9A07B-E999-4C7F-A416-A5C0790D7D17}" dt="2018-04-04T21:39:47.308" v="10887" actId="20577"/>
          <ac:spMkLst>
            <pc:docMk/>
            <pc:sldMk cId="3829869683" sldId="297"/>
            <ac:spMk id="49" creationId="{7F67606E-3D55-405D-87D6-1210032DC3DD}"/>
          </ac:spMkLst>
        </pc:spChg>
        <pc:spChg chg="add mod">
          <ac:chgData name="BARIS ERDEMIR" userId="62aab4f8ac6252bf" providerId="LiveId" clId="{4FB9A07B-E999-4C7F-A416-A5C0790D7D17}" dt="2018-04-05T22:00:18.473" v="12537" actId="20577"/>
          <ac:spMkLst>
            <pc:docMk/>
            <pc:sldMk cId="3829869683" sldId="297"/>
            <ac:spMk id="50" creationId="{7CB08152-FD9D-462E-874E-CFFBEDB1173C}"/>
          </ac:spMkLst>
        </pc:spChg>
        <pc:spChg chg="add mod">
          <ac:chgData name="BARIS ERDEMIR" userId="62aab4f8ac6252bf" providerId="LiveId" clId="{4FB9A07B-E999-4C7F-A416-A5C0790D7D17}" dt="2018-04-05T22:00:32.454" v="12565" actId="20577"/>
          <ac:spMkLst>
            <pc:docMk/>
            <pc:sldMk cId="3829869683" sldId="297"/>
            <ac:spMk id="51" creationId="{EA5E7628-F689-4D0F-AACF-43B65D50A16C}"/>
          </ac:spMkLst>
        </pc:spChg>
        <pc:spChg chg="add mod">
          <ac:chgData name="BARIS ERDEMIR" userId="62aab4f8ac6252bf" providerId="LiveId" clId="{4FB9A07B-E999-4C7F-A416-A5C0790D7D17}" dt="2018-04-05T22:00:52.777" v="12581" actId="20577"/>
          <ac:spMkLst>
            <pc:docMk/>
            <pc:sldMk cId="3829869683" sldId="297"/>
            <ac:spMk id="52" creationId="{0D0704FE-946A-4031-AC54-13C11BB578FD}"/>
          </ac:spMkLst>
        </pc:spChg>
        <pc:spChg chg="add mod">
          <ac:chgData name="BARIS ERDEMIR" userId="62aab4f8ac6252bf" providerId="LiveId" clId="{4FB9A07B-E999-4C7F-A416-A5C0790D7D17}" dt="2018-04-05T22:00:43.714" v="12579" actId="20577"/>
          <ac:spMkLst>
            <pc:docMk/>
            <pc:sldMk cId="3829869683" sldId="297"/>
            <ac:spMk id="53" creationId="{AF131F9D-8340-4513-B65B-7380F105CE26}"/>
          </ac:spMkLst>
        </pc:spChg>
        <pc:spChg chg="add">
          <ac:chgData name="BARIS ERDEMIR" userId="62aab4f8ac6252bf" providerId="LiveId" clId="{4FB9A07B-E999-4C7F-A416-A5C0790D7D17}" dt="2018-04-05T21:33:33.288" v="12099" actId="20577"/>
          <ac:spMkLst>
            <pc:docMk/>
            <pc:sldMk cId="3829869683" sldId="297"/>
            <ac:spMk id="54" creationId="{ED59836D-46D8-459C-AA47-02969C7DE98B}"/>
          </ac:spMkLst>
        </pc:spChg>
        <pc:spChg chg="add">
          <ac:chgData name="BARIS ERDEMIR" userId="62aab4f8ac6252bf" providerId="LiveId" clId="{4FB9A07B-E999-4C7F-A416-A5C0790D7D17}" dt="2018-04-05T21:33:33.288" v="12099" actId="20577"/>
          <ac:spMkLst>
            <pc:docMk/>
            <pc:sldMk cId="3829869683" sldId="297"/>
            <ac:spMk id="55" creationId="{0566EEBA-75F2-4D7D-9AC2-5D744A5E41CE}"/>
          </ac:spMkLst>
        </pc:spChg>
        <pc:spChg chg="add">
          <ac:chgData name="BARIS ERDEMIR" userId="62aab4f8ac6252bf" providerId="LiveId" clId="{4FB9A07B-E999-4C7F-A416-A5C0790D7D17}" dt="2018-04-05T21:33:33.288" v="12099" actId="20577"/>
          <ac:spMkLst>
            <pc:docMk/>
            <pc:sldMk cId="3829869683" sldId="297"/>
            <ac:spMk id="56" creationId="{281C0E2A-ED53-49CC-A1C4-4D6B2BB880ED}"/>
          </ac:spMkLst>
        </pc:spChg>
        <pc:spChg chg="add">
          <ac:chgData name="BARIS ERDEMIR" userId="62aab4f8ac6252bf" providerId="LiveId" clId="{4FB9A07B-E999-4C7F-A416-A5C0790D7D17}" dt="2018-04-05T21:33:33.288" v="12099" actId="20577"/>
          <ac:spMkLst>
            <pc:docMk/>
            <pc:sldMk cId="3829869683" sldId="297"/>
            <ac:spMk id="57" creationId="{636FA950-6C64-4C51-B7B0-15EDFAB0ED7A}"/>
          </ac:spMkLst>
        </pc:spChg>
        <pc:picChg chg="add del">
          <ac:chgData name="BARIS ERDEMIR" userId="62aab4f8ac6252bf" providerId="LiveId" clId="{4FB9A07B-E999-4C7F-A416-A5C0790D7D17}" dt="2018-04-05T21:30:07.001" v="12055" actId="478"/>
          <ac:picMkLst>
            <pc:docMk/>
            <pc:sldMk cId="3829869683" sldId="297"/>
            <ac:picMk id="25" creationId="{609630C2-B28A-4D7B-8E86-010A601BD27F}"/>
          </ac:picMkLst>
        </pc:picChg>
        <pc:picChg chg="add del">
          <ac:chgData name="BARIS ERDEMIR" userId="62aab4f8ac6252bf" providerId="LiveId" clId="{4FB9A07B-E999-4C7F-A416-A5C0790D7D17}" dt="2018-04-05T21:30:07.001" v="12055" actId="478"/>
          <ac:picMkLst>
            <pc:docMk/>
            <pc:sldMk cId="3829869683" sldId="297"/>
            <ac:picMk id="27" creationId="{7441C3A7-5D42-4C0E-A680-9B1EF6B291FF}"/>
          </ac:picMkLst>
        </pc:picChg>
        <pc:picChg chg="add del">
          <ac:chgData name="BARIS ERDEMIR" userId="62aab4f8ac6252bf" providerId="LiveId" clId="{4FB9A07B-E999-4C7F-A416-A5C0790D7D17}" dt="2018-04-05T21:30:07.001" v="12055" actId="478"/>
          <ac:picMkLst>
            <pc:docMk/>
            <pc:sldMk cId="3829869683" sldId="297"/>
            <ac:picMk id="29" creationId="{567B6332-5D5A-4746-8158-B89BA15E61C8}"/>
          </ac:picMkLst>
        </pc:picChg>
        <pc:picChg chg="add del">
          <ac:chgData name="BARIS ERDEMIR" userId="62aab4f8ac6252bf" providerId="LiveId" clId="{4FB9A07B-E999-4C7F-A416-A5C0790D7D17}" dt="2018-04-05T21:30:07.001" v="12055" actId="478"/>
          <ac:picMkLst>
            <pc:docMk/>
            <pc:sldMk cId="3829869683" sldId="297"/>
            <ac:picMk id="31" creationId="{96461CDC-2B27-486F-B92E-9C17CA991EF9}"/>
          </ac:picMkLst>
        </pc:picChg>
        <pc:picChg chg="add del">
          <ac:chgData name="BARIS ERDEMIR" userId="62aab4f8ac6252bf" providerId="LiveId" clId="{4FB9A07B-E999-4C7F-A416-A5C0790D7D17}" dt="2018-04-05T21:30:07.001" v="12055" actId="478"/>
          <ac:picMkLst>
            <pc:docMk/>
            <pc:sldMk cId="3829869683" sldId="297"/>
            <ac:picMk id="35" creationId="{7D915717-F80E-4B89-BA5A-60B4E9F31650}"/>
          </ac:picMkLst>
        </pc:picChg>
        <pc:picChg chg="add del">
          <ac:chgData name="BARIS ERDEMIR" userId="62aab4f8ac6252bf" providerId="LiveId" clId="{4FB9A07B-E999-4C7F-A416-A5C0790D7D17}" dt="2018-04-05T21:33:33.085" v="12098" actId="478"/>
          <ac:picMkLst>
            <pc:docMk/>
            <pc:sldMk cId="3829869683" sldId="297"/>
            <ac:picMk id="41" creationId="{1E6B7BCE-F483-4675-9C1B-3F0F67C8E8CD}"/>
          </ac:picMkLst>
        </pc:picChg>
        <pc:picChg chg="add del">
          <ac:chgData name="BARIS ERDEMIR" userId="62aab4f8ac6252bf" providerId="LiveId" clId="{4FB9A07B-E999-4C7F-A416-A5C0790D7D17}" dt="2018-04-05T21:33:33.085" v="12098" actId="478"/>
          <ac:picMkLst>
            <pc:docMk/>
            <pc:sldMk cId="3829869683" sldId="297"/>
            <ac:picMk id="42" creationId="{494DCB7A-ADBC-4E21-AF03-715DCDE0748D}"/>
          </ac:picMkLst>
        </pc:picChg>
        <pc:picChg chg="add del mod">
          <ac:chgData name="BARIS ERDEMIR" userId="62aab4f8ac6252bf" providerId="LiveId" clId="{4FB9A07B-E999-4C7F-A416-A5C0790D7D17}" dt="2018-04-04T21:29:25.964" v="10826" actId="478"/>
          <ac:picMkLst>
            <pc:docMk/>
            <pc:sldMk cId="3829869683" sldId="297"/>
            <ac:picMk id="42" creationId="{A300E629-0922-463A-977F-1C9AC4C0D5CF}"/>
          </ac:picMkLst>
        </pc:picChg>
        <pc:picChg chg="add del">
          <ac:chgData name="BARIS ERDEMIR" userId="62aab4f8ac6252bf" providerId="LiveId" clId="{4FB9A07B-E999-4C7F-A416-A5C0790D7D17}" dt="2018-04-05T21:33:33.085" v="12098" actId="478"/>
          <ac:picMkLst>
            <pc:docMk/>
            <pc:sldMk cId="3829869683" sldId="297"/>
            <ac:picMk id="44" creationId="{1570B6E6-87E2-4218-83F0-F79074793BA5}"/>
          </ac:picMkLst>
        </pc:picChg>
        <pc:picChg chg="add del">
          <ac:chgData name="BARIS ERDEMIR" userId="62aab4f8ac6252bf" providerId="LiveId" clId="{4FB9A07B-E999-4C7F-A416-A5C0790D7D17}" dt="2018-04-05T21:33:33.085" v="12098" actId="478"/>
          <ac:picMkLst>
            <pc:docMk/>
            <pc:sldMk cId="3829869683" sldId="297"/>
            <ac:picMk id="45" creationId="{B87E0D40-7C82-46BA-AB69-7D4E4FE0362A}"/>
          </ac:picMkLst>
        </pc:picChg>
        <pc:picChg chg="add">
          <ac:chgData name="BARIS ERDEMIR" userId="62aab4f8ac6252bf" providerId="LiveId" clId="{4FB9A07B-E999-4C7F-A416-A5C0790D7D17}" dt="2018-04-05T21:33:33.288" v="12099" actId="20577"/>
          <ac:picMkLst>
            <pc:docMk/>
            <pc:sldMk cId="3829869683" sldId="297"/>
            <ac:picMk id="58" creationId="{96532D23-05C5-4DEE-AE14-E780F8DE444D}"/>
          </ac:picMkLst>
        </pc:picChg>
        <pc:picChg chg="add">
          <ac:chgData name="BARIS ERDEMIR" userId="62aab4f8ac6252bf" providerId="LiveId" clId="{4FB9A07B-E999-4C7F-A416-A5C0790D7D17}" dt="2018-04-05T21:33:33.288" v="12099" actId="20577"/>
          <ac:picMkLst>
            <pc:docMk/>
            <pc:sldMk cId="3829869683" sldId="297"/>
            <ac:picMk id="59" creationId="{27BE321C-A9FA-47D5-B47D-2A8E7388B756}"/>
          </ac:picMkLst>
        </pc:picChg>
        <pc:picChg chg="add">
          <ac:chgData name="BARIS ERDEMIR" userId="62aab4f8ac6252bf" providerId="LiveId" clId="{4FB9A07B-E999-4C7F-A416-A5C0790D7D17}" dt="2018-04-05T21:33:33.288" v="12099" actId="20577"/>
          <ac:picMkLst>
            <pc:docMk/>
            <pc:sldMk cId="3829869683" sldId="297"/>
            <ac:picMk id="60" creationId="{A0BC8519-CB3C-4994-A9CE-0BE14EB523DA}"/>
          </ac:picMkLst>
        </pc:picChg>
        <pc:picChg chg="add">
          <ac:chgData name="BARIS ERDEMIR" userId="62aab4f8ac6252bf" providerId="LiveId" clId="{4FB9A07B-E999-4C7F-A416-A5C0790D7D17}" dt="2018-04-05T21:33:33.288" v="12099" actId="20577"/>
          <ac:picMkLst>
            <pc:docMk/>
            <pc:sldMk cId="3829869683" sldId="297"/>
            <ac:picMk id="61" creationId="{AE865FEB-7C50-4628-86BD-A7D0D7A881D9}"/>
          </ac:picMkLst>
        </pc:picChg>
        <pc:picChg chg="add mod">
          <ac:chgData name="BARIS ERDEMIR" userId="62aab4f8ac6252bf" providerId="LiveId" clId="{4FB9A07B-E999-4C7F-A416-A5C0790D7D17}" dt="2018-04-04T21:29:22.823" v="10825" actId="14100"/>
          <ac:picMkLst>
            <pc:docMk/>
            <pc:sldMk cId="3829869683" sldId="297"/>
            <ac:picMk id="1026" creationId="{C195FA48-F8CA-4DE4-A086-D3D1BD76AFAE}"/>
          </ac:picMkLst>
        </pc:picChg>
        <pc:picChg chg="add mod">
          <ac:chgData name="BARIS ERDEMIR" userId="62aab4f8ac6252bf" providerId="LiveId" clId="{4FB9A07B-E999-4C7F-A416-A5C0790D7D17}" dt="2018-04-04T21:34:56.897" v="10831" actId="14100"/>
          <ac:picMkLst>
            <pc:docMk/>
            <pc:sldMk cId="3829869683" sldId="297"/>
            <ac:picMk id="1028" creationId="{92C2C6A0-6A09-4682-94E5-06D3CFBA9357}"/>
          </ac:picMkLst>
        </pc:picChg>
        <pc:picChg chg="add mod">
          <ac:chgData name="BARIS ERDEMIR" userId="62aab4f8ac6252bf" providerId="LiveId" clId="{4FB9A07B-E999-4C7F-A416-A5C0790D7D17}" dt="2018-04-04T21:36:23.814" v="10835" actId="14100"/>
          <ac:picMkLst>
            <pc:docMk/>
            <pc:sldMk cId="3829869683" sldId="297"/>
            <ac:picMk id="1030" creationId="{E80E7FB4-A6B2-4B65-9000-9A2A9A10F135}"/>
          </ac:picMkLst>
        </pc:picChg>
        <pc:picChg chg="add mod">
          <ac:chgData name="BARIS ERDEMIR" userId="62aab4f8ac6252bf" providerId="LiveId" clId="{4FB9A07B-E999-4C7F-A416-A5C0790D7D17}" dt="2018-04-04T21:44:02.553" v="10923" actId="14100"/>
          <ac:picMkLst>
            <pc:docMk/>
            <pc:sldMk cId="3829869683" sldId="297"/>
            <ac:picMk id="1032" creationId="{8250E7AE-6F56-495F-B165-F67AA6E49189}"/>
          </ac:picMkLst>
        </pc:picChg>
        <pc:picChg chg="add mod">
          <ac:chgData name="BARIS ERDEMIR" userId="62aab4f8ac6252bf" providerId="LiveId" clId="{4FB9A07B-E999-4C7F-A416-A5C0790D7D17}" dt="2018-04-04T21:45:10.048" v="10928" actId="14100"/>
          <ac:picMkLst>
            <pc:docMk/>
            <pc:sldMk cId="3829869683" sldId="297"/>
            <ac:picMk id="1034" creationId="{2E979082-8EEE-412F-8A3E-55C75B060E3F}"/>
          </ac:picMkLst>
        </pc:picChg>
        <pc:picChg chg="add mod">
          <ac:chgData name="BARIS ERDEMIR" userId="62aab4f8ac6252bf" providerId="LiveId" clId="{4FB9A07B-E999-4C7F-A416-A5C0790D7D17}" dt="2018-04-04T21:47:22.742" v="10932" actId="14100"/>
          <ac:picMkLst>
            <pc:docMk/>
            <pc:sldMk cId="3829869683" sldId="297"/>
            <ac:picMk id="1036" creationId="{A999F8E7-B33B-40BB-AC83-0EF5EC67B833}"/>
          </ac:picMkLst>
        </pc:picChg>
      </pc:sldChg>
      <pc:sldChg chg="addSp delSp modSp add ord">
        <pc:chgData name="BARIS ERDEMIR" userId="62aab4f8ac6252bf" providerId="LiveId" clId="{4FB9A07B-E999-4C7F-A416-A5C0790D7D17}" dt="2018-04-06T11:22:27.227" v="17989"/>
        <pc:sldMkLst>
          <pc:docMk/>
          <pc:sldMk cId="4275283203" sldId="300"/>
        </pc:sldMkLst>
        <pc:spChg chg="del">
          <ac:chgData name="BARIS ERDEMIR" userId="62aab4f8ac6252bf" providerId="LiveId" clId="{4FB9A07B-E999-4C7F-A416-A5C0790D7D17}" dt="2018-04-04T14:29:16.867" v="10054" actId="478"/>
          <ac:spMkLst>
            <pc:docMk/>
            <pc:sldMk cId="4275283203" sldId="300"/>
            <ac:spMk id="2" creationId="{B59A3240-50A4-4CB2-AF88-B22FC69B9546}"/>
          </ac:spMkLst>
        </pc:spChg>
        <pc:spChg chg="add del mod">
          <ac:chgData name="BARIS ERDEMIR" userId="62aab4f8ac6252bf" providerId="LiveId" clId="{4FB9A07B-E999-4C7F-A416-A5C0790D7D17}" dt="2018-04-05T22:27:05.358" v="12907" actId="478"/>
          <ac:spMkLst>
            <pc:docMk/>
            <pc:sldMk cId="4275283203" sldId="300"/>
            <ac:spMk id="2" creationId="{95797096-99EF-4186-BCF0-C3D42DC74CEE}"/>
          </ac:spMkLst>
        </pc:spChg>
        <pc:spChg chg="add del mod">
          <ac:chgData name="BARIS ERDEMIR" userId="62aab4f8ac6252bf" providerId="LiveId" clId="{4FB9A07B-E999-4C7F-A416-A5C0790D7D17}" dt="2018-04-05T22:27:05.358" v="12907" actId="478"/>
          <ac:spMkLst>
            <pc:docMk/>
            <pc:sldMk cId="4275283203" sldId="300"/>
            <ac:spMk id="3" creationId="{9CCB51E4-0288-454D-8C1D-CD01D3A61827}"/>
          </ac:spMkLst>
        </pc:spChg>
        <pc:spChg chg="del">
          <ac:chgData name="BARIS ERDEMIR" userId="62aab4f8ac6252bf" providerId="LiveId" clId="{4FB9A07B-E999-4C7F-A416-A5C0790D7D17}" dt="2018-04-04T14:29:16.867" v="10054" actId="478"/>
          <ac:spMkLst>
            <pc:docMk/>
            <pc:sldMk cId="4275283203" sldId="300"/>
            <ac:spMk id="7" creationId="{31802FA1-A0DD-4451-A4F1-9B4319A07C36}"/>
          </ac:spMkLst>
        </pc:spChg>
        <pc:spChg chg="del">
          <ac:chgData name="BARIS ERDEMIR" userId="62aab4f8ac6252bf" providerId="LiveId" clId="{4FB9A07B-E999-4C7F-A416-A5C0790D7D17}" dt="2018-04-04T14:29:16.867" v="10054" actId="478"/>
          <ac:spMkLst>
            <pc:docMk/>
            <pc:sldMk cId="4275283203" sldId="300"/>
            <ac:spMk id="11" creationId="{3CEE13B6-BA7C-43BF-A420-0FAE81277E62}"/>
          </ac:spMkLst>
        </pc:spChg>
        <pc:spChg chg="del">
          <ac:chgData name="BARIS ERDEMIR" userId="62aab4f8ac6252bf" providerId="LiveId" clId="{4FB9A07B-E999-4C7F-A416-A5C0790D7D17}" dt="2018-04-04T14:29:16.867" v="10054" actId="478"/>
          <ac:spMkLst>
            <pc:docMk/>
            <pc:sldMk cId="4275283203" sldId="300"/>
            <ac:spMk id="13" creationId="{D1F0C3AE-8D60-4131-BC9F-8C8C9D0655A8}"/>
          </ac:spMkLst>
        </pc:spChg>
        <pc:spChg chg="del">
          <ac:chgData name="BARIS ERDEMIR" userId="62aab4f8ac6252bf" providerId="LiveId" clId="{4FB9A07B-E999-4C7F-A416-A5C0790D7D17}" dt="2018-04-04T14:29:16.867" v="10054" actId="478"/>
          <ac:spMkLst>
            <pc:docMk/>
            <pc:sldMk cId="4275283203" sldId="300"/>
            <ac:spMk id="15" creationId="{F5ADC35B-F183-4790-B971-10ACD2E5A5C7}"/>
          </ac:spMkLst>
        </pc:spChg>
        <pc:spChg chg="del">
          <ac:chgData name="BARIS ERDEMIR" userId="62aab4f8ac6252bf" providerId="LiveId" clId="{4FB9A07B-E999-4C7F-A416-A5C0790D7D17}" dt="2018-04-04T14:29:16.867" v="10054" actId="478"/>
          <ac:spMkLst>
            <pc:docMk/>
            <pc:sldMk cId="4275283203" sldId="300"/>
            <ac:spMk id="17" creationId="{F5E09461-EF4A-4243-9683-E3D14EA2F5A1}"/>
          </ac:spMkLst>
        </pc:spChg>
        <pc:spChg chg="del">
          <ac:chgData name="BARIS ERDEMIR" userId="62aab4f8ac6252bf" providerId="LiveId" clId="{4FB9A07B-E999-4C7F-A416-A5C0790D7D17}" dt="2018-04-04T14:29:16.867" v="10054" actId="478"/>
          <ac:spMkLst>
            <pc:docMk/>
            <pc:sldMk cId="4275283203" sldId="300"/>
            <ac:spMk id="19" creationId="{356A97F9-D077-4A62-9167-1DD71B9EA3F3}"/>
          </ac:spMkLst>
        </pc:spChg>
        <pc:spChg chg="add del">
          <ac:chgData name="BARIS ERDEMIR" userId="62aab4f8ac6252bf" providerId="LiveId" clId="{4FB9A07B-E999-4C7F-A416-A5C0790D7D17}" dt="2018-04-05T21:32:14.670" v="12083" actId="478"/>
          <ac:spMkLst>
            <pc:docMk/>
            <pc:sldMk cId="4275283203" sldId="300"/>
            <ac:spMk id="20" creationId="{947DB002-3C7B-4591-8501-82929D05071E}"/>
          </ac:spMkLst>
        </pc:spChg>
        <pc:spChg chg="add del">
          <ac:chgData name="BARIS ERDEMIR" userId="62aab4f8ac6252bf" providerId="LiveId" clId="{4FB9A07B-E999-4C7F-A416-A5C0790D7D17}" dt="2018-04-05T21:32:14.670" v="12083" actId="478"/>
          <ac:spMkLst>
            <pc:docMk/>
            <pc:sldMk cId="4275283203" sldId="300"/>
            <ac:spMk id="21" creationId="{A930C33A-E57A-42CE-AAE4-CDD642006C17}"/>
          </ac:spMkLst>
        </pc:spChg>
        <pc:spChg chg="add del">
          <ac:chgData name="BARIS ERDEMIR" userId="62aab4f8ac6252bf" providerId="LiveId" clId="{4FB9A07B-E999-4C7F-A416-A5C0790D7D17}" dt="2018-04-05T21:30:29.824" v="12061" actId="478"/>
          <ac:spMkLst>
            <pc:docMk/>
            <pc:sldMk cId="4275283203" sldId="300"/>
            <ac:spMk id="22" creationId="{364F7576-375F-469F-9759-899AF0083F67}"/>
          </ac:spMkLst>
        </pc:spChg>
        <pc:spChg chg="add del">
          <ac:chgData name="BARIS ERDEMIR" userId="62aab4f8ac6252bf" providerId="LiveId" clId="{4FB9A07B-E999-4C7F-A416-A5C0790D7D17}" dt="2018-04-05T21:30:29.824" v="12061" actId="478"/>
          <ac:spMkLst>
            <pc:docMk/>
            <pc:sldMk cId="4275283203" sldId="300"/>
            <ac:spMk id="23" creationId="{AA090C7E-8212-4C88-9F5C-6E1FCF5D1895}"/>
          </ac:spMkLst>
        </pc:spChg>
        <pc:spChg chg="add del">
          <ac:chgData name="BARIS ERDEMIR" userId="62aab4f8ac6252bf" providerId="LiveId" clId="{4FB9A07B-E999-4C7F-A416-A5C0790D7D17}" dt="2018-04-05T21:30:29.824" v="12061" actId="478"/>
          <ac:spMkLst>
            <pc:docMk/>
            <pc:sldMk cId="4275283203" sldId="300"/>
            <ac:spMk id="24" creationId="{0C306FE4-23A3-49A1-B771-275EE1315641}"/>
          </ac:spMkLst>
        </pc:spChg>
        <pc:spChg chg="add del">
          <ac:chgData name="BARIS ERDEMIR" userId="62aab4f8ac6252bf" providerId="LiveId" clId="{4FB9A07B-E999-4C7F-A416-A5C0790D7D17}" dt="2018-04-05T21:30:29.824" v="12061" actId="478"/>
          <ac:spMkLst>
            <pc:docMk/>
            <pc:sldMk cId="4275283203" sldId="300"/>
            <ac:spMk id="25" creationId="{3B2E1F0C-47D5-4835-BE0C-0977C4907CA5}"/>
          </ac:spMkLst>
        </pc:spChg>
        <pc:spChg chg="add del">
          <ac:chgData name="BARIS ERDEMIR" userId="62aab4f8ac6252bf" providerId="LiveId" clId="{4FB9A07B-E999-4C7F-A416-A5C0790D7D17}" dt="2018-04-05T21:30:29.824" v="12061" actId="478"/>
          <ac:spMkLst>
            <pc:docMk/>
            <pc:sldMk cId="4275283203" sldId="300"/>
            <ac:spMk id="26" creationId="{9BEE3984-9167-4B16-9FD5-376CACD1E573}"/>
          </ac:spMkLst>
        </pc:spChg>
        <pc:spChg chg="add del mod">
          <ac:chgData name="BARIS ERDEMIR" userId="62aab4f8ac6252bf" providerId="LiveId" clId="{4FB9A07B-E999-4C7F-A416-A5C0790D7D17}" dt="2018-04-05T22:27:05.358" v="12907" actId="478"/>
          <ac:spMkLst>
            <pc:docMk/>
            <pc:sldMk cId="4275283203" sldId="300"/>
            <ac:spMk id="32" creationId="{9EE6764C-EA87-46C5-AB34-1058A3CD3A20}"/>
          </ac:spMkLst>
        </pc:spChg>
        <pc:spChg chg="add del mod">
          <ac:chgData name="BARIS ERDEMIR" userId="62aab4f8ac6252bf" providerId="LiveId" clId="{4FB9A07B-E999-4C7F-A416-A5C0790D7D17}" dt="2018-04-05T22:27:05.358" v="12907" actId="478"/>
          <ac:spMkLst>
            <pc:docMk/>
            <pc:sldMk cId="4275283203" sldId="300"/>
            <ac:spMk id="33" creationId="{EEB78A75-3F5A-490E-ABBD-4B39ECBF935A}"/>
          </ac:spMkLst>
        </pc:spChg>
        <pc:spChg chg="add del mod">
          <ac:chgData name="BARIS ERDEMIR" userId="62aab4f8ac6252bf" providerId="LiveId" clId="{4FB9A07B-E999-4C7F-A416-A5C0790D7D17}" dt="2018-04-05T22:27:05.358" v="12907" actId="478"/>
          <ac:spMkLst>
            <pc:docMk/>
            <pc:sldMk cId="4275283203" sldId="300"/>
            <ac:spMk id="34" creationId="{8B134C8B-881D-4D9C-9C0C-DA6C176D600C}"/>
          </ac:spMkLst>
        </pc:spChg>
        <pc:spChg chg="add del mod">
          <ac:chgData name="BARIS ERDEMIR" userId="62aab4f8ac6252bf" providerId="LiveId" clId="{4FB9A07B-E999-4C7F-A416-A5C0790D7D17}" dt="2018-04-05T22:27:05.358" v="12907" actId="478"/>
          <ac:spMkLst>
            <pc:docMk/>
            <pc:sldMk cId="4275283203" sldId="300"/>
            <ac:spMk id="35" creationId="{A0ED569B-C0AA-4EB3-9F31-65A406111DA4}"/>
          </ac:spMkLst>
        </pc:spChg>
        <pc:spChg chg="add">
          <ac:chgData name="BARIS ERDEMIR" userId="62aab4f8ac6252bf" providerId="LiveId" clId="{4FB9A07B-E999-4C7F-A416-A5C0790D7D17}" dt="2018-04-05T21:33:46.483" v="12105" actId="1076"/>
          <ac:spMkLst>
            <pc:docMk/>
            <pc:sldMk cId="4275283203" sldId="300"/>
            <ac:spMk id="36" creationId="{03E1A05D-104F-46EB-BD25-4D51B4EB1A73}"/>
          </ac:spMkLst>
        </pc:spChg>
        <pc:spChg chg="add">
          <ac:chgData name="BARIS ERDEMIR" userId="62aab4f8ac6252bf" providerId="LiveId" clId="{4FB9A07B-E999-4C7F-A416-A5C0790D7D17}" dt="2018-04-05T21:33:46.483" v="12105" actId="1076"/>
          <ac:spMkLst>
            <pc:docMk/>
            <pc:sldMk cId="4275283203" sldId="300"/>
            <ac:spMk id="37" creationId="{D84A44FB-EE7A-462F-AF6C-53BAED42AA47}"/>
          </ac:spMkLst>
        </pc:spChg>
        <pc:spChg chg="add">
          <ac:chgData name="BARIS ERDEMIR" userId="62aab4f8ac6252bf" providerId="LiveId" clId="{4FB9A07B-E999-4C7F-A416-A5C0790D7D17}" dt="2018-04-05T21:33:46.483" v="12105" actId="1076"/>
          <ac:spMkLst>
            <pc:docMk/>
            <pc:sldMk cId="4275283203" sldId="300"/>
            <ac:spMk id="38" creationId="{BAC702F7-206D-4EFD-9573-1FB94FBC53A4}"/>
          </ac:spMkLst>
        </pc:spChg>
        <pc:spChg chg="add">
          <ac:chgData name="BARIS ERDEMIR" userId="62aab4f8ac6252bf" providerId="LiveId" clId="{4FB9A07B-E999-4C7F-A416-A5C0790D7D17}" dt="2018-04-05T21:33:46.483" v="12105" actId="1076"/>
          <ac:spMkLst>
            <pc:docMk/>
            <pc:sldMk cId="4275283203" sldId="300"/>
            <ac:spMk id="39" creationId="{164B807D-6F95-4F4A-9AC2-6C38D612419E}"/>
          </ac:spMkLst>
        </pc:spChg>
        <pc:spChg chg="add">
          <ac:chgData name="BARIS ERDEMIR" userId="62aab4f8ac6252bf" providerId="LiveId" clId="{4FB9A07B-E999-4C7F-A416-A5C0790D7D17}" dt="2018-04-05T21:33:46.483" v="12105" actId="1076"/>
          <ac:spMkLst>
            <pc:docMk/>
            <pc:sldMk cId="4275283203" sldId="300"/>
            <ac:spMk id="40" creationId="{12E7FD92-BAE4-44BD-AE99-09838774DA73}"/>
          </ac:spMkLst>
        </pc:spChg>
        <pc:spChg chg="add">
          <ac:chgData name="BARIS ERDEMIR" userId="62aab4f8ac6252bf" providerId="LiveId" clId="{4FB9A07B-E999-4C7F-A416-A5C0790D7D17}" dt="2018-04-05T21:33:46.483" v="12105" actId="1076"/>
          <ac:spMkLst>
            <pc:docMk/>
            <pc:sldMk cId="4275283203" sldId="300"/>
            <ac:spMk id="41" creationId="{9DE73CEC-FAC1-41CA-B217-328C4FE65ED5}"/>
          </ac:spMkLst>
        </pc:spChg>
        <pc:spChg chg="mod">
          <ac:chgData name="BARIS ERDEMIR" userId="62aab4f8ac6252bf" providerId="LiveId" clId="{4FB9A07B-E999-4C7F-A416-A5C0790D7D17}" dt="2018-04-05T22:26:27.180" v="12865" actId="1076"/>
          <ac:spMkLst>
            <pc:docMk/>
            <pc:sldMk cId="4275283203" sldId="300"/>
            <ac:spMk id="44" creationId="{2213EC4B-C395-4A3F-9690-35EEEE2DF284}"/>
          </ac:spMkLst>
        </pc:spChg>
        <pc:spChg chg="add mod">
          <ac:chgData name="BARIS ERDEMIR" userId="62aab4f8ac6252bf" providerId="LiveId" clId="{4FB9A07B-E999-4C7F-A416-A5C0790D7D17}" dt="2018-04-05T22:27:28.267" v="12909" actId="1076"/>
          <ac:spMkLst>
            <pc:docMk/>
            <pc:sldMk cId="4275283203" sldId="300"/>
            <ac:spMk id="48" creationId="{D5160442-7863-47F2-A9B8-78328B89304D}"/>
          </ac:spMkLst>
        </pc:spChg>
        <pc:spChg chg="add mod">
          <ac:chgData name="BARIS ERDEMIR" userId="62aab4f8ac6252bf" providerId="LiveId" clId="{4FB9A07B-E999-4C7F-A416-A5C0790D7D17}" dt="2018-04-05T22:27:28.267" v="12909" actId="1076"/>
          <ac:spMkLst>
            <pc:docMk/>
            <pc:sldMk cId="4275283203" sldId="300"/>
            <ac:spMk id="50" creationId="{B61F7914-ED43-46D4-B7E2-FA2095AF758A}"/>
          </ac:spMkLst>
        </pc:spChg>
        <pc:spChg chg="del mod">
          <ac:chgData name="BARIS ERDEMIR" userId="62aab4f8ac6252bf" providerId="LiveId" clId="{4FB9A07B-E999-4C7F-A416-A5C0790D7D17}" dt="2018-04-04T22:15:56.331" v="11140" actId="478"/>
          <ac:spMkLst>
            <pc:docMk/>
            <pc:sldMk cId="4275283203" sldId="300"/>
            <ac:spMk id="50" creationId="{D643473D-78AF-4D72-B538-11F01C43B92F}"/>
          </ac:spMkLst>
        </pc:spChg>
        <pc:spChg chg="mod">
          <ac:chgData name="BARIS ERDEMIR" userId="62aab4f8ac6252bf" providerId="LiveId" clId="{4FB9A07B-E999-4C7F-A416-A5C0790D7D17}" dt="2018-04-05T22:26:56.787" v="12906" actId="207"/>
          <ac:spMkLst>
            <pc:docMk/>
            <pc:sldMk cId="4275283203" sldId="300"/>
            <ac:spMk id="52" creationId="{2E8135EC-62F9-41F6-A3CD-9D53F118766C}"/>
          </ac:spMkLst>
        </pc:spChg>
        <pc:spChg chg="add mod">
          <ac:chgData name="BARIS ERDEMIR" userId="62aab4f8ac6252bf" providerId="LiveId" clId="{4FB9A07B-E999-4C7F-A416-A5C0790D7D17}" dt="2018-04-05T22:28:31.153" v="12917" actId="1076"/>
          <ac:spMkLst>
            <pc:docMk/>
            <pc:sldMk cId="4275283203" sldId="300"/>
            <ac:spMk id="53" creationId="{A4AF7D87-1605-4683-AFE7-9F2E29F70306}"/>
          </ac:spMkLst>
        </pc:spChg>
        <pc:spChg chg="del mod">
          <ac:chgData name="BARIS ERDEMIR" userId="62aab4f8ac6252bf" providerId="LiveId" clId="{4FB9A07B-E999-4C7F-A416-A5C0790D7D17}" dt="2018-04-04T22:11:28.442" v="11119" actId="1076"/>
          <ac:spMkLst>
            <pc:docMk/>
            <pc:sldMk cId="4275283203" sldId="300"/>
            <ac:spMk id="53" creationId="{7F535926-A512-49C7-B95E-A1941139BFB1}"/>
          </ac:spMkLst>
        </pc:spChg>
        <pc:spChg chg="add mod">
          <ac:chgData name="BARIS ERDEMIR" userId="62aab4f8ac6252bf" providerId="LiveId" clId="{4FB9A07B-E999-4C7F-A416-A5C0790D7D17}" dt="2018-04-05T22:28:31.153" v="12917" actId="1076"/>
          <ac:spMkLst>
            <pc:docMk/>
            <pc:sldMk cId="4275283203" sldId="300"/>
            <ac:spMk id="54" creationId="{04F3AD58-4263-4CB9-874F-36C619946EB7}"/>
          </ac:spMkLst>
        </pc:spChg>
        <pc:spChg chg="add mod">
          <ac:chgData name="BARIS ERDEMIR" userId="62aab4f8ac6252bf" providerId="LiveId" clId="{4FB9A07B-E999-4C7F-A416-A5C0790D7D17}" dt="2018-04-05T22:28:21.552" v="12915" actId="1076"/>
          <ac:spMkLst>
            <pc:docMk/>
            <pc:sldMk cId="4275283203" sldId="300"/>
            <ac:spMk id="56" creationId="{A94ED4BE-4F67-4E36-8B5E-2DA00009FA38}"/>
          </ac:spMkLst>
        </pc:spChg>
        <pc:spChg chg="add mod">
          <ac:chgData name="BARIS ERDEMIR" userId="62aab4f8ac6252bf" providerId="LiveId" clId="{4FB9A07B-E999-4C7F-A416-A5C0790D7D17}" dt="2018-04-05T22:28:21.552" v="12915" actId="1076"/>
          <ac:spMkLst>
            <pc:docMk/>
            <pc:sldMk cId="4275283203" sldId="300"/>
            <ac:spMk id="57" creationId="{7EB868D8-BABC-406B-84A4-B251A13CCE00}"/>
          </ac:spMkLst>
        </pc:spChg>
        <pc:picChg chg="add del">
          <ac:chgData name="BARIS ERDEMIR" userId="62aab4f8ac6252bf" providerId="LiveId" clId="{4FB9A07B-E999-4C7F-A416-A5C0790D7D17}" dt="2018-04-05T21:30:29.824" v="12061" actId="478"/>
          <ac:picMkLst>
            <pc:docMk/>
            <pc:sldMk cId="4275283203" sldId="300"/>
            <ac:picMk id="27" creationId="{AC9DC30C-76C7-4FA3-A1EC-E019F93E033A}"/>
          </ac:picMkLst>
        </pc:picChg>
        <pc:picChg chg="add del">
          <ac:chgData name="BARIS ERDEMIR" userId="62aab4f8ac6252bf" providerId="LiveId" clId="{4FB9A07B-E999-4C7F-A416-A5C0790D7D17}" dt="2018-04-05T21:30:29.824" v="12061" actId="478"/>
          <ac:picMkLst>
            <pc:docMk/>
            <pc:sldMk cId="4275283203" sldId="300"/>
            <ac:picMk id="28" creationId="{D4B41CD8-53F4-4D1E-AD53-BA478E0D87D2}"/>
          </ac:picMkLst>
        </pc:picChg>
        <pc:picChg chg="add del">
          <ac:chgData name="BARIS ERDEMIR" userId="62aab4f8ac6252bf" providerId="LiveId" clId="{4FB9A07B-E999-4C7F-A416-A5C0790D7D17}" dt="2018-04-05T21:30:29.824" v="12061" actId="478"/>
          <ac:picMkLst>
            <pc:docMk/>
            <pc:sldMk cId="4275283203" sldId="300"/>
            <ac:picMk id="29" creationId="{EBC57846-780E-4D88-BF80-9671FB740AD9}"/>
          </ac:picMkLst>
        </pc:picChg>
        <pc:picChg chg="add del">
          <ac:chgData name="BARIS ERDEMIR" userId="62aab4f8ac6252bf" providerId="LiveId" clId="{4FB9A07B-E999-4C7F-A416-A5C0790D7D17}" dt="2018-04-05T21:30:29.824" v="12061" actId="478"/>
          <ac:picMkLst>
            <pc:docMk/>
            <pc:sldMk cId="4275283203" sldId="300"/>
            <ac:picMk id="30" creationId="{E4693DAF-55D0-4FF3-ADEB-E4B398EF6206}"/>
          </ac:picMkLst>
        </pc:picChg>
        <pc:picChg chg="add del">
          <ac:chgData name="BARIS ERDEMIR" userId="62aab4f8ac6252bf" providerId="LiveId" clId="{4FB9A07B-E999-4C7F-A416-A5C0790D7D17}" dt="2018-04-05T21:30:29.824" v="12061" actId="478"/>
          <ac:picMkLst>
            <pc:docMk/>
            <pc:sldMk cId="4275283203" sldId="300"/>
            <ac:picMk id="31" creationId="{9B319ACC-6BBC-407A-8432-FB3FCBBA7AED}"/>
          </ac:picMkLst>
        </pc:picChg>
        <pc:picChg chg="del">
          <ac:chgData name="BARIS ERDEMIR" userId="62aab4f8ac6252bf" providerId="LiveId" clId="{4FB9A07B-E999-4C7F-A416-A5C0790D7D17}" dt="2018-04-04T14:29:16.867" v="10054" actId="478"/>
          <ac:picMkLst>
            <pc:docMk/>
            <pc:sldMk cId="4275283203" sldId="300"/>
            <ac:picMk id="35" creationId="{D8D5504A-324A-44B4-BF97-78725E38FD58}"/>
          </ac:picMkLst>
        </pc:picChg>
        <pc:picChg chg="del">
          <ac:chgData name="BARIS ERDEMIR" userId="62aab4f8ac6252bf" providerId="LiveId" clId="{4FB9A07B-E999-4C7F-A416-A5C0790D7D17}" dt="2018-04-04T14:29:16.867" v="10054" actId="478"/>
          <ac:picMkLst>
            <pc:docMk/>
            <pc:sldMk cId="4275283203" sldId="300"/>
            <ac:picMk id="36" creationId="{A5D6F692-E236-4161-9448-0B66842AF093}"/>
          </ac:picMkLst>
        </pc:picChg>
        <pc:picChg chg="del">
          <ac:chgData name="BARIS ERDEMIR" userId="62aab4f8ac6252bf" providerId="LiveId" clId="{4FB9A07B-E999-4C7F-A416-A5C0790D7D17}" dt="2018-04-04T14:29:16.867" v="10054" actId="478"/>
          <ac:picMkLst>
            <pc:docMk/>
            <pc:sldMk cId="4275283203" sldId="300"/>
            <ac:picMk id="37" creationId="{713863EC-AFA1-4D3D-B15C-AAA773D0EDB0}"/>
          </ac:picMkLst>
        </pc:picChg>
        <pc:picChg chg="del">
          <ac:chgData name="BARIS ERDEMIR" userId="62aab4f8ac6252bf" providerId="LiveId" clId="{4FB9A07B-E999-4C7F-A416-A5C0790D7D17}" dt="2018-04-04T14:29:16.867" v="10054" actId="478"/>
          <ac:picMkLst>
            <pc:docMk/>
            <pc:sldMk cId="4275283203" sldId="300"/>
            <ac:picMk id="38" creationId="{2FCFAE8B-9429-4E62-AD50-52A3224A8991}"/>
          </ac:picMkLst>
        </pc:picChg>
        <pc:picChg chg="del">
          <ac:chgData name="BARIS ERDEMIR" userId="62aab4f8ac6252bf" providerId="LiveId" clId="{4FB9A07B-E999-4C7F-A416-A5C0790D7D17}" dt="2018-04-04T14:29:16.867" v="10054" actId="478"/>
          <ac:picMkLst>
            <pc:docMk/>
            <pc:sldMk cId="4275283203" sldId="300"/>
            <ac:picMk id="39" creationId="{CB16E514-CFDA-4499-A2BA-3D8A8230B329}"/>
          </ac:picMkLst>
        </pc:picChg>
        <pc:picChg chg="add">
          <ac:chgData name="BARIS ERDEMIR" userId="62aab4f8ac6252bf" providerId="LiveId" clId="{4FB9A07B-E999-4C7F-A416-A5C0790D7D17}" dt="2018-04-05T21:33:46.483" v="12105" actId="1076"/>
          <ac:picMkLst>
            <pc:docMk/>
            <pc:sldMk cId="4275283203" sldId="300"/>
            <ac:picMk id="43" creationId="{0D71A947-DE37-4DFA-BA45-8BA2825C67C7}"/>
          </ac:picMkLst>
        </pc:picChg>
        <pc:picChg chg="add">
          <ac:chgData name="BARIS ERDEMIR" userId="62aab4f8ac6252bf" providerId="LiveId" clId="{4FB9A07B-E999-4C7F-A416-A5C0790D7D17}" dt="2018-04-05T21:33:46.483" v="12105" actId="1076"/>
          <ac:picMkLst>
            <pc:docMk/>
            <pc:sldMk cId="4275283203" sldId="300"/>
            <ac:picMk id="45" creationId="{A73E50F3-1375-4FBF-B581-778EAEA7ACE5}"/>
          </ac:picMkLst>
        </pc:picChg>
        <pc:picChg chg="add">
          <ac:chgData name="BARIS ERDEMIR" userId="62aab4f8ac6252bf" providerId="LiveId" clId="{4FB9A07B-E999-4C7F-A416-A5C0790D7D17}" dt="2018-04-05T21:33:46.483" v="12105" actId="1076"/>
          <ac:picMkLst>
            <pc:docMk/>
            <pc:sldMk cId="4275283203" sldId="300"/>
            <ac:picMk id="46" creationId="{3E492B0E-CF1A-41E8-ADEE-EA8CEFA61308}"/>
          </ac:picMkLst>
        </pc:picChg>
        <pc:picChg chg="add">
          <ac:chgData name="BARIS ERDEMIR" userId="62aab4f8ac6252bf" providerId="LiveId" clId="{4FB9A07B-E999-4C7F-A416-A5C0790D7D17}" dt="2018-04-05T21:33:46.483" v="12105" actId="1076"/>
          <ac:picMkLst>
            <pc:docMk/>
            <pc:sldMk cId="4275283203" sldId="300"/>
            <ac:picMk id="47" creationId="{62208995-6314-4A95-BC98-17A810AEB7A8}"/>
          </ac:picMkLst>
        </pc:picChg>
        <pc:picChg chg="add mod">
          <ac:chgData name="BARIS ERDEMIR" userId="62aab4f8ac6252bf" providerId="LiveId" clId="{4FB9A07B-E999-4C7F-A416-A5C0790D7D17}" dt="2018-04-05T22:27:28.267" v="12909" actId="1076"/>
          <ac:picMkLst>
            <pc:docMk/>
            <pc:sldMk cId="4275283203" sldId="300"/>
            <ac:picMk id="49" creationId="{16E962C5-F518-4912-8730-0D73E323CE78}"/>
          </ac:picMkLst>
        </pc:picChg>
        <pc:picChg chg="add mod">
          <ac:chgData name="BARIS ERDEMIR" userId="62aab4f8ac6252bf" providerId="LiveId" clId="{4FB9A07B-E999-4C7F-A416-A5C0790D7D17}" dt="2018-04-05T22:28:31.153" v="12917" actId="1076"/>
          <ac:picMkLst>
            <pc:docMk/>
            <pc:sldMk cId="4275283203" sldId="300"/>
            <ac:picMk id="55" creationId="{61DB5A3E-4080-4B38-8456-AD3BF1144F8A}"/>
          </ac:picMkLst>
        </pc:picChg>
        <pc:picChg chg="add mod">
          <ac:chgData name="BARIS ERDEMIR" userId="62aab4f8ac6252bf" providerId="LiveId" clId="{4FB9A07B-E999-4C7F-A416-A5C0790D7D17}" dt="2018-04-05T22:28:21.552" v="12915" actId="1076"/>
          <ac:picMkLst>
            <pc:docMk/>
            <pc:sldMk cId="4275283203" sldId="300"/>
            <ac:picMk id="58" creationId="{FC886ABC-F0EC-429E-966D-BC4F520FCA1A}"/>
          </ac:picMkLst>
        </pc:picChg>
        <pc:picChg chg="add del mod">
          <ac:chgData name="BARIS ERDEMIR" userId="62aab4f8ac6252bf" providerId="LiveId" clId="{4FB9A07B-E999-4C7F-A416-A5C0790D7D17}" dt="2018-04-04T22:16:10.691" v="11146" actId="478"/>
          <ac:picMkLst>
            <pc:docMk/>
            <pc:sldMk cId="4275283203" sldId="300"/>
            <ac:picMk id="4098" creationId="{26A7684B-B317-4C15-B8FB-9D7CF1CE9D65}"/>
          </ac:picMkLst>
        </pc:picChg>
      </pc:sldChg>
      <pc:sldChg chg="addSp delSp modSp add delAnim modAnim">
        <pc:chgData name="BARIS ERDEMIR" userId="62aab4f8ac6252bf" providerId="LiveId" clId="{4FB9A07B-E999-4C7F-A416-A5C0790D7D17}" dt="2018-04-05T21:29:48.576" v="12054" actId="108"/>
        <pc:sldMkLst>
          <pc:docMk/>
          <pc:sldMk cId="1175884945" sldId="301"/>
        </pc:sldMkLst>
        <pc:spChg chg="del mod">
          <ac:chgData name="BARIS ERDEMIR" userId="62aab4f8ac6252bf" providerId="LiveId" clId="{4FB9A07B-E999-4C7F-A416-A5C0790D7D17}" dt="2018-04-05T21:18:11.958" v="11805" actId="478"/>
          <ac:spMkLst>
            <pc:docMk/>
            <pc:sldMk cId="1175884945" sldId="301"/>
            <ac:spMk id="2" creationId="{B59A3240-50A4-4CB2-AF88-B22FC69B9546}"/>
          </ac:spMkLst>
        </pc:spChg>
        <pc:spChg chg="del mod">
          <ac:chgData name="BARIS ERDEMIR" userId="62aab4f8ac6252bf" providerId="LiveId" clId="{4FB9A07B-E999-4C7F-A416-A5C0790D7D17}" dt="2018-04-05T21:18:11.958" v="11805" actId="478"/>
          <ac:spMkLst>
            <pc:docMk/>
            <pc:sldMk cId="1175884945" sldId="301"/>
            <ac:spMk id="10" creationId="{3B47103C-6139-46BF-8EB5-1B0C6FDD8A18}"/>
          </ac:spMkLst>
        </pc:spChg>
        <pc:spChg chg="del mod">
          <ac:chgData name="BARIS ERDEMIR" userId="62aab4f8ac6252bf" providerId="LiveId" clId="{4FB9A07B-E999-4C7F-A416-A5C0790D7D17}" dt="2018-04-05T21:18:11.958" v="11805" actId="478"/>
          <ac:spMkLst>
            <pc:docMk/>
            <pc:sldMk cId="1175884945" sldId="301"/>
            <ac:spMk id="11" creationId="{3CEE13B6-BA7C-43BF-A420-0FAE81277E62}"/>
          </ac:spMkLst>
        </pc:spChg>
        <pc:spChg chg="del mod">
          <ac:chgData name="BARIS ERDEMIR" userId="62aab4f8ac6252bf" providerId="LiveId" clId="{4FB9A07B-E999-4C7F-A416-A5C0790D7D17}" dt="2018-04-05T21:18:11.958" v="11805" actId="478"/>
          <ac:spMkLst>
            <pc:docMk/>
            <pc:sldMk cId="1175884945" sldId="301"/>
            <ac:spMk id="12" creationId="{AA163B6C-C9CC-40C1-9B45-EC306313709E}"/>
          </ac:spMkLst>
        </pc:spChg>
        <pc:spChg chg="del mod">
          <ac:chgData name="BARIS ERDEMIR" userId="62aab4f8ac6252bf" providerId="LiveId" clId="{4FB9A07B-E999-4C7F-A416-A5C0790D7D17}" dt="2018-04-05T21:18:11.958" v="11805" actId="478"/>
          <ac:spMkLst>
            <pc:docMk/>
            <pc:sldMk cId="1175884945" sldId="301"/>
            <ac:spMk id="13" creationId="{D1F0C3AE-8D60-4131-BC9F-8C8C9D0655A8}"/>
          </ac:spMkLst>
        </pc:spChg>
        <pc:spChg chg="del mod">
          <ac:chgData name="BARIS ERDEMIR" userId="62aab4f8ac6252bf" providerId="LiveId" clId="{4FB9A07B-E999-4C7F-A416-A5C0790D7D17}" dt="2018-04-05T21:18:11.958" v="11805" actId="478"/>
          <ac:spMkLst>
            <pc:docMk/>
            <pc:sldMk cId="1175884945" sldId="301"/>
            <ac:spMk id="14" creationId="{225ED629-3BDF-4155-BDA3-5C39C03B92D0}"/>
          </ac:spMkLst>
        </pc:spChg>
        <pc:spChg chg="del mod">
          <ac:chgData name="BARIS ERDEMIR" userId="62aab4f8ac6252bf" providerId="LiveId" clId="{4FB9A07B-E999-4C7F-A416-A5C0790D7D17}" dt="2018-04-05T21:18:11.958" v="11805" actId="478"/>
          <ac:spMkLst>
            <pc:docMk/>
            <pc:sldMk cId="1175884945" sldId="301"/>
            <ac:spMk id="15" creationId="{F5ADC35B-F183-4790-B971-10ACD2E5A5C7}"/>
          </ac:spMkLst>
        </pc:spChg>
        <pc:spChg chg="del mod">
          <ac:chgData name="BARIS ERDEMIR" userId="62aab4f8ac6252bf" providerId="LiveId" clId="{4FB9A07B-E999-4C7F-A416-A5C0790D7D17}" dt="2018-04-05T21:18:11.958" v="11805" actId="478"/>
          <ac:spMkLst>
            <pc:docMk/>
            <pc:sldMk cId="1175884945" sldId="301"/>
            <ac:spMk id="16" creationId="{0BBBDB0E-6147-4CB3-9BEA-2265D9A68D0B}"/>
          </ac:spMkLst>
        </pc:spChg>
        <pc:spChg chg="del mod">
          <ac:chgData name="BARIS ERDEMIR" userId="62aab4f8ac6252bf" providerId="LiveId" clId="{4FB9A07B-E999-4C7F-A416-A5C0790D7D17}" dt="2018-04-05T21:18:11.958" v="11805" actId="478"/>
          <ac:spMkLst>
            <pc:docMk/>
            <pc:sldMk cId="1175884945" sldId="301"/>
            <ac:spMk id="17" creationId="{F5E09461-EF4A-4243-9683-E3D14EA2F5A1}"/>
          </ac:spMkLst>
        </pc:spChg>
        <pc:spChg chg="del mod">
          <ac:chgData name="BARIS ERDEMIR" userId="62aab4f8ac6252bf" providerId="LiveId" clId="{4FB9A07B-E999-4C7F-A416-A5C0790D7D17}" dt="2018-04-05T21:18:11.958" v="11805" actId="478"/>
          <ac:spMkLst>
            <pc:docMk/>
            <pc:sldMk cId="1175884945" sldId="301"/>
            <ac:spMk id="18" creationId="{C1C1D65D-70AC-42EA-B6D0-A1663048A9B9}"/>
          </ac:spMkLst>
        </pc:spChg>
        <pc:spChg chg="add del mod">
          <ac:chgData name="BARIS ERDEMIR" userId="62aab4f8ac6252bf" providerId="LiveId" clId="{4FB9A07B-E999-4C7F-A416-A5C0790D7D17}" dt="2018-04-05T21:19:37.617" v="11884" actId="14100"/>
          <ac:spMkLst>
            <pc:docMk/>
            <pc:sldMk cId="1175884945" sldId="301"/>
            <ac:spMk id="20" creationId="{71B6206C-5058-4EB4-8D85-5F5130D8CBFE}"/>
          </ac:spMkLst>
        </pc:spChg>
        <pc:spChg chg="add mod">
          <ac:chgData name="BARIS ERDEMIR" userId="62aab4f8ac6252bf" providerId="LiveId" clId="{4FB9A07B-E999-4C7F-A416-A5C0790D7D17}" dt="2018-04-04T14:27:14.104" v="9970" actId="14100"/>
          <ac:spMkLst>
            <pc:docMk/>
            <pc:sldMk cId="1175884945" sldId="301"/>
            <ac:spMk id="21" creationId="{4B9379F9-0892-48CA-9068-1FCF10522536}"/>
          </ac:spMkLst>
        </pc:spChg>
        <pc:spChg chg="add mod">
          <ac:chgData name="BARIS ERDEMIR" userId="62aab4f8ac6252bf" providerId="LiveId" clId="{4FB9A07B-E999-4C7F-A416-A5C0790D7D17}" dt="2018-04-05T21:29:48.576" v="12054" actId="108"/>
          <ac:spMkLst>
            <pc:docMk/>
            <pc:sldMk cId="1175884945" sldId="301"/>
            <ac:spMk id="22" creationId="{DCE96EA5-0BD1-48E5-BFC9-C923AE20BBCE}"/>
          </ac:spMkLst>
        </pc:spChg>
        <pc:spChg chg="add mod">
          <ac:chgData name="BARIS ERDEMIR" userId="62aab4f8ac6252bf" providerId="LiveId" clId="{4FB9A07B-E999-4C7F-A416-A5C0790D7D17}" dt="2018-04-05T21:19:57.231" v="11900" actId="1037"/>
          <ac:spMkLst>
            <pc:docMk/>
            <pc:sldMk cId="1175884945" sldId="301"/>
            <ac:spMk id="24" creationId="{9C9C4629-C1EF-4B3F-AE0D-AA5F88F92C28}"/>
          </ac:spMkLst>
        </pc:spChg>
        <pc:spChg chg="add del">
          <ac:chgData name="BARIS ERDEMIR" userId="62aab4f8ac6252bf" providerId="LiveId" clId="{4FB9A07B-E999-4C7F-A416-A5C0790D7D17}" dt="2018-04-05T21:18:22.853" v="11807" actId="478"/>
          <ac:spMkLst>
            <pc:docMk/>
            <pc:sldMk cId="1175884945" sldId="301"/>
            <ac:spMk id="26" creationId="{D62CA03A-AB54-41D5-BFCD-7D66F16140EE}"/>
          </ac:spMkLst>
        </pc:spChg>
        <pc:spChg chg="add mod">
          <ac:chgData name="BARIS ERDEMIR" userId="62aab4f8ac6252bf" providerId="LiveId" clId="{4FB9A07B-E999-4C7F-A416-A5C0790D7D17}" dt="2018-04-05T21:19:51.042" v="11895" actId="1037"/>
          <ac:spMkLst>
            <pc:docMk/>
            <pc:sldMk cId="1175884945" sldId="301"/>
            <ac:spMk id="28" creationId="{828AEF86-1041-4E8B-91A7-0BA78AE01A4A}"/>
          </ac:spMkLst>
        </pc:spChg>
        <pc:spChg chg="add mod">
          <ac:chgData name="BARIS ERDEMIR" userId="62aab4f8ac6252bf" providerId="LiveId" clId="{4FB9A07B-E999-4C7F-A416-A5C0790D7D17}" dt="2018-04-05T21:18:28.918" v="11825" actId="1037"/>
          <ac:spMkLst>
            <pc:docMk/>
            <pc:sldMk cId="1175884945" sldId="301"/>
            <ac:spMk id="30" creationId="{5D5ACA06-0B32-49FD-A5CE-AD41E9C22B56}"/>
          </ac:spMkLst>
        </pc:spChg>
        <pc:spChg chg="del">
          <ac:chgData name="BARIS ERDEMIR" userId="62aab4f8ac6252bf" providerId="LiveId" clId="{4FB9A07B-E999-4C7F-A416-A5C0790D7D17}" dt="2018-04-03T10:33:35.479" v="3880" actId="478"/>
          <ac:spMkLst>
            <pc:docMk/>
            <pc:sldMk cId="1175884945" sldId="301"/>
            <ac:spMk id="33" creationId="{9DD60B9C-4EF9-4D8F-ADDF-48227F4523E0}"/>
          </ac:spMkLst>
        </pc:spChg>
        <pc:spChg chg="add mod">
          <ac:chgData name="BARIS ERDEMIR" userId="62aab4f8ac6252bf" providerId="LiveId" clId="{4FB9A07B-E999-4C7F-A416-A5C0790D7D17}" dt="2018-04-05T21:29:45.722" v="12053" actId="108"/>
          <ac:spMkLst>
            <pc:docMk/>
            <pc:sldMk cId="1175884945" sldId="301"/>
            <ac:spMk id="33" creationId="{D9AEB03D-376E-4C3D-9D79-88E04B0827A6}"/>
          </ac:spMkLst>
        </pc:spChg>
        <pc:spChg chg="add del">
          <ac:chgData name="BARIS ERDEMIR" userId="62aab4f8ac6252bf" providerId="LiveId" clId="{4FB9A07B-E999-4C7F-A416-A5C0790D7D17}" dt="2018-04-04T14:26:46.817" v="9956" actId="207"/>
          <ac:spMkLst>
            <pc:docMk/>
            <pc:sldMk cId="1175884945" sldId="301"/>
            <ac:spMk id="33" creationId="{2BCE9511-D301-46DD-9492-5C94C650F56C}"/>
          </ac:spMkLst>
        </pc:spChg>
        <pc:spChg chg="add mod">
          <ac:chgData name="BARIS ERDEMIR" userId="62aab4f8ac6252bf" providerId="LiveId" clId="{4FB9A07B-E999-4C7F-A416-A5C0790D7D17}" dt="2018-04-05T21:23:59.473" v="12039" actId="1035"/>
          <ac:spMkLst>
            <pc:docMk/>
            <pc:sldMk cId="1175884945" sldId="301"/>
            <ac:spMk id="34" creationId="{65EDB900-0D00-499F-9553-E2768EAF3948}"/>
          </ac:spMkLst>
        </pc:spChg>
        <pc:spChg chg="del">
          <ac:chgData name="BARIS ERDEMIR" userId="62aab4f8ac6252bf" providerId="LiveId" clId="{4FB9A07B-E999-4C7F-A416-A5C0790D7D17}" dt="2018-04-03T10:33:35.479" v="3880" actId="478"/>
          <ac:spMkLst>
            <pc:docMk/>
            <pc:sldMk cId="1175884945" sldId="301"/>
            <ac:spMk id="34" creationId="{0A66C3B9-E40C-4668-A049-DEEC2C877706}"/>
          </ac:spMkLst>
        </pc:spChg>
        <pc:spChg chg="add mod">
          <ac:chgData name="BARIS ERDEMIR" userId="62aab4f8ac6252bf" providerId="LiveId" clId="{4FB9A07B-E999-4C7F-A416-A5C0790D7D17}" dt="2018-04-05T21:23:59.473" v="12039" actId="1035"/>
          <ac:spMkLst>
            <pc:docMk/>
            <pc:sldMk cId="1175884945" sldId="301"/>
            <ac:spMk id="35" creationId="{ABDB853A-C260-4A9E-96EC-6D8C3AA633DA}"/>
          </ac:spMkLst>
        </pc:spChg>
        <pc:spChg chg="add mod">
          <ac:chgData name="BARIS ERDEMIR" userId="62aab4f8ac6252bf" providerId="LiveId" clId="{4FB9A07B-E999-4C7F-A416-A5C0790D7D17}" dt="2018-04-05T21:23:59.473" v="12039" actId="1035"/>
          <ac:spMkLst>
            <pc:docMk/>
            <pc:sldMk cId="1175884945" sldId="301"/>
            <ac:spMk id="36" creationId="{134BC4A1-F7A5-48F5-BE5E-D09B5D497FA3}"/>
          </ac:spMkLst>
        </pc:spChg>
        <pc:spChg chg="add mod">
          <ac:chgData name="BARIS ERDEMIR" userId="62aab4f8ac6252bf" providerId="LiveId" clId="{4FB9A07B-E999-4C7F-A416-A5C0790D7D17}" dt="2018-04-05T21:23:59.473" v="12039" actId="1035"/>
          <ac:spMkLst>
            <pc:docMk/>
            <pc:sldMk cId="1175884945" sldId="301"/>
            <ac:spMk id="40" creationId="{A7E5B9C9-3B27-4F40-9745-5BE870A9FD2D}"/>
          </ac:spMkLst>
        </pc:spChg>
        <pc:spChg chg="add mod">
          <ac:chgData name="BARIS ERDEMIR" userId="62aab4f8ac6252bf" providerId="LiveId" clId="{4FB9A07B-E999-4C7F-A416-A5C0790D7D17}" dt="2018-04-05T21:23:59.473" v="12039" actId="1035"/>
          <ac:spMkLst>
            <pc:docMk/>
            <pc:sldMk cId="1175884945" sldId="301"/>
            <ac:spMk id="41" creationId="{94034AC6-FEDE-4B69-95BC-892220C4B867}"/>
          </ac:spMkLst>
        </pc:spChg>
        <pc:spChg chg="add mod">
          <ac:chgData name="BARIS ERDEMIR" userId="62aab4f8ac6252bf" providerId="LiveId" clId="{4FB9A07B-E999-4C7F-A416-A5C0790D7D17}" dt="2018-04-05T21:23:59.473" v="12039" actId="1035"/>
          <ac:spMkLst>
            <pc:docMk/>
            <pc:sldMk cId="1175884945" sldId="301"/>
            <ac:spMk id="43" creationId="{3835D645-7F37-4EB0-B159-F993D53F275B}"/>
          </ac:spMkLst>
        </pc:spChg>
        <pc:spChg chg="add mod">
          <ac:chgData name="BARIS ERDEMIR" userId="62aab4f8ac6252bf" providerId="LiveId" clId="{4FB9A07B-E999-4C7F-A416-A5C0790D7D17}" dt="2018-04-05T21:23:59.473" v="12039" actId="1035"/>
          <ac:spMkLst>
            <pc:docMk/>
            <pc:sldMk cId="1175884945" sldId="301"/>
            <ac:spMk id="44" creationId="{6698F683-F56D-4A96-AFA5-4E381353C37A}"/>
          </ac:spMkLst>
        </pc:spChg>
        <pc:picChg chg="add del mod">
          <ac:chgData name="BARIS ERDEMIR" userId="62aab4f8ac6252bf" providerId="LiveId" clId="{4FB9A07B-E999-4C7F-A416-A5C0790D7D17}" dt="2018-04-05T21:18:11.958" v="11805" actId="478"/>
          <ac:picMkLst>
            <pc:docMk/>
            <pc:sldMk cId="1175884945" sldId="301"/>
            <ac:picMk id="4" creationId="{92BE3B99-3871-48A7-9A61-96F34218E2A1}"/>
          </ac:picMkLst>
        </pc:picChg>
        <pc:picChg chg="del mod">
          <ac:chgData name="BARIS ERDEMIR" userId="62aab4f8ac6252bf" providerId="LiveId" clId="{4FB9A07B-E999-4C7F-A416-A5C0790D7D17}" dt="2018-04-05T21:18:11.958" v="11805" actId="478"/>
          <ac:picMkLst>
            <pc:docMk/>
            <pc:sldMk cId="1175884945" sldId="301"/>
            <ac:picMk id="23" creationId="{4A9E03AF-23C1-4AFE-A095-43758E716551}"/>
          </ac:picMkLst>
        </pc:picChg>
        <pc:picChg chg="del mod">
          <ac:chgData name="BARIS ERDEMIR" userId="62aab4f8ac6252bf" providerId="LiveId" clId="{4FB9A07B-E999-4C7F-A416-A5C0790D7D17}" dt="2018-04-04T14:38:32.692" v="10153" actId="478"/>
          <ac:picMkLst>
            <pc:docMk/>
            <pc:sldMk cId="1175884945" sldId="301"/>
            <ac:picMk id="25" creationId="{9C50EEE0-3727-478C-9780-6851156F7B9D}"/>
          </ac:picMkLst>
        </pc:picChg>
        <pc:picChg chg="del mod">
          <ac:chgData name="BARIS ERDEMIR" userId="62aab4f8ac6252bf" providerId="LiveId" clId="{4FB9A07B-E999-4C7F-A416-A5C0790D7D17}" dt="2018-04-05T21:18:11.958" v="11805" actId="478"/>
          <ac:picMkLst>
            <pc:docMk/>
            <pc:sldMk cId="1175884945" sldId="301"/>
            <ac:picMk id="27" creationId="{D801219F-B7B9-4C7B-B340-3128A3C920C6}"/>
          </ac:picMkLst>
        </pc:picChg>
        <pc:picChg chg="add del mod">
          <ac:chgData name="BARIS ERDEMIR" userId="62aab4f8ac6252bf" providerId="LiveId" clId="{4FB9A07B-E999-4C7F-A416-A5C0790D7D17}" dt="2018-04-05T21:18:11.958" v="11805" actId="478"/>
          <ac:picMkLst>
            <pc:docMk/>
            <pc:sldMk cId="1175884945" sldId="301"/>
            <ac:picMk id="29" creationId="{944F37DC-A511-4A7C-A1A3-869C98A4A695}"/>
          </ac:picMkLst>
        </pc:picChg>
        <pc:picChg chg="del mod">
          <ac:chgData name="BARIS ERDEMIR" userId="62aab4f8ac6252bf" providerId="LiveId" clId="{4FB9A07B-E999-4C7F-A416-A5C0790D7D17}" dt="2018-04-05T21:18:11.958" v="11805" actId="478"/>
          <ac:picMkLst>
            <pc:docMk/>
            <pc:sldMk cId="1175884945" sldId="301"/>
            <ac:picMk id="31" creationId="{FDA70E04-2921-4560-9288-63412F716901}"/>
          </ac:picMkLst>
        </pc:picChg>
        <pc:picChg chg="add mod">
          <ac:chgData name="BARIS ERDEMIR" userId="62aab4f8ac6252bf" providerId="LiveId" clId="{4FB9A07B-E999-4C7F-A416-A5C0790D7D17}" dt="2018-04-05T21:20:02.513" v="11905" actId="1037"/>
          <ac:picMkLst>
            <pc:docMk/>
            <pc:sldMk cId="1175884945" sldId="301"/>
            <ac:picMk id="32" creationId="{489DA5BA-486A-4544-BF32-FB09FAB16B8F}"/>
          </ac:picMkLst>
        </pc:picChg>
        <pc:picChg chg="add del mod">
          <ac:chgData name="BARIS ERDEMIR" userId="62aab4f8ac6252bf" providerId="LiveId" clId="{4FB9A07B-E999-4C7F-A416-A5C0790D7D17}" dt="2018-04-04T14:41:55.152" v="10174" actId="478"/>
          <ac:picMkLst>
            <pc:docMk/>
            <pc:sldMk cId="1175884945" sldId="301"/>
            <ac:picMk id="34" creationId="{0B45E778-360B-4ED8-AA73-F640BF497FFF}"/>
          </ac:picMkLst>
        </pc:picChg>
        <pc:picChg chg="add del mod">
          <ac:chgData name="BARIS ERDEMIR" userId="62aab4f8ac6252bf" providerId="LiveId" clId="{4FB9A07B-E999-4C7F-A416-A5C0790D7D17}" dt="2018-04-04T14:38:30.378" v="10152" actId="478"/>
          <ac:picMkLst>
            <pc:docMk/>
            <pc:sldMk cId="1175884945" sldId="301"/>
            <ac:picMk id="35" creationId="{2C341D8B-01A1-4C29-960B-808FB40A0632}"/>
          </ac:picMkLst>
        </pc:picChg>
        <pc:picChg chg="del">
          <ac:chgData name="BARIS ERDEMIR" userId="62aab4f8ac6252bf" providerId="LiveId" clId="{4FB9A07B-E999-4C7F-A416-A5C0790D7D17}" dt="2018-04-03T10:33:00.414" v="3841" actId="478"/>
          <ac:picMkLst>
            <pc:docMk/>
            <pc:sldMk cId="1175884945" sldId="301"/>
            <ac:picMk id="35" creationId="{215DFFEC-1FE5-44B2-AACB-3FFFF604EAC7}"/>
          </ac:picMkLst>
        </pc:picChg>
        <pc:picChg chg="add del mod">
          <ac:chgData name="BARIS ERDEMIR" userId="62aab4f8ac6252bf" providerId="LiveId" clId="{4FB9A07B-E999-4C7F-A416-A5C0790D7D17}" dt="2018-04-04T14:39:14.721" v="10160" actId="478"/>
          <ac:picMkLst>
            <pc:docMk/>
            <pc:sldMk cId="1175884945" sldId="301"/>
            <ac:picMk id="36" creationId="{E475FD00-6C4B-4898-BDA0-3099792062D4}"/>
          </ac:picMkLst>
        </pc:picChg>
        <pc:picChg chg="add del mod">
          <ac:chgData name="BARIS ERDEMIR" userId="62aab4f8ac6252bf" providerId="LiveId" clId="{4FB9A07B-E999-4C7F-A416-A5C0790D7D17}" dt="2018-04-05T21:18:22.853" v="11807" actId="478"/>
          <ac:picMkLst>
            <pc:docMk/>
            <pc:sldMk cId="1175884945" sldId="301"/>
            <ac:picMk id="37" creationId="{28294575-36CF-4971-89B1-5281CEBE9600}"/>
          </ac:picMkLst>
        </pc:picChg>
        <pc:picChg chg="add mod">
          <ac:chgData name="BARIS ERDEMIR" userId="62aab4f8ac6252bf" providerId="LiveId" clId="{4FB9A07B-E999-4C7F-A416-A5C0790D7D17}" dt="2018-04-05T21:18:28.918" v="11825" actId="1037"/>
          <ac:picMkLst>
            <pc:docMk/>
            <pc:sldMk cId="1175884945" sldId="301"/>
            <ac:picMk id="38" creationId="{57EA531F-313B-4A9F-90B3-C2D8D292815A}"/>
          </ac:picMkLst>
        </pc:picChg>
        <pc:picChg chg="add mod">
          <ac:chgData name="BARIS ERDEMIR" userId="62aab4f8ac6252bf" providerId="LiveId" clId="{4FB9A07B-E999-4C7F-A416-A5C0790D7D17}" dt="2018-04-05T21:19:51.042" v="11895" actId="1037"/>
          <ac:picMkLst>
            <pc:docMk/>
            <pc:sldMk cId="1175884945" sldId="301"/>
            <ac:picMk id="39" creationId="{7B47E553-2B73-4509-914A-D57C86AAC721}"/>
          </ac:picMkLst>
        </pc:picChg>
        <pc:picChg chg="add del mod">
          <ac:chgData name="BARIS ERDEMIR" userId="62aab4f8ac6252bf" providerId="LiveId" clId="{4FB9A07B-E999-4C7F-A416-A5C0790D7D17}" dt="2018-04-04T14:42:02.192" v="10177" actId="478"/>
          <ac:picMkLst>
            <pc:docMk/>
            <pc:sldMk cId="1175884945" sldId="301"/>
            <ac:picMk id="40" creationId="{A68DA4AE-24C3-4128-A98F-E2B60343FC69}"/>
          </ac:picMkLst>
        </pc:picChg>
        <pc:picChg chg="add del mod">
          <ac:chgData name="BARIS ERDEMIR" userId="62aab4f8ac6252bf" providerId="LiveId" clId="{4FB9A07B-E999-4C7F-A416-A5C0790D7D17}" dt="2018-04-04T14:42:04.381" v="10178" actId="478"/>
          <ac:picMkLst>
            <pc:docMk/>
            <pc:sldMk cId="1175884945" sldId="301"/>
            <ac:picMk id="41" creationId="{C60F924A-1DEF-4891-9B55-E6833B2F9AC6}"/>
          </ac:picMkLst>
        </pc:picChg>
        <pc:picChg chg="add mod">
          <ac:chgData name="BARIS ERDEMIR" userId="62aab4f8ac6252bf" providerId="LiveId" clId="{4FB9A07B-E999-4C7F-A416-A5C0790D7D17}" dt="2018-04-05T21:19:57.231" v="11900" actId="1037"/>
          <ac:picMkLst>
            <pc:docMk/>
            <pc:sldMk cId="1175884945" sldId="301"/>
            <ac:picMk id="42" creationId="{4F658F68-97D4-46E9-8FD8-1FC56ED58635}"/>
          </ac:picMkLst>
        </pc:picChg>
        <pc:picChg chg="add mod">
          <ac:chgData name="BARIS ERDEMIR" userId="62aab4f8ac6252bf" providerId="LiveId" clId="{4FB9A07B-E999-4C7F-A416-A5C0790D7D17}" dt="2018-04-05T21:23:59.473" v="12039" actId="1035"/>
          <ac:picMkLst>
            <pc:docMk/>
            <pc:sldMk cId="1175884945" sldId="301"/>
            <ac:picMk id="45" creationId="{D925ED91-9CC2-4984-AC2D-822AA2267583}"/>
          </ac:picMkLst>
        </pc:picChg>
        <pc:picChg chg="add mod">
          <ac:chgData name="BARIS ERDEMIR" userId="62aab4f8ac6252bf" providerId="LiveId" clId="{4FB9A07B-E999-4C7F-A416-A5C0790D7D17}" dt="2018-04-05T21:23:59.473" v="12039" actId="1035"/>
          <ac:picMkLst>
            <pc:docMk/>
            <pc:sldMk cId="1175884945" sldId="301"/>
            <ac:picMk id="46" creationId="{451B0154-EB1E-49AD-838A-B223CF49A3B2}"/>
          </ac:picMkLst>
        </pc:picChg>
        <pc:picChg chg="add mod">
          <ac:chgData name="BARIS ERDEMIR" userId="62aab4f8ac6252bf" providerId="LiveId" clId="{4FB9A07B-E999-4C7F-A416-A5C0790D7D17}" dt="2018-04-05T21:23:59.473" v="12039" actId="1035"/>
          <ac:picMkLst>
            <pc:docMk/>
            <pc:sldMk cId="1175884945" sldId="301"/>
            <ac:picMk id="47" creationId="{BA56F9A6-1575-4F7A-B90F-1F8A63E9DBA3}"/>
          </ac:picMkLst>
        </pc:picChg>
        <pc:picChg chg="add mod">
          <ac:chgData name="BARIS ERDEMIR" userId="62aab4f8ac6252bf" providerId="LiveId" clId="{4FB9A07B-E999-4C7F-A416-A5C0790D7D17}" dt="2018-04-05T21:23:59.473" v="12039" actId="1035"/>
          <ac:picMkLst>
            <pc:docMk/>
            <pc:sldMk cId="1175884945" sldId="301"/>
            <ac:picMk id="48" creationId="{C28AC186-728B-4A78-ACD3-A26D427D97B3}"/>
          </ac:picMkLst>
        </pc:picChg>
      </pc:sldChg>
      <pc:sldChg chg="addSp delSp modSp add modAnim">
        <pc:chgData name="BARIS ERDEMIR" userId="62aab4f8ac6252bf" providerId="LiveId" clId="{4FB9A07B-E999-4C7F-A416-A5C0790D7D17}" dt="2018-04-09T08:05:35.944" v="18702" actId="20577"/>
        <pc:sldMkLst>
          <pc:docMk/>
          <pc:sldMk cId="1533958005" sldId="306"/>
        </pc:sldMkLst>
        <pc:spChg chg="del">
          <ac:chgData name="BARIS ERDEMIR" userId="62aab4f8ac6252bf" providerId="LiveId" clId="{4FB9A07B-E999-4C7F-A416-A5C0790D7D17}" dt="2018-04-04T14:30:14.476" v="10069" actId="478"/>
          <ac:spMkLst>
            <pc:docMk/>
            <pc:sldMk cId="1533958005" sldId="306"/>
            <ac:spMk id="2" creationId="{B59A3240-50A4-4CB2-AF88-B22FC69B9546}"/>
          </ac:spMkLst>
        </pc:spChg>
        <pc:spChg chg="del">
          <ac:chgData name="BARIS ERDEMIR" userId="62aab4f8ac6252bf" providerId="LiveId" clId="{4FB9A07B-E999-4C7F-A416-A5C0790D7D17}" dt="2018-04-04T14:30:14.476" v="10069" actId="478"/>
          <ac:spMkLst>
            <pc:docMk/>
            <pc:sldMk cId="1533958005" sldId="306"/>
            <ac:spMk id="7" creationId="{31802FA1-A0DD-4451-A4F1-9B4319A07C36}"/>
          </ac:spMkLst>
        </pc:spChg>
        <pc:spChg chg="del">
          <ac:chgData name="BARIS ERDEMIR" userId="62aab4f8ac6252bf" providerId="LiveId" clId="{4FB9A07B-E999-4C7F-A416-A5C0790D7D17}" dt="2018-04-04T14:30:14.476" v="10069" actId="478"/>
          <ac:spMkLst>
            <pc:docMk/>
            <pc:sldMk cId="1533958005" sldId="306"/>
            <ac:spMk id="11" creationId="{3CEE13B6-BA7C-43BF-A420-0FAE81277E62}"/>
          </ac:spMkLst>
        </pc:spChg>
        <pc:spChg chg="del">
          <ac:chgData name="BARIS ERDEMIR" userId="62aab4f8ac6252bf" providerId="LiveId" clId="{4FB9A07B-E999-4C7F-A416-A5C0790D7D17}" dt="2018-04-04T14:30:14.476" v="10069" actId="478"/>
          <ac:spMkLst>
            <pc:docMk/>
            <pc:sldMk cId="1533958005" sldId="306"/>
            <ac:spMk id="13" creationId="{D1F0C3AE-8D60-4131-BC9F-8C8C9D0655A8}"/>
          </ac:spMkLst>
        </pc:spChg>
        <pc:spChg chg="del">
          <ac:chgData name="BARIS ERDEMIR" userId="62aab4f8ac6252bf" providerId="LiveId" clId="{4FB9A07B-E999-4C7F-A416-A5C0790D7D17}" dt="2018-04-04T14:30:14.476" v="10069" actId="478"/>
          <ac:spMkLst>
            <pc:docMk/>
            <pc:sldMk cId="1533958005" sldId="306"/>
            <ac:spMk id="15" creationId="{F5ADC35B-F183-4790-B971-10ACD2E5A5C7}"/>
          </ac:spMkLst>
        </pc:spChg>
        <pc:spChg chg="del">
          <ac:chgData name="BARIS ERDEMIR" userId="62aab4f8ac6252bf" providerId="LiveId" clId="{4FB9A07B-E999-4C7F-A416-A5C0790D7D17}" dt="2018-04-04T14:30:14.476" v="10069" actId="478"/>
          <ac:spMkLst>
            <pc:docMk/>
            <pc:sldMk cId="1533958005" sldId="306"/>
            <ac:spMk id="17" creationId="{F5E09461-EF4A-4243-9683-E3D14EA2F5A1}"/>
          </ac:spMkLst>
        </pc:spChg>
        <pc:spChg chg="del">
          <ac:chgData name="BARIS ERDEMIR" userId="62aab4f8ac6252bf" providerId="LiveId" clId="{4FB9A07B-E999-4C7F-A416-A5C0790D7D17}" dt="2018-04-04T14:30:14.476" v="10069" actId="478"/>
          <ac:spMkLst>
            <pc:docMk/>
            <pc:sldMk cId="1533958005" sldId="306"/>
            <ac:spMk id="19" creationId="{356A97F9-D077-4A62-9167-1DD71B9EA3F3}"/>
          </ac:spMkLst>
        </pc:spChg>
        <pc:spChg chg="mod">
          <ac:chgData name="BARIS ERDEMIR" userId="62aab4f8ac6252bf" providerId="LiveId" clId="{4FB9A07B-E999-4C7F-A416-A5C0790D7D17}" dt="2018-04-03T15:13:34.214" v="5662" actId="14100"/>
          <ac:spMkLst>
            <pc:docMk/>
            <pc:sldMk cId="1533958005" sldId="306"/>
            <ac:spMk id="20" creationId="{2D10E43C-F4DA-42B6-82F7-5ED1249CE8DF}"/>
          </ac:spMkLst>
        </pc:spChg>
        <pc:spChg chg="mod">
          <ac:chgData name="BARIS ERDEMIR" userId="62aab4f8ac6252bf" providerId="LiveId" clId="{4FB9A07B-E999-4C7F-A416-A5C0790D7D17}" dt="2018-04-09T08:01:44.082" v="18253" actId="20577"/>
          <ac:spMkLst>
            <pc:docMk/>
            <pc:sldMk cId="1533958005" sldId="306"/>
            <ac:spMk id="21" creationId="{8BCBE9EE-B5FA-4D56-9171-13F255FBDAB1}"/>
          </ac:spMkLst>
        </pc:spChg>
        <pc:spChg chg="del">
          <ac:chgData name="BARIS ERDEMIR" userId="62aab4f8ac6252bf" providerId="LiveId" clId="{4FB9A07B-E999-4C7F-A416-A5C0790D7D17}" dt="2018-04-03T15:16:05.724" v="5801" actId="478"/>
          <ac:spMkLst>
            <pc:docMk/>
            <pc:sldMk cId="1533958005" sldId="306"/>
            <ac:spMk id="22" creationId="{44FC7D42-C4AB-42CC-AFA8-7022F66DCB07}"/>
          </ac:spMkLst>
        </pc:spChg>
        <pc:spChg chg="del">
          <ac:chgData name="BARIS ERDEMIR" userId="62aab4f8ac6252bf" providerId="LiveId" clId="{4FB9A07B-E999-4C7F-A416-A5C0790D7D17}" dt="2018-04-03T15:16:01.502" v="5800" actId="478"/>
          <ac:spMkLst>
            <pc:docMk/>
            <pc:sldMk cId="1533958005" sldId="306"/>
            <ac:spMk id="23" creationId="{8AB777DF-D709-4C43-B6E9-4D790B797EA4}"/>
          </ac:spMkLst>
        </pc:spChg>
        <pc:spChg chg="mod">
          <ac:chgData name="BARIS ERDEMIR" userId="62aab4f8ac6252bf" providerId="LiveId" clId="{4FB9A07B-E999-4C7F-A416-A5C0790D7D17}" dt="2018-04-03T15:31:40.944" v="6300" actId="1076"/>
          <ac:spMkLst>
            <pc:docMk/>
            <pc:sldMk cId="1533958005" sldId="306"/>
            <ac:spMk id="26" creationId="{D3982BDF-DF8F-4DDF-A5ED-1C53D9CBBF8C}"/>
          </ac:spMkLst>
        </pc:spChg>
        <pc:spChg chg="del">
          <ac:chgData name="BARIS ERDEMIR" userId="62aab4f8ac6252bf" providerId="LiveId" clId="{4FB9A07B-E999-4C7F-A416-A5C0790D7D17}" dt="2018-04-03T15:16:01.502" v="5800" actId="478"/>
          <ac:spMkLst>
            <pc:docMk/>
            <pc:sldMk cId="1533958005" sldId="306"/>
            <ac:spMk id="27" creationId="{65E11632-2433-4177-8786-0AFA4B3ED2B1}"/>
          </ac:spMkLst>
        </pc:spChg>
        <pc:spChg chg="mod">
          <ac:chgData name="BARIS ERDEMIR" userId="62aab4f8ac6252bf" providerId="LiveId" clId="{4FB9A07B-E999-4C7F-A416-A5C0790D7D17}" dt="2018-04-06T09:39:42.827" v="15088" actId="6549"/>
          <ac:spMkLst>
            <pc:docMk/>
            <pc:sldMk cId="1533958005" sldId="306"/>
            <ac:spMk id="29" creationId="{C8190A44-D3C1-4C9F-95D3-8E7DE4C9EF52}"/>
          </ac:spMkLst>
        </pc:spChg>
        <pc:spChg chg="del">
          <ac:chgData name="BARIS ERDEMIR" userId="62aab4f8ac6252bf" providerId="LiveId" clId="{4FB9A07B-E999-4C7F-A416-A5C0790D7D17}" dt="2018-04-03T15:16:01.502" v="5800" actId="478"/>
          <ac:spMkLst>
            <pc:docMk/>
            <pc:sldMk cId="1533958005" sldId="306"/>
            <ac:spMk id="30" creationId="{8CB0A953-9F39-4A25-BFBA-C18A1EE08980}"/>
          </ac:spMkLst>
        </pc:spChg>
        <pc:spChg chg="mod">
          <ac:chgData name="BARIS ERDEMIR" userId="62aab4f8ac6252bf" providerId="LiveId" clId="{4FB9A07B-E999-4C7F-A416-A5C0790D7D17}" dt="2018-04-03T15:25:34.357" v="6024" actId="14100"/>
          <ac:spMkLst>
            <pc:docMk/>
            <pc:sldMk cId="1533958005" sldId="306"/>
            <ac:spMk id="32" creationId="{1F328540-B4C9-4F9E-BE32-E93FF9217276}"/>
          </ac:spMkLst>
        </pc:spChg>
        <pc:spChg chg="mod">
          <ac:chgData name="BARIS ERDEMIR" userId="62aab4f8ac6252bf" providerId="LiveId" clId="{4FB9A07B-E999-4C7F-A416-A5C0790D7D17}" dt="2018-04-09T08:03:05.484" v="18417" actId="20577"/>
          <ac:spMkLst>
            <pc:docMk/>
            <pc:sldMk cId="1533958005" sldId="306"/>
            <ac:spMk id="33" creationId="{75D3AD44-8AFB-4F81-A3F6-B8B9DEEBDCE2}"/>
          </ac:spMkLst>
        </pc:spChg>
        <pc:spChg chg="del">
          <ac:chgData name="BARIS ERDEMIR" userId="62aab4f8ac6252bf" providerId="LiveId" clId="{4FB9A07B-E999-4C7F-A416-A5C0790D7D17}" dt="2018-04-03T15:16:05.724" v="5801" actId="478"/>
          <ac:spMkLst>
            <pc:docMk/>
            <pc:sldMk cId="1533958005" sldId="306"/>
            <ac:spMk id="34" creationId="{B54E07B7-DE2E-4502-93E1-33412F272CE6}"/>
          </ac:spMkLst>
        </pc:spChg>
        <pc:spChg chg="add">
          <ac:chgData name="BARIS ERDEMIR" userId="62aab4f8ac6252bf" providerId="LiveId" clId="{4FB9A07B-E999-4C7F-A416-A5C0790D7D17}" dt="2018-04-05T21:34:26.100" v="12113" actId="20577"/>
          <ac:spMkLst>
            <pc:docMk/>
            <pc:sldMk cId="1533958005" sldId="306"/>
            <ac:spMk id="35" creationId="{C8EDA38A-895C-4C77-A27D-594907D473AF}"/>
          </ac:spMkLst>
        </pc:spChg>
        <pc:spChg chg="add">
          <ac:chgData name="BARIS ERDEMIR" userId="62aab4f8ac6252bf" providerId="LiveId" clId="{4FB9A07B-E999-4C7F-A416-A5C0790D7D17}" dt="2018-04-05T21:34:26.100" v="12113" actId="20577"/>
          <ac:spMkLst>
            <pc:docMk/>
            <pc:sldMk cId="1533958005" sldId="306"/>
            <ac:spMk id="36" creationId="{4C24C4BE-09DB-4CA6-88F7-9D8641EE7656}"/>
          </ac:spMkLst>
        </pc:spChg>
        <pc:spChg chg="add">
          <ac:chgData name="BARIS ERDEMIR" userId="62aab4f8ac6252bf" providerId="LiveId" clId="{4FB9A07B-E999-4C7F-A416-A5C0790D7D17}" dt="2018-04-05T21:34:26.100" v="12113" actId="20577"/>
          <ac:spMkLst>
            <pc:docMk/>
            <pc:sldMk cId="1533958005" sldId="306"/>
            <ac:spMk id="37" creationId="{59DAC8BE-35FB-4535-A544-057E6EF0EFCC}"/>
          </ac:spMkLst>
        </pc:spChg>
        <pc:spChg chg="add">
          <ac:chgData name="BARIS ERDEMIR" userId="62aab4f8ac6252bf" providerId="LiveId" clId="{4FB9A07B-E999-4C7F-A416-A5C0790D7D17}" dt="2018-04-05T21:34:26.100" v="12113" actId="20577"/>
          <ac:spMkLst>
            <pc:docMk/>
            <pc:sldMk cId="1533958005" sldId="306"/>
            <ac:spMk id="38" creationId="{A70C02A8-7996-4971-9314-76857B50F31D}"/>
          </ac:spMkLst>
        </pc:spChg>
        <pc:spChg chg="add">
          <ac:chgData name="BARIS ERDEMIR" userId="62aab4f8ac6252bf" providerId="LiveId" clId="{4FB9A07B-E999-4C7F-A416-A5C0790D7D17}" dt="2018-04-05T21:34:26.100" v="12113" actId="20577"/>
          <ac:spMkLst>
            <pc:docMk/>
            <pc:sldMk cId="1533958005" sldId="306"/>
            <ac:spMk id="39" creationId="{BDFB061C-A8EC-43E9-8809-8D8800EE7317}"/>
          </ac:spMkLst>
        </pc:spChg>
        <pc:spChg chg="del">
          <ac:chgData name="BARIS ERDEMIR" userId="62aab4f8ac6252bf" providerId="LiveId" clId="{4FB9A07B-E999-4C7F-A416-A5C0790D7D17}" dt="2018-04-03T15:16:01.502" v="5800" actId="478"/>
          <ac:spMkLst>
            <pc:docMk/>
            <pc:sldMk cId="1533958005" sldId="306"/>
            <ac:spMk id="40" creationId="{24383ECF-BC89-477F-89E6-DA2A76B8FDB3}"/>
          </ac:spMkLst>
        </pc:spChg>
        <pc:spChg chg="add del">
          <ac:chgData name="BARIS ERDEMIR" userId="62aab4f8ac6252bf" providerId="LiveId" clId="{4FB9A07B-E999-4C7F-A416-A5C0790D7D17}" dt="2018-04-05T21:32:37.576" v="12089" actId="478"/>
          <ac:spMkLst>
            <pc:docMk/>
            <pc:sldMk cId="1533958005" sldId="306"/>
            <ac:spMk id="40" creationId="{263DB58B-1D43-4FEB-8832-812699A1C34C}"/>
          </ac:spMkLst>
        </pc:spChg>
        <pc:spChg chg="add del">
          <ac:chgData name="BARIS ERDEMIR" userId="62aab4f8ac6252bf" providerId="LiveId" clId="{4FB9A07B-E999-4C7F-A416-A5C0790D7D17}" dt="2018-04-05T21:32:37.576" v="12089" actId="478"/>
          <ac:spMkLst>
            <pc:docMk/>
            <pc:sldMk cId="1533958005" sldId="306"/>
            <ac:spMk id="41" creationId="{8E114E99-7159-4482-8354-75E426706C5A}"/>
          </ac:spMkLst>
        </pc:spChg>
        <pc:spChg chg="del">
          <ac:chgData name="BARIS ERDEMIR" userId="62aab4f8ac6252bf" providerId="LiveId" clId="{4FB9A07B-E999-4C7F-A416-A5C0790D7D17}" dt="2018-04-03T15:16:01.502" v="5800" actId="478"/>
          <ac:spMkLst>
            <pc:docMk/>
            <pc:sldMk cId="1533958005" sldId="306"/>
            <ac:spMk id="41" creationId="{453FDF46-A04A-4295-A02D-345FC2F6ED95}"/>
          </ac:spMkLst>
        </pc:spChg>
        <pc:spChg chg="add del">
          <ac:chgData name="BARIS ERDEMIR" userId="62aab4f8ac6252bf" providerId="LiveId" clId="{4FB9A07B-E999-4C7F-A416-A5C0790D7D17}" dt="2018-04-05T21:30:54.424" v="12067" actId="478"/>
          <ac:spMkLst>
            <pc:docMk/>
            <pc:sldMk cId="1533958005" sldId="306"/>
            <ac:spMk id="43" creationId="{EBE0A508-45B7-43BC-91F4-D23DBDC018DC}"/>
          </ac:spMkLst>
        </pc:spChg>
        <pc:spChg chg="del">
          <ac:chgData name="BARIS ERDEMIR" userId="62aab4f8ac6252bf" providerId="LiveId" clId="{4FB9A07B-E999-4C7F-A416-A5C0790D7D17}" dt="2018-04-03T15:16:05.724" v="5801" actId="478"/>
          <ac:spMkLst>
            <pc:docMk/>
            <pc:sldMk cId="1533958005" sldId="306"/>
            <ac:spMk id="43" creationId="{A359D933-A3A4-4C03-81E9-5BE12F846778}"/>
          </ac:spMkLst>
        </pc:spChg>
        <pc:spChg chg="mod">
          <ac:chgData name="BARIS ERDEMIR" userId="62aab4f8ac6252bf" providerId="LiveId" clId="{4FB9A07B-E999-4C7F-A416-A5C0790D7D17}" dt="2018-04-06T09:40:50.423" v="15108" actId="6549"/>
          <ac:spMkLst>
            <pc:docMk/>
            <pc:sldMk cId="1533958005" sldId="306"/>
            <ac:spMk id="44" creationId="{2213EC4B-C395-4A3F-9690-35EEEE2DF284}"/>
          </ac:spMkLst>
        </pc:spChg>
        <pc:spChg chg="del">
          <ac:chgData name="BARIS ERDEMIR" userId="62aab4f8ac6252bf" providerId="LiveId" clId="{4FB9A07B-E999-4C7F-A416-A5C0790D7D17}" dt="2018-04-03T15:13:49.278" v="5664" actId="478"/>
          <ac:spMkLst>
            <pc:docMk/>
            <pc:sldMk cId="1533958005" sldId="306"/>
            <ac:spMk id="45" creationId="{F9550EBE-8E53-4DA1-BE9A-FAE6DFFEA58C}"/>
          </ac:spMkLst>
        </pc:spChg>
        <pc:spChg chg="add del">
          <ac:chgData name="BARIS ERDEMIR" userId="62aab4f8ac6252bf" providerId="LiveId" clId="{4FB9A07B-E999-4C7F-A416-A5C0790D7D17}" dt="2018-04-05T21:30:54.424" v="12067" actId="478"/>
          <ac:spMkLst>
            <pc:docMk/>
            <pc:sldMk cId="1533958005" sldId="306"/>
            <ac:spMk id="45" creationId="{14257C3A-A36F-46AB-AAFD-CAFD581C4B90}"/>
          </ac:spMkLst>
        </pc:spChg>
        <pc:spChg chg="del mod">
          <ac:chgData name="BARIS ERDEMIR" userId="62aab4f8ac6252bf" providerId="LiveId" clId="{4FB9A07B-E999-4C7F-A416-A5C0790D7D17}" dt="2018-04-03T15:13:57.247" v="5666" actId="478"/>
          <ac:spMkLst>
            <pc:docMk/>
            <pc:sldMk cId="1533958005" sldId="306"/>
            <ac:spMk id="46" creationId="{0BBA6280-8E7D-461C-B2AF-62F86E5ED91D}"/>
          </ac:spMkLst>
        </pc:spChg>
        <pc:spChg chg="add del">
          <ac:chgData name="BARIS ERDEMIR" userId="62aab4f8ac6252bf" providerId="LiveId" clId="{4FB9A07B-E999-4C7F-A416-A5C0790D7D17}" dt="2018-04-05T21:30:54.424" v="12067" actId="478"/>
          <ac:spMkLst>
            <pc:docMk/>
            <pc:sldMk cId="1533958005" sldId="306"/>
            <ac:spMk id="46" creationId="{A880F292-754B-4DFE-8DDB-ECD9A2F669F9}"/>
          </ac:spMkLst>
        </pc:spChg>
        <pc:spChg chg="add mod">
          <ac:chgData name="BARIS ERDEMIR" userId="62aab4f8ac6252bf" providerId="LiveId" clId="{4FB9A07B-E999-4C7F-A416-A5C0790D7D17}" dt="2018-04-03T15:23:06.493" v="6015" actId="14100"/>
          <ac:spMkLst>
            <pc:docMk/>
            <pc:sldMk cId="1533958005" sldId="306"/>
            <ac:spMk id="47" creationId="{3AD0FC3D-6862-4A5C-817B-179055C8823A}"/>
          </ac:spMkLst>
        </pc:spChg>
        <pc:spChg chg="add mod">
          <ac:chgData name="BARIS ERDEMIR" userId="62aab4f8ac6252bf" providerId="LiveId" clId="{4FB9A07B-E999-4C7F-A416-A5C0790D7D17}" dt="2018-04-09T08:02:02.445" v="18283" actId="20577"/>
          <ac:spMkLst>
            <pc:docMk/>
            <pc:sldMk cId="1533958005" sldId="306"/>
            <ac:spMk id="48" creationId="{9C3273B1-1AAD-40CE-8C37-59F111A09B04}"/>
          </ac:spMkLst>
        </pc:spChg>
        <pc:spChg chg="add del">
          <ac:chgData name="BARIS ERDEMIR" userId="62aab4f8ac6252bf" providerId="LiveId" clId="{4FB9A07B-E999-4C7F-A416-A5C0790D7D17}" dt="2018-04-05T21:30:54.424" v="12067" actId="478"/>
          <ac:spMkLst>
            <pc:docMk/>
            <pc:sldMk cId="1533958005" sldId="306"/>
            <ac:spMk id="50" creationId="{7D7352BE-ED6C-474D-A4A2-D88500D3F765}"/>
          </ac:spMkLst>
        </pc:spChg>
        <pc:spChg chg="add del">
          <ac:chgData name="BARIS ERDEMIR" userId="62aab4f8ac6252bf" providerId="LiveId" clId="{4FB9A07B-E999-4C7F-A416-A5C0790D7D17}" dt="2018-04-05T21:30:54.424" v="12067" actId="478"/>
          <ac:spMkLst>
            <pc:docMk/>
            <pc:sldMk cId="1533958005" sldId="306"/>
            <ac:spMk id="51" creationId="{D80BC73A-EB1C-4CBB-BA4B-92913C69690A}"/>
          </ac:spMkLst>
        </pc:spChg>
        <pc:spChg chg="add mod">
          <ac:chgData name="BARIS ERDEMIR" userId="62aab4f8ac6252bf" providerId="LiveId" clId="{4FB9A07B-E999-4C7F-A416-A5C0790D7D17}" dt="2018-04-03T15:20:51.768" v="5879" actId="14100"/>
          <ac:spMkLst>
            <pc:docMk/>
            <pc:sldMk cId="1533958005" sldId="306"/>
            <ac:spMk id="53" creationId="{425C6D4B-F837-4BE2-8534-AA43F3AD3B0C}"/>
          </ac:spMkLst>
        </pc:spChg>
        <pc:spChg chg="add mod">
          <ac:chgData name="BARIS ERDEMIR" userId="62aab4f8ac6252bf" providerId="LiveId" clId="{4FB9A07B-E999-4C7F-A416-A5C0790D7D17}" dt="2018-04-09T08:04:36.887" v="18574" actId="20577"/>
          <ac:spMkLst>
            <pc:docMk/>
            <pc:sldMk cId="1533958005" sldId="306"/>
            <ac:spMk id="55" creationId="{35BE5CD6-A17D-4D09-9A8D-83F93A3200E6}"/>
          </ac:spMkLst>
        </pc:spChg>
        <pc:spChg chg="add mod">
          <ac:chgData name="BARIS ERDEMIR" userId="62aab4f8ac6252bf" providerId="LiveId" clId="{4FB9A07B-E999-4C7F-A416-A5C0790D7D17}" dt="2018-04-03T15:26:28.164" v="6095" actId="14100"/>
          <ac:spMkLst>
            <pc:docMk/>
            <pc:sldMk cId="1533958005" sldId="306"/>
            <ac:spMk id="57" creationId="{C09DF8AF-B857-44EE-B079-7128EF9BD210}"/>
          </ac:spMkLst>
        </pc:spChg>
        <pc:spChg chg="add mod">
          <ac:chgData name="BARIS ERDEMIR" userId="62aab4f8ac6252bf" providerId="LiveId" clId="{4FB9A07B-E999-4C7F-A416-A5C0790D7D17}" dt="2018-04-09T08:05:35.944" v="18702" actId="20577"/>
          <ac:spMkLst>
            <pc:docMk/>
            <pc:sldMk cId="1533958005" sldId="306"/>
            <ac:spMk id="58" creationId="{71E67F6D-0E61-413F-A256-4ADCACE9301E}"/>
          </ac:spMkLst>
        </pc:spChg>
        <pc:spChg chg="add mod">
          <ac:chgData name="BARIS ERDEMIR" userId="62aab4f8ac6252bf" providerId="LiveId" clId="{4FB9A07B-E999-4C7F-A416-A5C0790D7D17}" dt="2018-04-06T09:40:28.422" v="15105" actId="20577"/>
          <ac:spMkLst>
            <pc:docMk/>
            <pc:sldMk cId="1533958005" sldId="306"/>
            <ac:spMk id="64" creationId="{21842B72-5AD4-4DF0-92A3-9A2EAF0D5C1A}"/>
          </ac:spMkLst>
        </pc:spChg>
        <pc:spChg chg="add">
          <ac:chgData name="BARIS ERDEMIR" userId="62aab4f8ac6252bf" providerId="LiveId" clId="{4FB9A07B-E999-4C7F-A416-A5C0790D7D17}" dt="2018-04-05T21:34:26.100" v="12113" actId="20577"/>
          <ac:spMkLst>
            <pc:docMk/>
            <pc:sldMk cId="1533958005" sldId="306"/>
            <ac:spMk id="66" creationId="{AAF38FEC-F2E3-467F-998B-2F325FF2F3C4}"/>
          </ac:spMkLst>
        </pc:spChg>
        <pc:picChg chg="del">
          <ac:chgData name="BARIS ERDEMIR" userId="62aab4f8ac6252bf" providerId="LiveId" clId="{4FB9A07B-E999-4C7F-A416-A5C0790D7D17}" dt="2018-04-04T14:30:14.476" v="10069" actId="478"/>
          <ac:picMkLst>
            <pc:docMk/>
            <pc:sldMk cId="1533958005" sldId="306"/>
            <ac:picMk id="35" creationId="{D8D5504A-324A-44B4-BF97-78725E38FD58}"/>
          </ac:picMkLst>
        </pc:picChg>
        <pc:picChg chg="del">
          <ac:chgData name="BARIS ERDEMIR" userId="62aab4f8ac6252bf" providerId="LiveId" clId="{4FB9A07B-E999-4C7F-A416-A5C0790D7D17}" dt="2018-04-04T14:30:14.476" v="10069" actId="478"/>
          <ac:picMkLst>
            <pc:docMk/>
            <pc:sldMk cId="1533958005" sldId="306"/>
            <ac:picMk id="36" creationId="{A5D6F692-E236-4161-9448-0B66842AF093}"/>
          </ac:picMkLst>
        </pc:picChg>
        <pc:picChg chg="del">
          <ac:chgData name="BARIS ERDEMIR" userId="62aab4f8ac6252bf" providerId="LiveId" clId="{4FB9A07B-E999-4C7F-A416-A5C0790D7D17}" dt="2018-04-04T14:30:14.476" v="10069" actId="478"/>
          <ac:picMkLst>
            <pc:docMk/>
            <pc:sldMk cId="1533958005" sldId="306"/>
            <ac:picMk id="37" creationId="{713863EC-AFA1-4D3D-B15C-AAA773D0EDB0}"/>
          </ac:picMkLst>
        </pc:picChg>
        <pc:picChg chg="del">
          <ac:chgData name="BARIS ERDEMIR" userId="62aab4f8ac6252bf" providerId="LiveId" clId="{4FB9A07B-E999-4C7F-A416-A5C0790D7D17}" dt="2018-04-04T14:30:14.476" v="10069" actId="478"/>
          <ac:picMkLst>
            <pc:docMk/>
            <pc:sldMk cId="1533958005" sldId="306"/>
            <ac:picMk id="38" creationId="{2FCFAE8B-9429-4E62-AD50-52A3224A8991}"/>
          </ac:picMkLst>
        </pc:picChg>
        <pc:picChg chg="del">
          <ac:chgData name="BARIS ERDEMIR" userId="62aab4f8ac6252bf" providerId="LiveId" clId="{4FB9A07B-E999-4C7F-A416-A5C0790D7D17}" dt="2018-04-04T14:30:14.476" v="10069" actId="478"/>
          <ac:picMkLst>
            <pc:docMk/>
            <pc:sldMk cId="1533958005" sldId="306"/>
            <ac:picMk id="39" creationId="{CB16E514-CFDA-4499-A2BA-3D8A8230B329}"/>
          </ac:picMkLst>
        </pc:picChg>
        <pc:picChg chg="add del">
          <ac:chgData name="BARIS ERDEMIR" userId="62aab4f8ac6252bf" providerId="LiveId" clId="{4FB9A07B-E999-4C7F-A416-A5C0790D7D17}" dt="2018-04-05T21:30:54.424" v="12067" actId="478"/>
          <ac:picMkLst>
            <pc:docMk/>
            <pc:sldMk cId="1533958005" sldId="306"/>
            <ac:picMk id="54" creationId="{2E793D0E-B58D-4FA9-AA99-E547AA1841FB}"/>
          </ac:picMkLst>
        </pc:picChg>
        <pc:picChg chg="add del">
          <ac:chgData name="BARIS ERDEMIR" userId="62aab4f8ac6252bf" providerId="LiveId" clId="{4FB9A07B-E999-4C7F-A416-A5C0790D7D17}" dt="2018-04-05T21:30:54.424" v="12067" actId="478"/>
          <ac:picMkLst>
            <pc:docMk/>
            <pc:sldMk cId="1533958005" sldId="306"/>
            <ac:picMk id="60" creationId="{76AD2D79-A4A3-4FAE-97A4-02E542EE7F68}"/>
          </ac:picMkLst>
        </pc:picChg>
        <pc:picChg chg="add mod">
          <ac:chgData name="BARIS ERDEMIR" userId="62aab4f8ac6252bf" providerId="LiveId" clId="{4FB9A07B-E999-4C7F-A416-A5C0790D7D17}" dt="2018-04-03T15:25:28.632" v="6022" actId="1038"/>
          <ac:picMkLst>
            <pc:docMk/>
            <pc:sldMk cId="1533958005" sldId="306"/>
            <ac:picMk id="61" creationId="{719D1F7F-14AB-46DF-B274-5EC45FE62147}"/>
          </ac:picMkLst>
        </pc:picChg>
        <pc:picChg chg="add del">
          <ac:chgData name="BARIS ERDEMIR" userId="62aab4f8ac6252bf" providerId="LiveId" clId="{4FB9A07B-E999-4C7F-A416-A5C0790D7D17}" dt="2018-04-05T21:30:54.424" v="12067" actId="478"/>
          <ac:picMkLst>
            <pc:docMk/>
            <pc:sldMk cId="1533958005" sldId="306"/>
            <ac:picMk id="62" creationId="{2CB4AD9F-3516-457F-A3C0-F35C28CC1447}"/>
          </ac:picMkLst>
        </pc:picChg>
        <pc:picChg chg="add del">
          <ac:chgData name="BARIS ERDEMIR" userId="62aab4f8ac6252bf" providerId="LiveId" clId="{4FB9A07B-E999-4C7F-A416-A5C0790D7D17}" dt="2018-04-05T21:30:54.424" v="12067" actId="478"/>
          <ac:picMkLst>
            <pc:docMk/>
            <pc:sldMk cId="1533958005" sldId="306"/>
            <ac:picMk id="63" creationId="{634788C5-2982-4EE8-A552-7CE860BA4B89}"/>
          </ac:picMkLst>
        </pc:picChg>
        <pc:picChg chg="add del">
          <ac:chgData name="BARIS ERDEMIR" userId="62aab4f8ac6252bf" providerId="LiveId" clId="{4FB9A07B-E999-4C7F-A416-A5C0790D7D17}" dt="2018-04-05T21:30:54.424" v="12067" actId="478"/>
          <ac:picMkLst>
            <pc:docMk/>
            <pc:sldMk cId="1533958005" sldId="306"/>
            <ac:picMk id="65" creationId="{3B1D4533-46E2-4E2A-B00E-83A2EBF779D7}"/>
          </ac:picMkLst>
        </pc:picChg>
        <pc:picChg chg="add">
          <ac:chgData name="BARIS ERDEMIR" userId="62aab4f8ac6252bf" providerId="LiveId" clId="{4FB9A07B-E999-4C7F-A416-A5C0790D7D17}" dt="2018-04-05T21:34:26.100" v="12113" actId="20577"/>
          <ac:picMkLst>
            <pc:docMk/>
            <pc:sldMk cId="1533958005" sldId="306"/>
            <ac:picMk id="67" creationId="{F265EE23-F3D8-489E-9D8C-CE39887C54F2}"/>
          </ac:picMkLst>
        </pc:picChg>
        <pc:picChg chg="add">
          <ac:chgData name="BARIS ERDEMIR" userId="62aab4f8ac6252bf" providerId="LiveId" clId="{4FB9A07B-E999-4C7F-A416-A5C0790D7D17}" dt="2018-04-05T21:34:26.100" v="12113" actId="20577"/>
          <ac:picMkLst>
            <pc:docMk/>
            <pc:sldMk cId="1533958005" sldId="306"/>
            <ac:picMk id="68" creationId="{49C0167D-231D-482E-A4E0-08BB2770F2B6}"/>
          </ac:picMkLst>
        </pc:picChg>
        <pc:picChg chg="add">
          <ac:chgData name="BARIS ERDEMIR" userId="62aab4f8ac6252bf" providerId="LiveId" clId="{4FB9A07B-E999-4C7F-A416-A5C0790D7D17}" dt="2018-04-05T21:34:26.100" v="12113" actId="20577"/>
          <ac:picMkLst>
            <pc:docMk/>
            <pc:sldMk cId="1533958005" sldId="306"/>
            <ac:picMk id="69" creationId="{218023C9-A711-4C1C-BBE2-C3C6914558E9}"/>
          </ac:picMkLst>
        </pc:picChg>
        <pc:picChg chg="add">
          <ac:chgData name="BARIS ERDEMIR" userId="62aab4f8ac6252bf" providerId="LiveId" clId="{4FB9A07B-E999-4C7F-A416-A5C0790D7D17}" dt="2018-04-05T21:34:26.100" v="12113" actId="20577"/>
          <ac:picMkLst>
            <pc:docMk/>
            <pc:sldMk cId="1533958005" sldId="306"/>
            <ac:picMk id="70" creationId="{20A36358-F81C-46BA-8A80-87F6A38141FF}"/>
          </ac:picMkLst>
        </pc:picChg>
        <pc:cxnChg chg="del mod">
          <ac:chgData name="BARIS ERDEMIR" userId="62aab4f8ac6252bf" providerId="LiveId" clId="{4FB9A07B-E999-4C7F-A416-A5C0790D7D17}" dt="2018-04-03T15:14:01.311" v="5667" actId="478"/>
          <ac:cxnSpMkLst>
            <pc:docMk/>
            <pc:sldMk cId="1533958005" sldId="306"/>
            <ac:cxnSpMk id="4" creationId="{F6D594C6-C116-4AE4-A433-14E9A75418E5}"/>
          </ac:cxnSpMkLst>
        </pc:cxnChg>
        <pc:cxnChg chg="del mod">
          <ac:chgData name="BARIS ERDEMIR" userId="62aab4f8ac6252bf" providerId="LiveId" clId="{4FB9A07B-E999-4C7F-A416-A5C0790D7D17}" dt="2018-04-03T15:16:01.502" v="5800" actId="478"/>
          <ac:cxnSpMkLst>
            <pc:docMk/>
            <pc:sldMk cId="1533958005" sldId="306"/>
            <ac:cxnSpMk id="18" creationId="{28B3E39A-61CE-4D11-8430-0C6E89D39760}"/>
          </ac:cxnSpMkLst>
        </pc:cxnChg>
        <pc:cxnChg chg="mod">
          <ac:chgData name="BARIS ERDEMIR" userId="62aab4f8ac6252bf" providerId="LiveId" clId="{4FB9A07B-E999-4C7F-A416-A5C0790D7D17}" dt="2018-04-09T08:01:41.201" v="18250" actId="20577"/>
          <ac:cxnSpMkLst>
            <pc:docMk/>
            <pc:sldMk cId="1533958005" sldId="306"/>
            <ac:cxnSpMk id="49" creationId="{AAEB26EE-6933-477A-96A8-7F2AD72E83BF}"/>
          </ac:cxnSpMkLst>
        </pc:cxnChg>
        <pc:cxnChg chg="del mod">
          <ac:chgData name="BARIS ERDEMIR" userId="62aab4f8ac6252bf" providerId="LiveId" clId="{4FB9A07B-E999-4C7F-A416-A5C0790D7D17}" dt="2018-04-03T15:16:01.502" v="5800" actId="478"/>
          <ac:cxnSpMkLst>
            <pc:docMk/>
            <pc:sldMk cId="1533958005" sldId="306"/>
            <ac:cxnSpMk id="50" creationId="{90FD7AFB-8243-4CB8-8B8F-DF28BC6FC76A}"/>
          </ac:cxnSpMkLst>
        </pc:cxnChg>
        <pc:cxnChg chg="del mod">
          <ac:chgData name="BARIS ERDEMIR" userId="62aab4f8ac6252bf" providerId="LiveId" clId="{4FB9A07B-E999-4C7F-A416-A5C0790D7D17}" dt="2018-04-03T15:16:01.502" v="5800" actId="478"/>
          <ac:cxnSpMkLst>
            <pc:docMk/>
            <pc:sldMk cId="1533958005" sldId="306"/>
            <ac:cxnSpMk id="51" creationId="{49435BC0-B288-4073-ACC7-C4E5A5863642}"/>
          </ac:cxnSpMkLst>
        </pc:cxnChg>
        <pc:cxnChg chg="add mod">
          <ac:chgData name="BARIS ERDEMIR" userId="62aab4f8ac6252bf" providerId="LiveId" clId="{4FB9A07B-E999-4C7F-A416-A5C0790D7D17}" dt="2018-04-03T15:23:06.493" v="6015" actId="14100"/>
          <ac:cxnSpMkLst>
            <pc:docMk/>
            <pc:sldMk cId="1533958005" sldId="306"/>
            <ac:cxnSpMk id="52" creationId="{A4CCA963-64B1-4635-8DE7-EFFFB3E340CC}"/>
          </ac:cxnSpMkLst>
        </pc:cxnChg>
        <pc:cxnChg chg="del mod">
          <ac:chgData name="BARIS ERDEMIR" userId="62aab4f8ac6252bf" providerId="LiveId" clId="{4FB9A07B-E999-4C7F-A416-A5C0790D7D17}" dt="2018-04-03T15:16:05.724" v="5801" actId="478"/>
          <ac:cxnSpMkLst>
            <pc:docMk/>
            <pc:sldMk cId="1533958005" sldId="306"/>
            <ac:cxnSpMk id="54" creationId="{633765AA-6029-4875-907C-D1027CFA370E}"/>
          </ac:cxnSpMkLst>
        </pc:cxnChg>
        <pc:cxnChg chg="add mod">
          <ac:chgData name="BARIS ERDEMIR" userId="62aab4f8ac6252bf" providerId="LiveId" clId="{4FB9A07B-E999-4C7F-A416-A5C0790D7D17}" dt="2018-04-03T15:20:51.768" v="5879" actId="14100"/>
          <ac:cxnSpMkLst>
            <pc:docMk/>
            <pc:sldMk cId="1533958005" sldId="306"/>
            <ac:cxnSpMk id="56" creationId="{6EB5E67D-AD71-419D-8861-D6474D039848}"/>
          </ac:cxnSpMkLst>
        </pc:cxnChg>
        <pc:cxnChg chg="add mod">
          <ac:chgData name="BARIS ERDEMIR" userId="62aab4f8ac6252bf" providerId="LiveId" clId="{4FB9A07B-E999-4C7F-A416-A5C0790D7D17}" dt="2018-04-03T15:26:28.164" v="6095" actId="14100"/>
          <ac:cxnSpMkLst>
            <pc:docMk/>
            <pc:sldMk cId="1533958005" sldId="306"/>
            <ac:cxnSpMk id="59" creationId="{4360CCFE-CDE8-452B-91E8-78A7063C4470}"/>
          </ac:cxnSpMkLst>
        </pc:cxnChg>
      </pc:sldChg>
      <pc:sldChg chg="addSp delSp modSp add">
        <pc:chgData name="BARIS ERDEMIR" userId="62aab4f8ac6252bf" providerId="LiveId" clId="{4FB9A07B-E999-4C7F-A416-A5C0790D7D17}" dt="2018-04-06T11:17:42.932" v="17898" actId="478"/>
        <pc:sldMkLst>
          <pc:docMk/>
          <pc:sldMk cId="3013276843" sldId="307"/>
        </pc:sldMkLst>
        <pc:spChg chg="del">
          <ac:chgData name="BARIS ERDEMIR" userId="62aab4f8ac6252bf" providerId="LiveId" clId="{4FB9A07B-E999-4C7F-A416-A5C0790D7D17}" dt="2018-04-04T14:31:23.199" v="10084" actId="478"/>
          <ac:spMkLst>
            <pc:docMk/>
            <pc:sldMk cId="3013276843" sldId="307"/>
            <ac:spMk id="2" creationId="{B59A3240-50A4-4CB2-AF88-B22FC69B9546}"/>
          </ac:spMkLst>
        </pc:spChg>
        <pc:spChg chg="del">
          <ac:chgData name="BARIS ERDEMIR" userId="62aab4f8ac6252bf" providerId="LiveId" clId="{4FB9A07B-E999-4C7F-A416-A5C0790D7D17}" dt="2018-04-04T14:31:23.199" v="10084" actId="478"/>
          <ac:spMkLst>
            <pc:docMk/>
            <pc:sldMk cId="3013276843" sldId="307"/>
            <ac:spMk id="7" creationId="{31802FA1-A0DD-4451-A4F1-9B4319A07C36}"/>
          </ac:spMkLst>
        </pc:spChg>
        <pc:spChg chg="del">
          <ac:chgData name="BARIS ERDEMIR" userId="62aab4f8ac6252bf" providerId="LiveId" clId="{4FB9A07B-E999-4C7F-A416-A5C0790D7D17}" dt="2018-04-04T14:31:23.199" v="10084" actId="478"/>
          <ac:spMkLst>
            <pc:docMk/>
            <pc:sldMk cId="3013276843" sldId="307"/>
            <ac:spMk id="11" creationId="{3CEE13B6-BA7C-43BF-A420-0FAE81277E62}"/>
          </ac:spMkLst>
        </pc:spChg>
        <pc:spChg chg="del">
          <ac:chgData name="BARIS ERDEMIR" userId="62aab4f8ac6252bf" providerId="LiveId" clId="{4FB9A07B-E999-4C7F-A416-A5C0790D7D17}" dt="2018-04-04T14:31:23.199" v="10084" actId="478"/>
          <ac:spMkLst>
            <pc:docMk/>
            <pc:sldMk cId="3013276843" sldId="307"/>
            <ac:spMk id="13" creationId="{D1F0C3AE-8D60-4131-BC9F-8C8C9D0655A8}"/>
          </ac:spMkLst>
        </pc:spChg>
        <pc:spChg chg="del">
          <ac:chgData name="BARIS ERDEMIR" userId="62aab4f8ac6252bf" providerId="LiveId" clId="{4FB9A07B-E999-4C7F-A416-A5C0790D7D17}" dt="2018-04-04T14:31:23.199" v="10084" actId="478"/>
          <ac:spMkLst>
            <pc:docMk/>
            <pc:sldMk cId="3013276843" sldId="307"/>
            <ac:spMk id="15" creationId="{F5ADC35B-F183-4790-B971-10ACD2E5A5C7}"/>
          </ac:spMkLst>
        </pc:spChg>
        <pc:spChg chg="del">
          <ac:chgData name="BARIS ERDEMIR" userId="62aab4f8ac6252bf" providerId="LiveId" clId="{4FB9A07B-E999-4C7F-A416-A5C0790D7D17}" dt="2018-04-04T14:31:23.199" v="10084" actId="478"/>
          <ac:spMkLst>
            <pc:docMk/>
            <pc:sldMk cId="3013276843" sldId="307"/>
            <ac:spMk id="17" creationId="{F5E09461-EF4A-4243-9683-E3D14EA2F5A1}"/>
          </ac:spMkLst>
        </pc:spChg>
        <pc:spChg chg="add">
          <ac:chgData name="BARIS ERDEMIR" userId="62aab4f8ac6252bf" providerId="LiveId" clId="{4FB9A07B-E999-4C7F-A416-A5C0790D7D17}" dt="2018-04-04T14:49:43.406" v="10225" actId="1076"/>
          <ac:spMkLst>
            <pc:docMk/>
            <pc:sldMk cId="3013276843" sldId="307"/>
            <ac:spMk id="18" creationId="{2F239197-63B4-410C-AEDA-79CB6F6274B0}"/>
          </ac:spMkLst>
        </pc:spChg>
        <pc:spChg chg="del">
          <ac:chgData name="BARIS ERDEMIR" userId="62aab4f8ac6252bf" providerId="LiveId" clId="{4FB9A07B-E999-4C7F-A416-A5C0790D7D17}" dt="2018-04-03T18:18:41.892" v="8549" actId="478"/>
          <ac:spMkLst>
            <pc:docMk/>
            <pc:sldMk cId="3013276843" sldId="307"/>
            <ac:spMk id="18" creationId="{B659AD94-A7BC-406C-8AC8-CC7BA43C65C5}"/>
          </ac:spMkLst>
        </pc:spChg>
        <pc:spChg chg="del">
          <ac:chgData name="BARIS ERDEMIR" userId="62aab4f8ac6252bf" providerId="LiveId" clId="{4FB9A07B-E999-4C7F-A416-A5C0790D7D17}" dt="2018-04-04T14:31:23.199" v="10084" actId="478"/>
          <ac:spMkLst>
            <pc:docMk/>
            <pc:sldMk cId="3013276843" sldId="307"/>
            <ac:spMk id="19" creationId="{356A97F9-D077-4A62-9167-1DD71B9EA3F3}"/>
          </ac:spMkLst>
        </pc:spChg>
        <pc:spChg chg="del mod">
          <ac:chgData name="BARIS ERDEMIR" userId="62aab4f8ac6252bf" providerId="LiveId" clId="{4FB9A07B-E999-4C7F-A416-A5C0790D7D17}" dt="2018-04-06T11:17:36.484" v="17897" actId="478"/>
          <ac:spMkLst>
            <pc:docMk/>
            <pc:sldMk cId="3013276843" sldId="307"/>
            <ac:spMk id="20" creationId="{C1879FD1-C029-499E-875F-32896E4925AF}"/>
          </ac:spMkLst>
        </pc:spChg>
        <pc:spChg chg="add">
          <ac:chgData name="BARIS ERDEMIR" userId="62aab4f8ac6252bf" providerId="LiveId" clId="{4FB9A07B-E999-4C7F-A416-A5C0790D7D17}" dt="2018-04-04T14:49:43.406" v="10225" actId="1076"/>
          <ac:spMkLst>
            <pc:docMk/>
            <pc:sldMk cId="3013276843" sldId="307"/>
            <ac:spMk id="21" creationId="{82D8A889-D925-432F-842A-4DEA4A94AE93}"/>
          </ac:spMkLst>
        </pc:spChg>
        <pc:spChg chg="del">
          <ac:chgData name="BARIS ERDEMIR" userId="62aab4f8ac6252bf" providerId="LiveId" clId="{4FB9A07B-E999-4C7F-A416-A5C0790D7D17}" dt="2018-04-03T18:18:38.287" v="8548" actId="478"/>
          <ac:spMkLst>
            <pc:docMk/>
            <pc:sldMk cId="3013276843" sldId="307"/>
            <ac:spMk id="21" creationId="{326A6DB5-4524-47E3-9994-76D3ABAB9B4D}"/>
          </ac:spMkLst>
        </pc:spChg>
        <pc:spChg chg="del">
          <ac:chgData name="BARIS ERDEMIR" userId="62aab4f8ac6252bf" providerId="LiveId" clId="{4FB9A07B-E999-4C7F-A416-A5C0790D7D17}" dt="2018-04-03T18:18:44.898" v="8550" actId="478"/>
          <ac:spMkLst>
            <pc:docMk/>
            <pc:sldMk cId="3013276843" sldId="307"/>
            <ac:spMk id="22" creationId="{91B83E4D-8DD3-4EAF-9271-1E0A2C68E753}"/>
          </ac:spMkLst>
        </pc:spChg>
        <pc:spChg chg="add del">
          <ac:chgData name="BARIS ERDEMIR" userId="62aab4f8ac6252bf" providerId="LiveId" clId="{4FB9A07B-E999-4C7F-A416-A5C0790D7D17}" dt="2018-04-03T18:19:23.857" v="8553" actId="1035"/>
          <ac:spMkLst>
            <pc:docMk/>
            <pc:sldMk cId="3013276843" sldId="307"/>
            <ac:spMk id="23" creationId="{9E31E33D-8A59-47E7-988A-069DC05D3536}"/>
          </ac:spMkLst>
        </pc:spChg>
        <pc:spChg chg="add del mod">
          <ac:chgData name="BARIS ERDEMIR" userId="62aab4f8ac6252bf" providerId="LiveId" clId="{4FB9A07B-E999-4C7F-A416-A5C0790D7D17}" dt="2018-04-06T11:17:42.932" v="17898" actId="478"/>
          <ac:spMkLst>
            <pc:docMk/>
            <pc:sldMk cId="3013276843" sldId="307"/>
            <ac:spMk id="24" creationId="{3184E72F-B587-48D7-A2D9-372EBE7E4606}"/>
          </ac:spMkLst>
        </pc:spChg>
        <pc:spChg chg="mod">
          <ac:chgData name="BARIS ERDEMIR" userId="62aab4f8ac6252bf" providerId="LiveId" clId="{4FB9A07B-E999-4C7F-A416-A5C0790D7D17}" dt="2018-04-06T11:11:39.764" v="17884" actId="20577"/>
          <ac:spMkLst>
            <pc:docMk/>
            <pc:sldMk cId="3013276843" sldId="307"/>
            <ac:spMk id="44" creationId="{2213EC4B-C395-4A3F-9690-35EEEE2DF284}"/>
          </ac:spMkLst>
        </pc:spChg>
        <pc:picChg chg="add del mod">
          <ac:chgData name="BARIS ERDEMIR" userId="62aab4f8ac6252bf" providerId="LiveId" clId="{4FB9A07B-E999-4C7F-A416-A5C0790D7D17}" dt="2018-04-06T11:17:08.578" v="17891" actId="478"/>
          <ac:picMkLst>
            <pc:docMk/>
            <pc:sldMk cId="3013276843" sldId="307"/>
            <ac:picMk id="2" creationId="{47FB3E87-5058-4908-8FB8-D5D349BD989B}"/>
          </ac:picMkLst>
        </pc:picChg>
        <pc:picChg chg="add mod ord">
          <ac:chgData name="BARIS ERDEMIR" userId="62aab4f8ac6252bf" providerId="LiveId" clId="{4FB9A07B-E999-4C7F-A416-A5C0790D7D17}" dt="2018-04-06T11:17:32.393" v="17896" actId="167"/>
          <ac:picMkLst>
            <pc:docMk/>
            <pc:sldMk cId="3013276843" sldId="307"/>
            <ac:picMk id="3" creationId="{5128D1CB-7248-447A-81D2-F39A0D9E0DEF}"/>
          </ac:picMkLst>
        </pc:picChg>
        <pc:picChg chg="del">
          <ac:chgData name="BARIS ERDEMIR" userId="62aab4f8ac6252bf" providerId="LiveId" clId="{4FB9A07B-E999-4C7F-A416-A5C0790D7D17}" dt="2018-04-04T14:31:23.199" v="10084" actId="478"/>
          <ac:picMkLst>
            <pc:docMk/>
            <pc:sldMk cId="3013276843" sldId="307"/>
            <ac:picMk id="35" creationId="{D8D5504A-324A-44B4-BF97-78725E38FD58}"/>
          </ac:picMkLst>
        </pc:picChg>
        <pc:picChg chg="del">
          <ac:chgData name="BARIS ERDEMIR" userId="62aab4f8ac6252bf" providerId="LiveId" clId="{4FB9A07B-E999-4C7F-A416-A5C0790D7D17}" dt="2018-04-04T14:31:23.199" v="10084" actId="478"/>
          <ac:picMkLst>
            <pc:docMk/>
            <pc:sldMk cId="3013276843" sldId="307"/>
            <ac:picMk id="36" creationId="{A5D6F692-E236-4161-9448-0B66842AF093}"/>
          </ac:picMkLst>
        </pc:picChg>
        <pc:picChg chg="del">
          <ac:chgData name="BARIS ERDEMIR" userId="62aab4f8ac6252bf" providerId="LiveId" clId="{4FB9A07B-E999-4C7F-A416-A5C0790D7D17}" dt="2018-04-04T14:31:23.199" v="10084" actId="478"/>
          <ac:picMkLst>
            <pc:docMk/>
            <pc:sldMk cId="3013276843" sldId="307"/>
            <ac:picMk id="37" creationId="{713863EC-AFA1-4D3D-B15C-AAA773D0EDB0}"/>
          </ac:picMkLst>
        </pc:picChg>
        <pc:picChg chg="del mod">
          <ac:chgData name="BARIS ERDEMIR" userId="62aab4f8ac6252bf" providerId="LiveId" clId="{4FB9A07B-E999-4C7F-A416-A5C0790D7D17}" dt="2018-04-04T14:31:23.199" v="10084" actId="478"/>
          <ac:picMkLst>
            <pc:docMk/>
            <pc:sldMk cId="3013276843" sldId="307"/>
            <ac:picMk id="38" creationId="{2FCFAE8B-9429-4E62-AD50-52A3224A8991}"/>
          </ac:picMkLst>
        </pc:picChg>
        <pc:picChg chg="del mod">
          <ac:chgData name="BARIS ERDEMIR" userId="62aab4f8ac6252bf" providerId="LiveId" clId="{4FB9A07B-E999-4C7F-A416-A5C0790D7D17}" dt="2018-04-04T14:31:23.199" v="10084" actId="478"/>
          <ac:picMkLst>
            <pc:docMk/>
            <pc:sldMk cId="3013276843" sldId="307"/>
            <ac:picMk id="39" creationId="{CB16E514-CFDA-4499-A2BA-3D8A8230B329}"/>
          </ac:picMkLst>
        </pc:picChg>
      </pc:sldChg>
      <pc:sldChg chg="modSp add">
        <pc:chgData name="BARIS ERDEMIR" userId="62aab4f8ac6252bf" providerId="LiveId" clId="{4FB9A07B-E999-4C7F-A416-A5C0790D7D17}" dt="2018-04-05T21:33:57.338" v="12107" actId="108"/>
        <pc:sldMkLst>
          <pc:docMk/>
          <pc:sldMk cId="975791781" sldId="312"/>
        </pc:sldMkLst>
        <pc:spChg chg="mod">
          <ac:chgData name="BARIS ERDEMIR" userId="62aab4f8ac6252bf" providerId="LiveId" clId="{4FB9A07B-E999-4C7F-A416-A5C0790D7D17}" dt="2018-04-05T21:33:57.338" v="12107" actId="108"/>
          <ac:spMkLst>
            <pc:docMk/>
            <pc:sldMk cId="975791781" sldId="312"/>
            <ac:spMk id="24" creationId="{9C9C4629-C1EF-4B3F-AE0D-AA5F88F92C28}"/>
          </ac:spMkLst>
        </pc:spChg>
        <pc:spChg chg="mod">
          <ac:chgData name="BARIS ERDEMIR" userId="62aab4f8ac6252bf" providerId="LiveId" clId="{4FB9A07B-E999-4C7F-A416-A5C0790D7D17}" dt="2018-04-05T21:33:54.692" v="12106" actId="108"/>
          <ac:spMkLst>
            <pc:docMk/>
            <pc:sldMk cId="975791781" sldId="312"/>
            <ac:spMk id="35" creationId="{ABDB853A-C260-4A9E-96EC-6D8C3AA633DA}"/>
          </ac:spMkLst>
        </pc:spChg>
      </pc:sldChg>
      <pc:sldChg chg="addSp delSp modSp add modAnim">
        <pc:chgData name="BARIS ERDEMIR" userId="62aab4f8ac6252bf" providerId="LiveId" clId="{4FB9A07B-E999-4C7F-A416-A5C0790D7D17}" dt="2018-04-06T10:40:39.348" v="16217" actId="20577"/>
        <pc:sldMkLst>
          <pc:docMk/>
          <pc:sldMk cId="4030746423" sldId="313"/>
        </pc:sldMkLst>
        <pc:spChg chg="add del">
          <ac:chgData name="BARIS ERDEMIR" userId="62aab4f8ac6252bf" providerId="LiveId" clId="{4FB9A07B-E999-4C7F-A416-A5C0790D7D17}" dt="2018-04-06T10:40:39.348" v="16217" actId="20577"/>
          <ac:spMkLst>
            <pc:docMk/>
            <pc:sldMk cId="4030746423" sldId="313"/>
            <ac:spMk id="25" creationId="{BD1CE9A6-FB94-4EEA-8F55-2A1FECA62224}"/>
          </ac:spMkLst>
        </pc:spChg>
        <pc:spChg chg="add del">
          <ac:chgData name="BARIS ERDEMIR" userId="62aab4f8ac6252bf" providerId="LiveId" clId="{4FB9A07B-E999-4C7F-A416-A5C0790D7D17}" dt="2018-04-06T10:40:39.348" v="16217" actId="20577"/>
          <ac:spMkLst>
            <pc:docMk/>
            <pc:sldMk cId="4030746423" sldId="313"/>
            <ac:spMk id="26" creationId="{E143F431-E4C3-402B-A2A8-2210653F5296}"/>
          </ac:spMkLst>
        </pc:spChg>
        <pc:spChg chg="add del">
          <ac:chgData name="BARIS ERDEMIR" userId="62aab4f8ac6252bf" providerId="LiveId" clId="{4FB9A07B-E999-4C7F-A416-A5C0790D7D17}" dt="2018-04-06T10:40:39.348" v="16217" actId="20577"/>
          <ac:spMkLst>
            <pc:docMk/>
            <pc:sldMk cId="4030746423" sldId="313"/>
            <ac:spMk id="27" creationId="{D4BD0714-72E4-4C4C-98B1-F18005F8FEB2}"/>
          </ac:spMkLst>
        </pc:spChg>
        <pc:spChg chg="mod">
          <ac:chgData name="BARIS ERDEMIR" userId="62aab4f8ac6252bf" providerId="LiveId" clId="{4FB9A07B-E999-4C7F-A416-A5C0790D7D17}" dt="2018-04-05T21:34:44.907" v="12118" actId="108"/>
          <ac:spMkLst>
            <pc:docMk/>
            <pc:sldMk cId="4030746423" sldId="313"/>
            <ac:spMk id="28" creationId="{828AEF86-1041-4E8B-91A7-0BA78AE01A4A}"/>
          </ac:spMkLst>
        </pc:spChg>
        <pc:spChg chg="add del">
          <ac:chgData name="BARIS ERDEMIR" userId="62aab4f8ac6252bf" providerId="LiveId" clId="{4FB9A07B-E999-4C7F-A416-A5C0790D7D17}" dt="2018-04-06T10:40:39.348" v="16217" actId="20577"/>
          <ac:spMkLst>
            <pc:docMk/>
            <pc:sldMk cId="4030746423" sldId="313"/>
            <ac:spMk id="29" creationId="{CD8ACB88-EE6B-4E02-850B-554251675E11}"/>
          </ac:spMkLst>
        </pc:spChg>
        <pc:spChg chg="mod">
          <ac:chgData name="BARIS ERDEMIR" userId="62aab4f8ac6252bf" providerId="LiveId" clId="{4FB9A07B-E999-4C7F-A416-A5C0790D7D17}" dt="2018-04-05T21:34:41.451" v="12117" actId="108"/>
          <ac:spMkLst>
            <pc:docMk/>
            <pc:sldMk cId="4030746423" sldId="313"/>
            <ac:spMk id="40" creationId="{A7E5B9C9-3B27-4F40-9745-5BE870A9FD2D}"/>
          </ac:spMkLst>
        </pc:spChg>
        <pc:picChg chg="add del">
          <ac:chgData name="BARIS ERDEMIR" userId="62aab4f8ac6252bf" providerId="LiveId" clId="{4FB9A07B-E999-4C7F-A416-A5C0790D7D17}" dt="2018-04-06T10:40:39.348" v="16217" actId="20577"/>
          <ac:picMkLst>
            <pc:docMk/>
            <pc:sldMk cId="4030746423" sldId="313"/>
            <ac:picMk id="31" creationId="{6B6F7675-A177-48A8-8D2B-57C432E9E5FB}"/>
          </ac:picMkLst>
        </pc:picChg>
        <pc:picChg chg="add del">
          <ac:chgData name="BARIS ERDEMIR" userId="62aab4f8ac6252bf" providerId="LiveId" clId="{4FB9A07B-E999-4C7F-A416-A5C0790D7D17}" dt="2018-04-06T10:40:39.348" v="16217" actId="20577"/>
          <ac:picMkLst>
            <pc:docMk/>
            <pc:sldMk cId="4030746423" sldId="313"/>
            <ac:picMk id="37" creationId="{84F5090F-00D8-46C1-BBCC-8DDBEF1A7478}"/>
          </ac:picMkLst>
        </pc:picChg>
        <pc:picChg chg="add del">
          <ac:chgData name="BARIS ERDEMIR" userId="62aab4f8ac6252bf" providerId="LiveId" clId="{4FB9A07B-E999-4C7F-A416-A5C0790D7D17}" dt="2018-04-06T10:40:39.348" v="16217" actId="20577"/>
          <ac:picMkLst>
            <pc:docMk/>
            <pc:sldMk cId="4030746423" sldId="313"/>
            <ac:picMk id="49" creationId="{E97979BD-8725-4353-AB9F-06FDEC53DB64}"/>
          </ac:picMkLst>
        </pc:picChg>
      </pc:sldChg>
      <pc:sldChg chg="modSp add">
        <pc:chgData name="BARIS ERDEMIR" userId="62aab4f8ac6252bf" providerId="LiveId" clId="{4FB9A07B-E999-4C7F-A416-A5C0790D7D17}" dt="2018-04-05T21:35:00.862" v="12121" actId="108"/>
        <pc:sldMkLst>
          <pc:docMk/>
          <pc:sldMk cId="477758990" sldId="314"/>
        </pc:sldMkLst>
        <pc:spChg chg="mod">
          <ac:chgData name="BARIS ERDEMIR" userId="62aab4f8ac6252bf" providerId="LiveId" clId="{4FB9A07B-E999-4C7F-A416-A5C0790D7D17}" dt="2018-04-05T21:35:00.862" v="12121" actId="108"/>
          <ac:spMkLst>
            <pc:docMk/>
            <pc:sldMk cId="477758990" sldId="314"/>
            <ac:spMk id="30" creationId="{5D5ACA06-0B32-49FD-A5CE-AD41E9C22B56}"/>
          </ac:spMkLst>
        </pc:spChg>
        <pc:spChg chg="mod">
          <ac:chgData name="BARIS ERDEMIR" userId="62aab4f8ac6252bf" providerId="LiveId" clId="{4FB9A07B-E999-4C7F-A416-A5C0790D7D17}" dt="2018-04-05T21:34:58.432" v="12120" actId="108"/>
          <ac:spMkLst>
            <pc:docMk/>
            <pc:sldMk cId="477758990" sldId="314"/>
            <ac:spMk id="43" creationId="{3835D645-7F37-4EB0-B159-F993D53F275B}"/>
          </ac:spMkLst>
        </pc:spChg>
      </pc:sldChg>
      <pc:sldChg chg="addSp delSp modSp add">
        <pc:chgData name="BARIS ERDEMIR" userId="62aab4f8ac6252bf" providerId="LiveId" clId="{4FB9A07B-E999-4C7F-A416-A5C0790D7D17}" dt="2018-04-05T22:27:38.731" v="12911" actId="1076"/>
        <pc:sldMkLst>
          <pc:docMk/>
          <pc:sldMk cId="1910760475" sldId="315"/>
        </pc:sldMkLst>
        <pc:spChg chg="mod">
          <ac:chgData name="BARIS ERDEMIR" userId="62aab4f8ac6252bf" providerId="LiveId" clId="{4FB9A07B-E999-4C7F-A416-A5C0790D7D17}" dt="2018-04-05T21:39:21.245" v="12293" actId="20577"/>
          <ac:spMkLst>
            <pc:docMk/>
            <pc:sldMk cId="1910760475" sldId="315"/>
            <ac:spMk id="2" creationId="{001018EA-EB04-4123-8E62-1DB1DA3D2729}"/>
          </ac:spMkLst>
        </pc:spChg>
        <pc:spChg chg="mod">
          <ac:chgData name="BARIS ERDEMIR" userId="62aab4f8ac6252bf" providerId="LiveId" clId="{4FB9A07B-E999-4C7F-A416-A5C0790D7D17}" dt="2018-04-05T21:46:02.114" v="12485" actId="1076"/>
          <ac:spMkLst>
            <pc:docMk/>
            <pc:sldMk cId="1910760475" sldId="315"/>
            <ac:spMk id="21" creationId="{292FD56E-B002-4D6F-A096-40CC07BD5D0A}"/>
          </ac:spMkLst>
        </pc:spChg>
        <pc:spChg chg="add mod">
          <ac:chgData name="BARIS ERDEMIR" userId="62aab4f8ac6252bf" providerId="LiveId" clId="{4FB9A07B-E999-4C7F-A416-A5C0790D7D17}" dt="2018-04-05T21:37:56.726" v="12225" actId="1076"/>
          <ac:spMkLst>
            <pc:docMk/>
            <pc:sldMk cId="1910760475" sldId="315"/>
            <ac:spMk id="32" creationId="{A4ACD5C4-96E5-4768-A95A-DE7C963A6234}"/>
          </ac:spMkLst>
        </pc:spChg>
        <pc:spChg chg="mod">
          <ac:chgData name="BARIS ERDEMIR" userId="62aab4f8ac6252bf" providerId="LiveId" clId="{4FB9A07B-E999-4C7F-A416-A5C0790D7D17}" dt="2018-04-05T21:38:15.375" v="12246" actId="1037"/>
          <ac:spMkLst>
            <pc:docMk/>
            <pc:sldMk cId="1910760475" sldId="315"/>
            <ac:spMk id="33" creationId="{E3EB6F18-30F9-489D-B44D-6324B2CE34E8}"/>
          </ac:spMkLst>
        </pc:spChg>
        <pc:spChg chg="add mod">
          <ac:chgData name="BARIS ERDEMIR" userId="62aab4f8ac6252bf" providerId="LiveId" clId="{4FB9A07B-E999-4C7F-A416-A5C0790D7D17}" dt="2018-04-05T21:37:56.726" v="12225" actId="1076"/>
          <ac:spMkLst>
            <pc:docMk/>
            <pc:sldMk cId="1910760475" sldId="315"/>
            <ac:spMk id="34" creationId="{D491C586-26D9-471D-8AAF-26CDBF0DD25E}"/>
          </ac:spMkLst>
        </pc:spChg>
        <pc:spChg chg="add mod">
          <ac:chgData name="BARIS ERDEMIR" userId="62aab4f8ac6252bf" providerId="LiveId" clId="{4FB9A07B-E999-4C7F-A416-A5C0790D7D17}" dt="2018-04-05T21:39:33.756" v="12317" actId="20577"/>
          <ac:spMkLst>
            <pc:docMk/>
            <pc:sldMk cId="1910760475" sldId="315"/>
            <ac:spMk id="36" creationId="{1722F9DA-FE6E-41A6-BBAE-091F2D4D0092}"/>
          </ac:spMkLst>
        </pc:spChg>
        <pc:spChg chg="add mod">
          <ac:chgData name="BARIS ERDEMIR" userId="62aab4f8ac6252bf" providerId="LiveId" clId="{4FB9A07B-E999-4C7F-A416-A5C0790D7D17}" dt="2018-04-05T21:40:03.600" v="12351" actId="20577"/>
          <ac:spMkLst>
            <pc:docMk/>
            <pc:sldMk cId="1910760475" sldId="315"/>
            <ac:spMk id="37" creationId="{D15AEC3E-D23F-4070-AA12-03C182490444}"/>
          </ac:spMkLst>
        </pc:spChg>
        <pc:spChg chg="mod">
          <ac:chgData name="BARIS ERDEMIR" userId="62aab4f8ac6252bf" providerId="LiveId" clId="{4FB9A07B-E999-4C7F-A416-A5C0790D7D17}" dt="2018-04-05T21:38:21.704" v="12251" actId="1038"/>
          <ac:spMkLst>
            <pc:docMk/>
            <pc:sldMk cId="1910760475" sldId="315"/>
            <ac:spMk id="38" creationId="{1466FFF0-F3C1-4CC6-99D4-B7CB8A669EDB}"/>
          </ac:spMkLst>
        </pc:spChg>
        <pc:spChg chg="add mod">
          <ac:chgData name="BARIS ERDEMIR" userId="62aab4f8ac6252bf" providerId="LiveId" clId="{4FB9A07B-E999-4C7F-A416-A5C0790D7D17}" dt="2018-04-05T21:46:11.374" v="12487" actId="571"/>
          <ac:spMkLst>
            <pc:docMk/>
            <pc:sldMk cId="1910760475" sldId="315"/>
            <ac:spMk id="41" creationId="{F833FD7F-7583-4CDC-9AAE-511C5A393974}"/>
          </ac:spMkLst>
        </pc:spChg>
        <pc:spChg chg="mod">
          <ac:chgData name="BARIS ERDEMIR" userId="62aab4f8ac6252bf" providerId="LiveId" clId="{4FB9A07B-E999-4C7F-A416-A5C0790D7D17}" dt="2018-04-05T21:38:15.375" v="12246" actId="1037"/>
          <ac:spMkLst>
            <pc:docMk/>
            <pc:sldMk cId="1910760475" sldId="315"/>
            <ac:spMk id="43" creationId="{5F5F6A49-1FE7-4B7D-98F7-724990FD09A7}"/>
          </ac:spMkLst>
        </pc:spChg>
        <pc:spChg chg="mod">
          <ac:chgData name="BARIS ERDEMIR" userId="62aab4f8ac6252bf" providerId="LiveId" clId="{4FB9A07B-E999-4C7F-A416-A5C0790D7D17}" dt="2018-04-05T21:38:21.704" v="12251" actId="1038"/>
          <ac:spMkLst>
            <pc:docMk/>
            <pc:sldMk cId="1910760475" sldId="315"/>
            <ac:spMk id="47" creationId="{B079ADD0-DE3E-48CB-A77B-BA20EF197E15}"/>
          </ac:spMkLst>
        </pc:spChg>
        <pc:spChg chg="mod">
          <ac:chgData name="BARIS ERDEMIR" userId="62aab4f8ac6252bf" providerId="LiveId" clId="{4FB9A07B-E999-4C7F-A416-A5C0790D7D17}" dt="2018-04-05T21:39:26.092" v="12302" actId="20577"/>
          <ac:spMkLst>
            <pc:docMk/>
            <pc:sldMk cId="1910760475" sldId="315"/>
            <ac:spMk id="49" creationId="{7F67606E-3D55-405D-87D6-1210032DC3DD}"/>
          </ac:spMkLst>
        </pc:spChg>
        <pc:spChg chg="mod">
          <ac:chgData name="BARIS ERDEMIR" userId="62aab4f8ac6252bf" providerId="LiveId" clId="{4FB9A07B-E999-4C7F-A416-A5C0790D7D17}" dt="2018-04-05T21:39:29.965" v="12311" actId="20577"/>
          <ac:spMkLst>
            <pc:docMk/>
            <pc:sldMk cId="1910760475" sldId="315"/>
            <ac:spMk id="50" creationId="{7CB08152-FD9D-462E-874E-CFFBEDB1173C}"/>
          </ac:spMkLst>
        </pc:spChg>
        <pc:spChg chg="mod">
          <ac:chgData name="BARIS ERDEMIR" userId="62aab4f8ac6252bf" providerId="LiveId" clId="{4FB9A07B-E999-4C7F-A416-A5C0790D7D17}" dt="2018-04-05T21:39:50.315" v="12330" actId="20577"/>
          <ac:spMkLst>
            <pc:docMk/>
            <pc:sldMk cId="1910760475" sldId="315"/>
            <ac:spMk id="51" creationId="{EA5E7628-F689-4D0F-AACF-43B65D50A16C}"/>
          </ac:spMkLst>
        </pc:spChg>
        <pc:spChg chg="mod">
          <ac:chgData name="BARIS ERDEMIR" userId="62aab4f8ac6252bf" providerId="LiveId" clId="{4FB9A07B-E999-4C7F-A416-A5C0790D7D17}" dt="2018-04-05T21:39:53.223" v="12337" actId="20577"/>
          <ac:spMkLst>
            <pc:docMk/>
            <pc:sldMk cId="1910760475" sldId="315"/>
            <ac:spMk id="52" creationId="{0D0704FE-946A-4031-AC54-13C11BB578FD}"/>
          </ac:spMkLst>
        </pc:spChg>
        <pc:spChg chg="mod">
          <ac:chgData name="BARIS ERDEMIR" userId="62aab4f8ac6252bf" providerId="LiveId" clId="{4FB9A07B-E999-4C7F-A416-A5C0790D7D17}" dt="2018-04-05T21:39:58.506" v="12346" actId="20577"/>
          <ac:spMkLst>
            <pc:docMk/>
            <pc:sldMk cId="1910760475" sldId="315"/>
            <ac:spMk id="53" creationId="{AF131F9D-8340-4513-B65B-7380F105CE26}"/>
          </ac:spMkLst>
        </pc:spChg>
        <pc:picChg chg="add mod">
          <ac:chgData name="BARIS ERDEMIR" userId="62aab4f8ac6252bf" providerId="LiveId" clId="{4FB9A07B-E999-4C7F-A416-A5C0790D7D17}" dt="2018-04-05T21:43:48.923" v="12470" actId="14100"/>
          <ac:picMkLst>
            <pc:docMk/>
            <pc:sldMk cId="1910760475" sldId="315"/>
            <ac:picMk id="3" creationId="{607C9BEB-9155-4B3E-8829-6ECD7BD9D68B}"/>
          </ac:picMkLst>
        </pc:picChg>
        <pc:picChg chg="add mod">
          <ac:chgData name="BARIS ERDEMIR" userId="62aab4f8ac6252bf" providerId="LiveId" clId="{4FB9A07B-E999-4C7F-A416-A5C0790D7D17}" dt="2018-04-05T21:46:47.901" v="12495" actId="14100"/>
          <ac:picMkLst>
            <pc:docMk/>
            <pc:sldMk cId="1910760475" sldId="315"/>
            <ac:picMk id="4" creationId="{DBCC131E-7D43-4D2D-99C7-32AE479C5BF9}"/>
          </ac:picMkLst>
        </pc:picChg>
        <pc:picChg chg="add mod">
          <ac:chgData name="BARIS ERDEMIR" userId="62aab4f8ac6252bf" providerId="LiveId" clId="{4FB9A07B-E999-4C7F-A416-A5C0790D7D17}" dt="2018-04-05T21:49:48.919" v="12504" actId="14100"/>
          <ac:picMkLst>
            <pc:docMk/>
            <pc:sldMk cId="1910760475" sldId="315"/>
            <ac:picMk id="5" creationId="{E71E349C-C439-4CFD-93CC-0F1D21DA7370}"/>
          </ac:picMkLst>
        </pc:picChg>
        <pc:picChg chg="add mod">
          <ac:chgData name="BARIS ERDEMIR" userId="62aab4f8ac6252bf" providerId="LiveId" clId="{4FB9A07B-E999-4C7F-A416-A5C0790D7D17}" dt="2018-04-05T22:27:38.731" v="12911" actId="1076"/>
          <ac:picMkLst>
            <pc:docMk/>
            <pc:sldMk cId="1910760475" sldId="315"/>
            <ac:picMk id="6" creationId="{F32E7A6B-DAAE-4288-9CB3-8A1A8A1F1C61}"/>
          </ac:picMkLst>
        </pc:picChg>
        <pc:picChg chg="add mod">
          <ac:chgData name="BARIS ERDEMIR" userId="62aab4f8ac6252bf" providerId="LiveId" clId="{4FB9A07B-E999-4C7F-A416-A5C0790D7D17}" dt="2018-04-05T21:53:59.128" v="12515" actId="14100"/>
          <ac:picMkLst>
            <pc:docMk/>
            <pc:sldMk cId="1910760475" sldId="315"/>
            <ac:picMk id="7" creationId="{56F3C920-A51F-471E-837C-D9ACE953682E}"/>
          </ac:picMkLst>
        </pc:picChg>
        <pc:picChg chg="add mod">
          <ac:chgData name="BARIS ERDEMIR" userId="62aab4f8ac6252bf" providerId="LiveId" clId="{4FB9A07B-E999-4C7F-A416-A5C0790D7D17}" dt="2018-04-05T21:56:29.263" v="12523" actId="14100"/>
          <ac:picMkLst>
            <pc:docMk/>
            <pc:sldMk cId="1910760475" sldId="315"/>
            <ac:picMk id="8" creationId="{012117BC-5A65-4661-AD3C-E53B3F7DA376}"/>
          </ac:picMkLst>
        </pc:picChg>
        <pc:picChg chg="add del mod">
          <ac:chgData name="BARIS ERDEMIR" userId="62aab4f8ac6252bf" providerId="LiveId" clId="{4FB9A07B-E999-4C7F-A416-A5C0790D7D17}" dt="2018-04-05T21:46:26.740" v="12491" actId="478"/>
          <ac:picMkLst>
            <pc:docMk/>
            <pc:sldMk cId="1910760475" sldId="315"/>
            <ac:picMk id="35" creationId="{C3385965-DED0-478F-A459-99EBB262ABA3}"/>
          </ac:picMkLst>
        </pc:picChg>
        <pc:picChg chg="add del mod">
          <ac:chgData name="BARIS ERDEMIR" userId="62aab4f8ac6252bf" providerId="LiveId" clId="{4FB9A07B-E999-4C7F-A416-A5C0790D7D17}" dt="2018-04-05T21:54:07.409" v="12518" actId="478"/>
          <ac:picMkLst>
            <pc:docMk/>
            <pc:sldMk cId="1910760475" sldId="315"/>
            <ac:picMk id="39" creationId="{C7E369C4-DCF9-4F90-B863-7A53F9B73780}"/>
          </ac:picMkLst>
        </pc:picChg>
        <pc:picChg chg="add mod">
          <ac:chgData name="BARIS ERDEMIR" userId="62aab4f8ac6252bf" providerId="LiveId" clId="{4FB9A07B-E999-4C7F-A416-A5C0790D7D17}" dt="2018-04-05T21:46:11.374" v="12487" actId="571"/>
          <ac:picMkLst>
            <pc:docMk/>
            <pc:sldMk cId="1910760475" sldId="315"/>
            <ac:picMk id="42" creationId="{2A29A3D7-B5E8-487A-9B8E-6910E56E3A2F}"/>
          </ac:picMkLst>
        </pc:picChg>
        <pc:picChg chg="add mod">
          <ac:chgData name="BARIS ERDEMIR" userId="62aab4f8ac6252bf" providerId="LiveId" clId="{4FB9A07B-E999-4C7F-A416-A5C0790D7D17}" dt="2018-04-05T22:00:02.221" v="12531" actId="1076"/>
          <ac:picMkLst>
            <pc:docMk/>
            <pc:sldMk cId="1910760475" sldId="315"/>
            <ac:picMk id="62" creationId="{691970F4-F0D3-4DA4-88DB-E47C965EB9D4}"/>
          </ac:picMkLst>
        </pc:picChg>
        <pc:picChg chg="del">
          <ac:chgData name="BARIS ERDEMIR" userId="62aab4f8ac6252bf" providerId="LiveId" clId="{4FB9A07B-E999-4C7F-A416-A5C0790D7D17}" dt="2018-04-05T21:43:11.218" v="12463" actId="478"/>
          <ac:picMkLst>
            <pc:docMk/>
            <pc:sldMk cId="1910760475" sldId="315"/>
            <ac:picMk id="1026" creationId="{C195FA48-F8CA-4DE4-A086-D3D1BD76AFAE}"/>
          </ac:picMkLst>
        </pc:picChg>
        <pc:picChg chg="del mod">
          <ac:chgData name="BARIS ERDEMIR" userId="62aab4f8ac6252bf" providerId="LiveId" clId="{4FB9A07B-E999-4C7F-A416-A5C0790D7D17}" dt="2018-04-05T21:46:25.129" v="12489" actId="478"/>
          <ac:picMkLst>
            <pc:docMk/>
            <pc:sldMk cId="1910760475" sldId="315"/>
            <ac:picMk id="1028" creationId="{92C2C6A0-6A09-4682-94E5-06D3CFBA9357}"/>
          </ac:picMkLst>
        </pc:picChg>
        <pc:picChg chg="del mod">
          <ac:chgData name="BARIS ERDEMIR" userId="62aab4f8ac6252bf" providerId="LiveId" clId="{4FB9A07B-E999-4C7F-A416-A5C0790D7D17}" dt="2018-04-05T21:46:26.084" v="12490" actId="478"/>
          <ac:picMkLst>
            <pc:docMk/>
            <pc:sldMk cId="1910760475" sldId="315"/>
            <ac:picMk id="1030" creationId="{E80E7FB4-A6B2-4B65-9000-9A2A9A10F135}"/>
          </ac:picMkLst>
        </pc:picChg>
        <pc:picChg chg="del">
          <ac:chgData name="BARIS ERDEMIR" userId="62aab4f8ac6252bf" providerId="LiveId" clId="{4FB9A07B-E999-4C7F-A416-A5C0790D7D17}" dt="2018-04-05T21:53:36.223" v="12510" actId="478"/>
          <ac:picMkLst>
            <pc:docMk/>
            <pc:sldMk cId="1910760475" sldId="315"/>
            <ac:picMk id="1032" creationId="{8250E7AE-6F56-495F-B165-F67AA6E49189}"/>
          </ac:picMkLst>
        </pc:picChg>
        <pc:picChg chg="del mod">
          <ac:chgData name="BARIS ERDEMIR" userId="62aab4f8ac6252bf" providerId="LiveId" clId="{4FB9A07B-E999-4C7F-A416-A5C0790D7D17}" dt="2018-04-05T21:54:03.670" v="12516" actId="478"/>
          <ac:picMkLst>
            <pc:docMk/>
            <pc:sldMk cId="1910760475" sldId="315"/>
            <ac:picMk id="1034" creationId="{2E979082-8EEE-412F-8A3E-55C75B060E3F}"/>
          </ac:picMkLst>
        </pc:picChg>
        <pc:picChg chg="del mod">
          <ac:chgData name="BARIS ERDEMIR" userId="62aab4f8ac6252bf" providerId="LiveId" clId="{4FB9A07B-E999-4C7F-A416-A5C0790D7D17}" dt="2018-04-05T21:54:05.485" v="12517" actId="478"/>
          <ac:picMkLst>
            <pc:docMk/>
            <pc:sldMk cId="1910760475" sldId="315"/>
            <ac:picMk id="1036" creationId="{A999F8E7-B33B-40BB-AC83-0EF5EC67B833}"/>
          </ac:picMkLst>
        </pc:picChg>
        <pc:picChg chg="add mod">
          <ac:chgData name="BARIS ERDEMIR" userId="62aab4f8ac6252bf" providerId="LiveId" clId="{4FB9A07B-E999-4C7F-A416-A5C0790D7D17}" dt="2018-04-05T21:59:29.731" v="12529" actId="14100"/>
          <ac:picMkLst>
            <pc:docMk/>
            <pc:sldMk cId="1910760475" sldId="315"/>
            <ac:picMk id="1038" creationId="{23B28130-E93E-4C6A-B5F3-19FADDD4B14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C2BE6-F754-4064-861B-8D5090951AC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E2482FB-7010-4419-8A5D-EBD395B553CD}">
      <dgm:prSet phldrT="[Text]"/>
      <dgm:spPr/>
      <dgm:t>
        <a:bodyPr/>
        <a:lstStyle/>
        <a:p>
          <a:r>
            <a:rPr lang="tr-TR" dirty="0"/>
            <a:t>Top Down Design</a:t>
          </a:r>
        </a:p>
      </dgm:t>
    </dgm:pt>
    <dgm:pt modelId="{DA4DD4C6-DDDA-4D05-8F63-BEEE3E941919}" type="parTrans" cxnId="{12943CD4-9D0F-4FDE-84C0-8969E6034505}">
      <dgm:prSet/>
      <dgm:spPr/>
      <dgm:t>
        <a:bodyPr/>
        <a:lstStyle/>
        <a:p>
          <a:endParaRPr lang="en-US"/>
        </a:p>
      </dgm:t>
    </dgm:pt>
    <dgm:pt modelId="{9BD7B068-124E-4754-9916-5552AEB17FB4}" type="sibTrans" cxnId="{12943CD4-9D0F-4FDE-84C0-8969E6034505}">
      <dgm:prSet/>
      <dgm:spPr/>
      <dgm:t>
        <a:bodyPr/>
        <a:lstStyle/>
        <a:p>
          <a:endParaRPr lang="en-US"/>
        </a:p>
      </dgm:t>
    </dgm:pt>
    <dgm:pt modelId="{40CCE26A-47E9-42ED-9CBB-963778E03F3D}">
      <dgm:prSet phldrT="[Text]"/>
      <dgm:spPr/>
      <dgm:t>
        <a:bodyPr/>
        <a:lstStyle/>
        <a:p>
          <a:r>
            <a:rPr lang="tr-TR" dirty="0"/>
            <a:t>Implementation</a:t>
          </a:r>
        </a:p>
      </dgm:t>
    </dgm:pt>
    <dgm:pt modelId="{3AE94D50-5CFB-4743-8ACB-2D0320407676}" type="parTrans" cxnId="{FF475A36-F4AD-47B6-8CBB-C478E7BDB65B}">
      <dgm:prSet/>
      <dgm:spPr/>
      <dgm:t>
        <a:bodyPr/>
        <a:lstStyle/>
        <a:p>
          <a:endParaRPr lang="en-US"/>
        </a:p>
      </dgm:t>
    </dgm:pt>
    <dgm:pt modelId="{4000218D-0515-491F-A097-FF19845B9E97}" type="sibTrans" cxnId="{FF475A36-F4AD-47B6-8CBB-C478E7BDB65B}">
      <dgm:prSet/>
      <dgm:spPr/>
      <dgm:t>
        <a:bodyPr/>
        <a:lstStyle/>
        <a:p>
          <a:endParaRPr lang="en-US"/>
        </a:p>
      </dgm:t>
    </dgm:pt>
    <dgm:pt modelId="{B70A2B55-4AB0-420D-ADF3-6E9AF84D73EA}">
      <dgm:prSet phldrT="[Text]"/>
      <dgm:spPr/>
      <dgm:t>
        <a:bodyPr/>
        <a:lstStyle/>
        <a:p>
          <a:r>
            <a:rPr lang="tr-TR" dirty="0"/>
            <a:t>Analysis</a:t>
          </a:r>
          <a:endParaRPr lang="en-US" dirty="0"/>
        </a:p>
      </dgm:t>
    </dgm:pt>
    <dgm:pt modelId="{DCEDF693-ACA5-4F2E-9E5C-3E8FBB6E1977}" type="parTrans" cxnId="{E2AB03DE-F324-4E12-B5C0-A8E5A0E850F5}">
      <dgm:prSet/>
      <dgm:spPr/>
      <dgm:t>
        <a:bodyPr/>
        <a:lstStyle/>
        <a:p>
          <a:endParaRPr lang="en-US"/>
        </a:p>
      </dgm:t>
    </dgm:pt>
    <dgm:pt modelId="{582BC27E-466B-4B50-97A8-3EA555B5DF61}" type="sibTrans" cxnId="{E2AB03DE-F324-4E12-B5C0-A8E5A0E850F5}">
      <dgm:prSet/>
      <dgm:spPr/>
      <dgm:t>
        <a:bodyPr/>
        <a:lstStyle/>
        <a:p>
          <a:endParaRPr lang="en-US"/>
        </a:p>
      </dgm:t>
    </dgm:pt>
    <dgm:pt modelId="{B008CED6-B776-420A-ADC1-DF597B7D5913}">
      <dgm:prSet/>
      <dgm:spPr/>
      <dgm:t>
        <a:bodyPr/>
        <a:lstStyle/>
        <a:p>
          <a:r>
            <a:rPr lang="tr-TR" dirty="0"/>
            <a:t>Test</a:t>
          </a:r>
          <a:endParaRPr lang="en-US" dirty="0"/>
        </a:p>
      </dgm:t>
    </dgm:pt>
    <dgm:pt modelId="{4A2788B1-CAB0-4C77-975C-FE84D028C8DC}" type="parTrans" cxnId="{263B17E7-15F5-43F9-9668-7F1CB7108117}">
      <dgm:prSet/>
      <dgm:spPr/>
      <dgm:t>
        <a:bodyPr/>
        <a:lstStyle/>
        <a:p>
          <a:endParaRPr lang="en-US"/>
        </a:p>
      </dgm:t>
    </dgm:pt>
    <dgm:pt modelId="{993F731C-77BF-4421-B9E5-0BD78279E60E}" type="sibTrans" cxnId="{263B17E7-15F5-43F9-9668-7F1CB7108117}">
      <dgm:prSet/>
      <dgm:spPr/>
      <dgm:t>
        <a:bodyPr/>
        <a:lstStyle/>
        <a:p>
          <a:endParaRPr lang="en-US"/>
        </a:p>
      </dgm:t>
    </dgm:pt>
    <dgm:pt modelId="{FF624190-E88D-403B-8262-A98485998D9D}" type="pres">
      <dgm:prSet presAssocID="{D75C2BE6-F754-4064-861B-8D5090951ACB}" presName="compositeShape" presStyleCnt="0">
        <dgm:presLayoutVars>
          <dgm:chMax val="7"/>
          <dgm:dir/>
          <dgm:resizeHandles val="exact"/>
        </dgm:presLayoutVars>
      </dgm:prSet>
      <dgm:spPr/>
    </dgm:pt>
    <dgm:pt modelId="{2E497355-8AE0-4E54-9C8D-94F386AD35A3}" type="pres">
      <dgm:prSet presAssocID="{D75C2BE6-F754-4064-861B-8D5090951ACB}" presName="wedge1" presStyleLbl="node1" presStyleIdx="0" presStyleCnt="4"/>
      <dgm:spPr/>
    </dgm:pt>
    <dgm:pt modelId="{AE1B047C-D9B4-4682-A566-383AF1B8C7AD}" type="pres">
      <dgm:prSet presAssocID="{D75C2BE6-F754-4064-861B-8D5090951ACB}" presName="dummy1a" presStyleCnt="0"/>
      <dgm:spPr/>
    </dgm:pt>
    <dgm:pt modelId="{EA28C4D8-0B8D-4743-AC6D-2D19126FB167}" type="pres">
      <dgm:prSet presAssocID="{D75C2BE6-F754-4064-861B-8D5090951ACB}" presName="dummy1b" presStyleCnt="0"/>
      <dgm:spPr/>
    </dgm:pt>
    <dgm:pt modelId="{2EA941BC-F246-4606-BC11-B3DD101C933E}" type="pres">
      <dgm:prSet presAssocID="{D75C2BE6-F754-4064-861B-8D5090951ACB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D84685F-7304-445D-8253-7D6D87714AE8}" type="pres">
      <dgm:prSet presAssocID="{D75C2BE6-F754-4064-861B-8D5090951ACB}" presName="wedge2" presStyleLbl="node1" presStyleIdx="1" presStyleCnt="4"/>
      <dgm:spPr/>
    </dgm:pt>
    <dgm:pt modelId="{FE84D9BE-85FF-4D6B-A999-EA555081AAAC}" type="pres">
      <dgm:prSet presAssocID="{D75C2BE6-F754-4064-861B-8D5090951ACB}" presName="dummy2a" presStyleCnt="0"/>
      <dgm:spPr/>
    </dgm:pt>
    <dgm:pt modelId="{228FEEBD-2FFA-4D70-986D-CB402A4E68CA}" type="pres">
      <dgm:prSet presAssocID="{D75C2BE6-F754-4064-861B-8D5090951ACB}" presName="dummy2b" presStyleCnt="0"/>
      <dgm:spPr/>
    </dgm:pt>
    <dgm:pt modelId="{D6CFFC51-7E19-4645-B00B-E011CE89B070}" type="pres">
      <dgm:prSet presAssocID="{D75C2BE6-F754-4064-861B-8D5090951ACB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37F2D5-47B9-4A57-B380-C81D771A820A}" type="pres">
      <dgm:prSet presAssocID="{D75C2BE6-F754-4064-861B-8D5090951ACB}" presName="wedge3" presStyleLbl="node1" presStyleIdx="2" presStyleCnt="4"/>
      <dgm:spPr/>
    </dgm:pt>
    <dgm:pt modelId="{CC9370A9-7037-43F5-988A-B93A1E283F28}" type="pres">
      <dgm:prSet presAssocID="{D75C2BE6-F754-4064-861B-8D5090951ACB}" presName="dummy3a" presStyleCnt="0"/>
      <dgm:spPr/>
    </dgm:pt>
    <dgm:pt modelId="{347040FB-0C50-4649-B471-51379F05D141}" type="pres">
      <dgm:prSet presAssocID="{D75C2BE6-F754-4064-861B-8D5090951ACB}" presName="dummy3b" presStyleCnt="0"/>
      <dgm:spPr/>
    </dgm:pt>
    <dgm:pt modelId="{65B91F75-4345-4277-B18A-ADDC0BA6A304}" type="pres">
      <dgm:prSet presAssocID="{D75C2BE6-F754-4064-861B-8D5090951ACB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BBB697B-DC99-4F67-B2AB-9E61D6395A5A}" type="pres">
      <dgm:prSet presAssocID="{D75C2BE6-F754-4064-861B-8D5090951ACB}" presName="wedge4" presStyleLbl="node1" presStyleIdx="3" presStyleCnt="4"/>
      <dgm:spPr/>
    </dgm:pt>
    <dgm:pt modelId="{EFE3F4B2-F643-46E3-85B3-DA5C97AB668D}" type="pres">
      <dgm:prSet presAssocID="{D75C2BE6-F754-4064-861B-8D5090951ACB}" presName="dummy4a" presStyleCnt="0"/>
      <dgm:spPr/>
    </dgm:pt>
    <dgm:pt modelId="{BD3B564C-1958-44FA-819A-31F3045493A1}" type="pres">
      <dgm:prSet presAssocID="{D75C2BE6-F754-4064-861B-8D5090951ACB}" presName="dummy4b" presStyleCnt="0"/>
      <dgm:spPr/>
    </dgm:pt>
    <dgm:pt modelId="{0C282EAB-28B8-4F2C-94C9-7A79A9F9833E}" type="pres">
      <dgm:prSet presAssocID="{D75C2BE6-F754-4064-861B-8D5090951ACB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1BDAFFC-CC13-4E7D-8ED4-EFD6BF0A1B6C}" type="pres">
      <dgm:prSet presAssocID="{9BD7B068-124E-4754-9916-5552AEB17FB4}" presName="arrowWedge1" presStyleLbl="fgSibTrans2D1" presStyleIdx="0" presStyleCnt="4"/>
      <dgm:spPr/>
    </dgm:pt>
    <dgm:pt modelId="{429E2E8F-2475-4EDF-8D71-1F1DD95CC33E}" type="pres">
      <dgm:prSet presAssocID="{4000218D-0515-491F-A097-FF19845B9E97}" presName="arrowWedge2" presStyleLbl="fgSibTrans2D1" presStyleIdx="1" presStyleCnt="4"/>
      <dgm:spPr/>
    </dgm:pt>
    <dgm:pt modelId="{C39E6FE8-F610-4A03-BEC4-6324D837E674}" type="pres">
      <dgm:prSet presAssocID="{993F731C-77BF-4421-B9E5-0BD78279E60E}" presName="arrowWedge3" presStyleLbl="fgSibTrans2D1" presStyleIdx="2" presStyleCnt="4"/>
      <dgm:spPr/>
    </dgm:pt>
    <dgm:pt modelId="{A85FD9E8-3904-43E7-9C26-8EB6B5B8E227}" type="pres">
      <dgm:prSet presAssocID="{582BC27E-466B-4B50-97A8-3EA555B5DF61}" presName="arrowWedge4" presStyleLbl="fgSibTrans2D1" presStyleIdx="3" presStyleCnt="4"/>
      <dgm:spPr/>
    </dgm:pt>
  </dgm:ptLst>
  <dgm:cxnLst>
    <dgm:cxn modelId="{DE624802-FB6F-4C91-9443-6201E6CF6644}" type="presOf" srcId="{4E2482FB-7010-4419-8A5D-EBD395B553CD}" destId="{2E497355-8AE0-4E54-9C8D-94F386AD35A3}" srcOrd="0" destOrd="0" presId="urn:microsoft.com/office/officeart/2005/8/layout/cycle8"/>
    <dgm:cxn modelId="{B7731506-7B33-4997-BB89-AC2D5B6734FF}" type="presOf" srcId="{D75C2BE6-F754-4064-861B-8D5090951ACB}" destId="{FF624190-E88D-403B-8262-A98485998D9D}" srcOrd="0" destOrd="0" presId="urn:microsoft.com/office/officeart/2005/8/layout/cycle8"/>
    <dgm:cxn modelId="{8E04D234-EBDC-4B22-8520-C8C377860305}" type="presOf" srcId="{B70A2B55-4AB0-420D-ADF3-6E9AF84D73EA}" destId="{0BBB697B-DC99-4F67-B2AB-9E61D6395A5A}" srcOrd="0" destOrd="0" presId="urn:microsoft.com/office/officeart/2005/8/layout/cycle8"/>
    <dgm:cxn modelId="{FF475A36-F4AD-47B6-8CBB-C478E7BDB65B}" srcId="{D75C2BE6-F754-4064-861B-8D5090951ACB}" destId="{40CCE26A-47E9-42ED-9CBB-963778E03F3D}" srcOrd="1" destOrd="0" parTransId="{3AE94D50-5CFB-4743-8ACB-2D0320407676}" sibTransId="{4000218D-0515-491F-A097-FF19845B9E97}"/>
    <dgm:cxn modelId="{E8DAAC4B-AF04-48A8-BB0C-2501EC4DFACA}" type="presOf" srcId="{B70A2B55-4AB0-420D-ADF3-6E9AF84D73EA}" destId="{0C282EAB-28B8-4F2C-94C9-7A79A9F9833E}" srcOrd="1" destOrd="0" presId="urn:microsoft.com/office/officeart/2005/8/layout/cycle8"/>
    <dgm:cxn modelId="{BF4B8354-9179-4FE5-9A7B-92336FDB811E}" type="presOf" srcId="{4E2482FB-7010-4419-8A5D-EBD395B553CD}" destId="{2EA941BC-F246-4606-BC11-B3DD101C933E}" srcOrd="1" destOrd="0" presId="urn:microsoft.com/office/officeart/2005/8/layout/cycle8"/>
    <dgm:cxn modelId="{653F3294-BF51-418D-9822-8A620334B8B7}" type="presOf" srcId="{40CCE26A-47E9-42ED-9CBB-963778E03F3D}" destId="{2D84685F-7304-445D-8253-7D6D87714AE8}" srcOrd="0" destOrd="0" presId="urn:microsoft.com/office/officeart/2005/8/layout/cycle8"/>
    <dgm:cxn modelId="{A0600A99-6746-4267-96F1-16467177736A}" type="presOf" srcId="{B008CED6-B776-420A-ADC1-DF597B7D5913}" destId="{65B91F75-4345-4277-B18A-ADDC0BA6A304}" srcOrd="1" destOrd="0" presId="urn:microsoft.com/office/officeart/2005/8/layout/cycle8"/>
    <dgm:cxn modelId="{B01AD999-D0EE-428B-9388-BD339082E6D6}" type="presOf" srcId="{40CCE26A-47E9-42ED-9CBB-963778E03F3D}" destId="{D6CFFC51-7E19-4645-B00B-E011CE89B070}" srcOrd="1" destOrd="0" presId="urn:microsoft.com/office/officeart/2005/8/layout/cycle8"/>
    <dgm:cxn modelId="{93D23AD1-0C75-43A1-85AC-31447255BE97}" type="presOf" srcId="{B008CED6-B776-420A-ADC1-DF597B7D5913}" destId="{4337F2D5-47B9-4A57-B380-C81D771A820A}" srcOrd="0" destOrd="0" presId="urn:microsoft.com/office/officeart/2005/8/layout/cycle8"/>
    <dgm:cxn modelId="{12943CD4-9D0F-4FDE-84C0-8969E6034505}" srcId="{D75C2BE6-F754-4064-861B-8D5090951ACB}" destId="{4E2482FB-7010-4419-8A5D-EBD395B553CD}" srcOrd="0" destOrd="0" parTransId="{DA4DD4C6-DDDA-4D05-8F63-BEEE3E941919}" sibTransId="{9BD7B068-124E-4754-9916-5552AEB17FB4}"/>
    <dgm:cxn modelId="{E2AB03DE-F324-4E12-B5C0-A8E5A0E850F5}" srcId="{D75C2BE6-F754-4064-861B-8D5090951ACB}" destId="{B70A2B55-4AB0-420D-ADF3-6E9AF84D73EA}" srcOrd="3" destOrd="0" parTransId="{DCEDF693-ACA5-4F2E-9E5C-3E8FBB6E1977}" sibTransId="{582BC27E-466B-4B50-97A8-3EA555B5DF61}"/>
    <dgm:cxn modelId="{263B17E7-15F5-43F9-9668-7F1CB7108117}" srcId="{D75C2BE6-F754-4064-861B-8D5090951ACB}" destId="{B008CED6-B776-420A-ADC1-DF597B7D5913}" srcOrd="2" destOrd="0" parTransId="{4A2788B1-CAB0-4C77-975C-FE84D028C8DC}" sibTransId="{993F731C-77BF-4421-B9E5-0BD78279E60E}"/>
    <dgm:cxn modelId="{13787C40-A579-4D1B-BC8B-4A154F250E19}" type="presParOf" srcId="{FF624190-E88D-403B-8262-A98485998D9D}" destId="{2E497355-8AE0-4E54-9C8D-94F386AD35A3}" srcOrd="0" destOrd="0" presId="urn:microsoft.com/office/officeart/2005/8/layout/cycle8"/>
    <dgm:cxn modelId="{82D50B3A-EEB7-4501-8D6B-6910EAA835A2}" type="presParOf" srcId="{FF624190-E88D-403B-8262-A98485998D9D}" destId="{AE1B047C-D9B4-4682-A566-383AF1B8C7AD}" srcOrd="1" destOrd="0" presId="urn:microsoft.com/office/officeart/2005/8/layout/cycle8"/>
    <dgm:cxn modelId="{A996AA96-A87E-4D02-92A8-044BF76BA64F}" type="presParOf" srcId="{FF624190-E88D-403B-8262-A98485998D9D}" destId="{EA28C4D8-0B8D-4743-AC6D-2D19126FB167}" srcOrd="2" destOrd="0" presId="urn:microsoft.com/office/officeart/2005/8/layout/cycle8"/>
    <dgm:cxn modelId="{A1CE1B9B-0DF2-4654-8C39-02577425C91F}" type="presParOf" srcId="{FF624190-E88D-403B-8262-A98485998D9D}" destId="{2EA941BC-F246-4606-BC11-B3DD101C933E}" srcOrd="3" destOrd="0" presId="urn:microsoft.com/office/officeart/2005/8/layout/cycle8"/>
    <dgm:cxn modelId="{9D2991BF-F5EA-4F89-84D4-77E059D8844D}" type="presParOf" srcId="{FF624190-E88D-403B-8262-A98485998D9D}" destId="{2D84685F-7304-445D-8253-7D6D87714AE8}" srcOrd="4" destOrd="0" presId="urn:microsoft.com/office/officeart/2005/8/layout/cycle8"/>
    <dgm:cxn modelId="{6C957BC8-0590-45BD-9A0E-BFC299CF8D5E}" type="presParOf" srcId="{FF624190-E88D-403B-8262-A98485998D9D}" destId="{FE84D9BE-85FF-4D6B-A999-EA555081AAAC}" srcOrd="5" destOrd="0" presId="urn:microsoft.com/office/officeart/2005/8/layout/cycle8"/>
    <dgm:cxn modelId="{168DCB3D-16F1-4A22-924A-C0C2E6D184F9}" type="presParOf" srcId="{FF624190-E88D-403B-8262-A98485998D9D}" destId="{228FEEBD-2FFA-4D70-986D-CB402A4E68CA}" srcOrd="6" destOrd="0" presId="urn:microsoft.com/office/officeart/2005/8/layout/cycle8"/>
    <dgm:cxn modelId="{8323A33A-FAC5-4C35-8595-765999F9AB86}" type="presParOf" srcId="{FF624190-E88D-403B-8262-A98485998D9D}" destId="{D6CFFC51-7E19-4645-B00B-E011CE89B070}" srcOrd="7" destOrd="0" presId="urn:microsoft.com/office/officeart/2005/8/layout/cycle8"/>
    <dgm:cxn modelId="{A7A9D157-11EB-4A8C-B372-A26CD01DEC3E}" type="presParOf" srcId="{FF624190-E88D-403B-8262-A98485998D9D}" destId="{4337F2D5-47B9-4A57-B380-C81D771A820A}" srcOrd="8" destOrd="0" presId="urn:microsoft.com/office/officeart/2005/8/layout/cycle8"/>
    <dgm:cxn modelId="{21017229-AC62-4368-8FF4-E23FA891F59A}" type="presParOf" srcId="{FF624190-E88D-403B-8262-A98485998D9D}" destId="{CC9370A9-7037-43F5-988A-B93A1E283F28}" srcOrd="9" destOrd="0" presId="urn:microsoft.com/office/officeart/2005/8/layout/cycle8"/>
    <dgm:cxn modelId="{7581A4B4-FBF3-4A3F-AD1D-53A5A07883B0}" type="presParOf" srcId="{FF624190-E88D-403B-8262-A98485998D9D}" destId="{347040FB-0C50-4649-B471-51379F05D141}" srcOrd="10" destOrd="0" presId="urn:microsoft.com/office/officeart/2005/8/layout/cycle8"/>
    <dgm:cxn modelId="{031224BE-7FD3-4163-B049-AE67466C13FA}" type="presParOf" srcId="{FF624190-E88D-403B-8262-A98485998D9D}" destId="{65B91F75-4345-4277-B18A-ADDC0BA6A304}" srcOrd="11" destOrd="0" presId="urn:microsoft.com/office/officeart/2005/8/layout/cycle8"/>
    <dgm:cxn modelId="{FB9B2859-E2E6-437D-89E4-1961EC2BD6C5}" type="presParOf" srcId="{FF624190-E88D-403B-8262-A98485998D9D}" destId="{0BBB697B-DC99-4F67-B2AB-9E61D6395A5A}" srcOrd="12" destOrd="0" presId="urn:microsoft.com/office/officeart/2005/8/layout/cycle8"/>
    <dgm:cxn modelId="{2544E12C-8484-4AE4-A97D-315C8B6DBD0B}" type="presParOf" srcId="{FF624190-E88D-403B-8262-A98485998D9D}" destId="{EFE3F4B2-F643-46E3-85B3-DA5C97AB668D}" srcOrd="13" destOrd="0" presId="urn:microsoft.com/office/officeart/2005/8/layout/cycle8"/>
    <dgm:cxn modelId="{002872B5-448E-4E9D-A040-74592E4E4A74}" type="presParOf" srcId="{FF624190-E88D-403B-8262-A98485998D9D}" destId="{BD3B564C-1958-44FA-819A-31F3045493A1}" srcOrd="14" destOrd="0" presId="urn:microsoft.com/office/officeart/2005/8/layout/cycle8"/>
    <dgm:cxn modelId="{C222EF0D-ED3F-4AFC-8211-0FE8F737818E}" type="presParOf" srcId="{FF624190-E88D-403B-8262-A98485998D9D}" destId="{0C282EAB-28B8-4F2C-94C9-7A79A9F9833E}" srcOrd="15" destOrd="0" presId="urn:microsoft.com/office/officeart/2005/8/layout/cycle8"/>
    <dgm:cxn modelId="{B2DB26E9-C4ED-4C4C-80A9-97CCA16F9D3F}" type="presParOf" srcId="{FF624190-E88D-403B-8262-A98485998D9D}" destId="{61BDAFFC-CC13-4E7D-8ED4-EFD6BF0A1B6C}" srcOrd="16" destOrd="0" presId="urn:microsoft.com/office/officeart/2005/8/layout/cycle8"/>
    <dgm:cxn modelId="{315CF273-6AC8-4E71-8DEE-0B99BA7EAB67}" type="presParOf" srcId="{FF624190-E88D-403B-8262-A98485998D9D}" destId="{429E2E8F-2475-4EDF-8D71-1F1DD95CC33E}" srcOrd="17" destOrd="0" presId="urn:microsoft.com/office/officeart/2005/8/layout/cycle8"/>
    <dgm:cxn modelId="{D79A37A4-5148-4902-809C-9AB59A2633E1}" type="presParOf" srcId="{FF624190-E88D-403B-8262-A98485998D9D}" destId="{C39E6FE8-F610-4A03-BEC4-6324D837E674}" srcOrd="18" destOrd="0" presId="urn:microsoft.com/office/officeart/2005/8/layout/cycle8"/>
    <dgm:cxn modelId="{78FAB04D-B2D5-404D-BFB3-8C0A8E221857}" type="presParOf" srcId="{FF624190-E88D-403B-8262-A98485998D9D}" destId="{A85FD9E8-3904-43E7-9C26-8EB6B5B8E227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97355-8AE0-4E54-9C8D-94F386AD35A3}">
      <dsp:nvSpPr>
        <dsp:cNvPr id="0" name=""/>
        <dsp:cNvSpPr/>
      </dsp:nvSpPr>
      <dsp:spPr>
        <a:xfrm>
          <a:off x="2561380" y="223035"/>
          <a:ext cx="3072384" cy="3072384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Top Down Design</a:t>
          </a:r>
        </a:p>
      </dsp:txBody>
      <dsp:txXfrm>
        <a:off x="4192304" y="859823"/>
        <a:ext cx="1133856" cy="841248"/>
      </dsp:txXfrm>
    </dsp:sp>
    <dsp:sp modelId="{2D84685F-7304-445D-8253-7D6D87714AE8}">
      <dsp:nvSpPr>
        <dsp:cNvPr id="0" name=""/>
        <dsp:cNvSpPr/>
      </dsp:nvSpPr>
      <dsp:spPr>
        <a:xfrm>
          <a:off x="2561380" y="326180"/>
          <a:ext cx="3072384" cy="3072384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Implementation</a:t>
          </a:r>
        </a:p>
      </dsp:txBody>
      <dsp:txXfrm>
        <a:off x="4192304" y="1920528"/>
        <a:ext cx="1133856" cy="841248"/>
      </dsp:txXfrm>
    </dsp:sp>
    <dsp:sp modelId="{4337F2D5-47B9-4A57-B380-C81D771A820A}">
      <dsp:nvSpPr>
        <dsp:cNvPr id="0" name=""/>
        <dsp:cNvSpPr/>
      </dsp:nvSpPr>
      <dsp:spPr>
        <a:xfrm>
          <a:off x="2458235" y="326180"/>
          <a:ext cx="3072384" cy="3072384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Test</a:t>
          </a:r>
          <a:endParaRPr lang="en-US" sz="1300" kern="1200" dirty="0"/>
        </a:p>
      </dsp:txBody>
      <dsp:txXfrm>
        <a:off x="2765839" y="1920528"/>
        <a:ext cx="1133856" cy="841248"/>
      </dsp:txXfrm>
    </dsp:sp>
    <dsp:sp modelId="{0BBB697B-DC99-4F67-B2AB-9E61D6395A5A}">
      <dsp:nvSpPr>
        <dsp:cNvPr id="0" name=""/>
        <dsp:cNvSpPr/>
      </dsp:nvSpPr>
      <dsp:spPr>
        <a:xfrm>
          <a:off x="2458235" y="223035"/>
          <a:ext cx="3072384" cy="3072384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Analysis</a:t>
          </a:r>
          <a:endParaRPr lang="en-US" sz="1300" kern="1200" dirty="0"/>
        </a:p>
      </dsp:txBody>
      <dsp:txXfrm>
        <a:off x="2765839" y="859823"/>
        <a:ext cx="1133856" cy="841248"/>
      </dsp:txXfrm>
    </dsp:sp>
    <dsp:sp modelId="{61BDAFFC-CC13-4E7D-8ED4-EFD6BF0A1B6C}">
      <dsp:nvSpPr>
        <dsp:cNvPr id="0" name=""/>
        <dsp:cNvSpPr/>
      </dsp:nvSpPr>
      <dsp:spPr>
        <a:xfrm>
          <a:off x="2371184" y="32840"/>
          <a:ext cx="3452774" cy="345277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E2E8F-2475-4EDF-8D71-1F1DD95CC33E}">
      <dsp:nvSpPr>
        <dsp:cNvPr id="0" name=""/>
        <dsp:cNvSpPr/>
      </dsp:nvSpPr>
      <dsp:spPr>
        <a:xfrm>
          <a:off x="2371184" y="135984"/>
          <a:ext cx="3452774" cy="345277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E6FE8-F610-4A03-BEC4-6324D837E674}">
      <dsp:nvSpPr>
        <dsp:cNvPr id="0" name=""/>
        <dsp:cNvSpPr/>
      </dsp:nvSpPr>
      <dsp:spPr>
        <a:xfrm>
          <a:off x="2268040" y="135984"/>
          <a:ext cx="3452774" cy="345277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FD9E8-3904-43E7-9C26-8EB6B5B8E227}">
      <dsp:nvSpPr>
        <dsp:cNvPr id="0" name=""/>
        <dsp:cNvSpPr/>
      </dsp:nvSpPr>
      <dsp:spPr>
        <a:xfrm>
          <a:off x="2268040" y="32840"/>
          <a:ext cx="3452774" cy="345277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3DD7A-14B9-445B-8710-C6CE7D38E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16B066-5193-45BC-B055-FA76FF2A5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ED01D-2A7B-41F6-84B6-67EB3062C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F2AE-51CA-4400-837E-F709F68FB71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325ED-718C-4C1F-B4C6-79292EC33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B0E82-FBF8-44DA-95A3-1725A7E6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6208-91BA-4D92-8FAD-DA1D586B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EBC1E-AB71-42AA-B7FD-600BA06B7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74767-1D94-41A3-9D2A-7A00E02012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87184-F921-44FA-9011-61C8AB9FA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F2AE-51CA-4400-837E-F709F68FB71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B0F8D-16E3-4DB4-9B2C-670804A3C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B5E7C-2C08-4BCE-8CA8-E0B131531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6208-91BA-4D92-8FAD-DA1D586B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45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67A34-8441-454C-A78E-B5BA79193D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7AA66-41FC-42A7-BF0D-ACC117E27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9EB4F-CB84-4A3D-85A0-D30716AEB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F2AE-51CA-4400-837E-F709F68FB71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8A826-AA19-434F-9AF8-847842F6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47B06-4D47-48FB-908F-8E84272F6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6208-91BA-4D92-8FAD-DA1D586B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6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6C6F2-E828-43FC-B6C3-241B25E77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C3D9A-8807-424B-ACE7-8BB36B608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3529D-0CFD-48B8-9C13-8FA51CCE3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F2AE-51CA-4400-837E-F709F68FB71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410B2-A861-49A4-8BC3-5F95F7037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A688E-FA6E-48CF-8675-86DA7DF8F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6208-91BA-4D92-8FAD-DA1D586B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53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3DBF-D986-4341-968A-38B6026C3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2991A-3E0D-4653-91AF-D11D61B52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78A0B-8F0E-41EE-B246-EDDCD75F3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F2AE-51CA-4400-837E-F709F68FB71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AB5E7-4F76-4D5D-90EF-FFB67D351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AFC78-D529-48C4-AEF6-AAC938F04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6208-91BA-4D92-8FAD-DA1D586B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84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C8E5-FC15-4588-A4E4-FDD502E76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006FC-2379-42E4-836E-3611FE499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FF6B9-795D-4DF7-BF67-548394949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0B9E8-7ECB-4488-92A2-0F01E47E3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F2AE-51CA-4400-837E-F709F68FB71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71B74-B814-4D8C-BD36-11DDEE91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3B41A2-4013-4FFE-A2DF-305904CC6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6208-91BA-4D92-8FAD-DA1D586B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3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1ABC8-8DA9-4C67-B02A-2B9D60BD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55BAF-6AFB-45B9-AAAE-C8A9B7A69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A8695-8739-44E9-8EE1-CD7BEDC38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603072-1005-4023-86AF-F90B0B1B47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87DF0F-5519-4E1E-A6F3-601C78CDA4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6E8D68-7C16-45EE-BFD5-A1CF45555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F2AE-51CA-4400-837E-F709F68FB71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8205F6-6D5C-4667-BFA4-2211822A4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4A93BA-7C74-4FA9-887C-EFDE3F38E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6208-91BA-4D92-8FAD-DA1D586B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3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C8861-8739-45ED-ADD8-0415E9EB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5ACACB-24BD-4493-B22E-D08AE83AB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F2AE-51CA-4400-837E-F709F68FB71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DF38BF-712C-473B-93F9-E3438C66C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B1354-5283-4FD3-B74F-C458B181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6208-91BA-4D92-8FAD-DA1D586B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4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47FF3C-FB46-4E53-9CE1-37CDF063E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F2AE-51CA-4400-837E-F709F68FB71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1608BA-8D5D-4D04-863E-D6AA4FC12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98520-4AE5-4915-AAEB-E6D9F8418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6208-91BA-4D92-8FAD-DA1D586B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7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CD968-212E-46E2-BC64-0FD2C175C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5FB56-7055-4967-AF73-856E40A61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572D0-77D0-4ADD-8BDC-EC3785249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A7C33-DE46-4C2C-AF7F-9C5617271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F2AE-51CA-4400-837E-F709F68FB71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89BD8-E0F8-42ED-B764-E48C9575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DFCCC-AE15-4DF1-8ED0-A45399BE2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6208-91BA-4D92-8FAD-DA1D586B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9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F98F7-D4DB-49BA-BA73-E5AB2375A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20F393-D393-4AB2-9C3F-A41571E0F5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7FA082-0000-469C-9CC0-9BC1A7426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A2F28-CAE2-4822-9EE8-55473A791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CF2AE-51CA-4400-837E-F709F68FB71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C438F-D2A3-4141-B497-7FD7B895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2D0B6-3056-4EEA-8795-F01ACECF2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46208-91BA-4D92-8FAD-DA1D586B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8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0FF140-35B1-43A2-ABA1-74455CDE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2A339-F368-4862-ABBC-14F257288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03A5F-5700-42AC-85E7-617058EEE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CF2AE-51CA-4400-837E-F709F68FB71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443DA-0D22-43F2-A2C0-75C92490D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666F4-B4F4-4C0A-AA4B-F0AF85CDA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46208-91BA-4D92-8FAD-DA1D586BE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5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12" Type="http://schemas.openxmlformats.org/officeDocument/2006/relationships/image" Target="../media/image6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Relationship Id="rId1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4.svg"/><Relationship Id="rId5" Type="http://schemas.openxmlformats.org/officeDocument/2006/relationships/image" Target="../media/image4.svg"/><Relationship Id="rId10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hyperlink" Target="https://www.youtube.com/watch?v=Qw636cx7Id8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sv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4.svg"/><Relationship Id="rId5" Type="http://schemas.openxmlformats.org/officeDocument/2006/relationships/image" Target="../media/image13.jpeg"/><Relationship Id="rId15" Type="http://schemas.openxmlformats.org/officeDocument/2006/relationships/image" Target="../media/image9.svg"/><Relationship Id="rId10" Type="http://schemas.openxmlformats.org/officeDocument/2006/relationships/image" Target="../media/image3.png"/><Relationship Id="rId4" Type="http://schemas.openxmlformats.org/officeDocument/2006/relationships/image" Target="../media/image12.jpeg"/><Relationship Id="rId9" Type="http://schemas.openxmlformats.org/officeDocument/2006/relationships/image" Target="../media/image2.svg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image" Target="../media/image1.pn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7.jpeg"/><Relationship Id="rId5" Type="http://schemas.openxmlformats.org/officeDocument/2006/relationships/image" Target="../media/image4.sv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7.png"/><Relationship Id="rId3" Type="http://schemas.openxmlformats.org/officeDocument/2006/relationships/image" Target="../media/image25.jpeg"/><Relationship Id="rId7" Type="http://schemas.openxmlformats.org/officeDocument/2006/relationships/image" Target="../media/image1.png"/><Relationship Id="rId12" Type="http://schemas.openxmlformats.org/officeDocument/2006/relationships/image" Target="../media/image6.sv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5.png"/><Relationship Id="rId5" Type="http://schemas.openxmlformats.org/officeDocument/2006/relationships/image" Target="../media/image27.jpeg"/><Relationship Id="rId10" Type="http://schemas.openxmlformats.org/officeDocument/2006/relationships/image" Target="../media/image4.svg"/><Relationship Id="rId4" Type="http://schemas.openxmlformats.org/officeDocument/2006/relationships/image" Target="../media/image26.jpeg"/><Relationship Id="rId9" Type="http://schemas.openxmlformats.org/officeDocument/2006/relationships/image" Target="../media/image3.png"/><Relationship Id="rId1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29.jpe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2.jpeg"/><Relationship Id="rId5" Type="http://schemas.openxmlformats.org/officeDocument/2006/relationships/image" Target="../media/image4.svg"/><Relationship Id="rId10" Type="http://schemas.openxmlformats.org/officeDocument/2006/relationships/image" Target="../media/image11.jpe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32.sv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31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A2C1E8-675C-447B-AE22-2F7D52F0D69F}"/>
              </a:ext>
            </a:extLst>
          </p:cNvPr>
          <p:cNvSpPr/>
          <p:nvPr/>
        </p:nvSpPr>
        <p:spPr>
          <a:xfrm>
            <a:off x="409574" y="1778868"/>
            <a:ext cx="11372850" cy="667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C30671-11C4-404D-84E4-6834E218F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115" y="1854200"/>
            <a:ext cx="11325137" cy="598983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chemeClr val="bg1"/>
                </a:solidFill>
              </a:rPr>
              <a:t>Being </a:t>
            </a:r>
            <a:r>
              <a:rPr lang="tr-TR" sz="3500" b="1" dirty="0">
                <a:solidFill>
                  <a:schemeClr val="bg1"/>
                </a:solidFill>
              </a:rPr>
              <a:t>E</a:t>
            </a:r>
            <a:r>
              <a:rPr lang="en-US" sz="3500" b="1" dirty="0" err="1">
                <a:solidFill>
                  <a:schemeClr val="bg1"/>
                </a:solidFill>
              </a:rPr>
              <a:t>ntrepreneur</a:t>
            </a:r>
            <a:r>
              <a:rPr lang="en-US" sz="3500" b="1" dirty="0">
                <a:solidFill>
                  <a:schemeClr val="bg1"/>
                </a:solidFill>
              </a:rPr>
              <a:t> </a:t>
            </a:r>
            <a:r>
              <a:rPr lang="tr-TR" sz="3500" b="1" dirty="0">
                <a:solidFill>
                  <a:schemeClr val="bg1"/>
                </a:solidFill>
              </a:rPr>
              <a:t>A</a:t>
            </a:r>
            <a:r>
              <a:rPr lang="en-US" sz="3500" b="1" dirty="0" err="1">
                <a:solidFill>
                  <a:schemeClr val="bg1"/>
                </a:solidFill>
              </a:rPr>
              <a:t>fter</a:t>
            </a:r>
            <a:r>
              <a:rPr lang="en-US" sz="3500" b="1" dirty="0">
                <a:solidFill>
                  <a:schemeClr val="bg1"/>
                </a:solidFill>
              </a:rPr>
              <a:t> </a:t>
            </a:r>
            <a:r>
              <a:rPr lang="tr-TR" sz="3500" b="1" dirty="0">
                <a:solidFill>
                  <a:schemeClr val="bg1"/>
                </a:solidFill>
              </a:rPr>
              <a:t>E</a:t>
            </a:r>
            <a:r>
              <a:rPr lang="en-US" sz="3500" b="1" dirty="0" err="1">
                <a:solidFill>
                  <a:schemeClr val="bg1"/>
                </a:solidFill>
              </a:rPr>
              <a:t>xperiencing</a:t>
            </a:r>
            <a:r>
              <a:rPr lang="en-US" sz="3500" b="1" dirty="0">
                <a:solidFill>
                  <a:schemeClr val="bg1"/>
                </a:solidFill>
              </a:rPr>
              <a:t> a </a:t>
            </a:r>
            <a:r>
              <a:rPr lang="tr-TR" sz="3500" b="1" dirty="0">
                <a:solidFill>
                  <a:schemeClr val="bg1"/>
                </a:solidFill>
              </a:rPr>
              <a:t>L</a:t>
            </a:r>
            <a:r>
              <a:rPr lang="en-US" sz="3500" b="1" dirty="0" err="1">
                <a:solidFill>
                  <a:schemeClr val="bg1"/>
                </a:solidFill>
              </a:rPr>
              <a:t>arge</a:t>
            </a:r>
            <a:r>
              <a:rPr lang="en-US" sz="3500" b="1" dirty="0">
                <a:solidFill>
                  <a:schemeClr val="bg1"/>
                </a:solidFill>
              </a:rPr>
              <a:t> </a:t>
            </a:r>
            <a:r>
              <a:rPr lang="tr-TR" sz="3500" b="1" dirty="0">
                <a:solidFill>
                  <a:schemeClr val="bg1"/>
                </a:solidFill>
              </a:rPr>
              <a:t>S</a:t>
            </a:r>
            <a:r>
              <a:rPr lang="en-US" sz="3500" b="1" dirty="0" err="1">
                <a:solidFill>
                  <a:schemeClr val="bg1"/>
                </a:solidFill>
              </a:rPr>
              <a:t>cale</a:t>
            </a:r>
            <a:r>
              <a:rPr lang="en-US" sz="3500" b="1" dirty="0">
                <a:solidFill>
                  <a:schemeClr val="bg1"/>
                </a:solidFill>
              </a:rPr>
              <a:t> </a:t>
            </a:r>
            <a:r>
              <a:rPr lang="tr-TR" sz="3500" b="1" dirty="0">
                <a:solidFill>
                  <a:schemeClr val="bg1"/>
                </a:solidFill>
              </a:rPr>
              <a:t>C</a:t>
            </a:r>
            <a:r>
              <a:rPr lang="en-US" sz="3500" b="1" dirty="0" err="1">
                <a:solidFill>
                  <a:schemeClr val="bg1"/>
                </a:solidFill>
              </a:rPr>
              <a:t>ompany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526B79-1492-4D65-8BC0-115D0C83F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710" y="3107088"/>
            <a:ext cx="11140579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tr-TR" dirty="0"/>
              <a:t>Barış Erdemir</a:t>
            </a:r>
          </a:p>
          <a:p>
            <a:pPr algn="r"/>
            <a:r>
              <a:rPr lang="tr-TR" dirty="0"/>
              <a:t>CS 2009</a:t>
            </a:r>
          </a:p>
          <a:p>
            <a:pPr algn="r"/>
            <a:r>
              <a:rPr lang="tr-TR"/>
              <a:t>Siliconmade Ar-Ge, Founder</a:t>
            </a:r>
            <a:endParaRPr lang="tr-TR" dirty="0"/>
          </a:p>
          <a:p>
            <a:pPr algn="r"/>
            <a:r>
              <a:rPr lang="tr-TR" dirty="0"/>
              <a:t>Technology Entrepreneur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62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71B6206C-5058-4EB4-8D85-5F5130D8CBFE}"/>
              </a:ext>
            </a:extLst>
          </p:cNvPr>
          <p:cNvSpPr/>
          <p:nvPr/>
        </p:nvSpPr>
        <p:spPr>
          <a:xfrm>
            <a:off x="409576" y="365760"/>
            <a:ext cx="8740442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9379F9-0892-48CA-9068-1FCF10522536}"/>
              </a:ext>
            </a:extLst>
          </p:cNvPr>
          <p:cNvSpPr/>
          <p:nvPr/>
        </p:nvSpPr>
        <p:spPr>
          <a:xfrm>
            <a:off x="837785" y="482259"/>
            <a:ext cx="7094815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Being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ntrepreneur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fter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xperiencing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arge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cale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ompany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DCE96EA5-0BD1-48E5-BFC9-C923AE20BBCE}"/>
              </a:ext>
            </a:extLst>
          </p:cNvPr>
          <p:cNvSpPr/>
          <p:nvPr/>
        </p:nvSpPr>
        <p:spPr>
          <a:xfrm>
            <a:off x="9052970" y="368322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9C9C4629-C1EF-4B3F-AE0D-AA5F88F92C28}"/>
              </a:ext>
            </a:extLst>
          </p:cNvPr>
          <p:cNvSpPr/>
          <p:nvPr/>
        </p:nvSpPr>
        <p:spPr>
          <a:xfrm>
            <a:off x="9658395" y="368322"/>
            <a:ext cx="914400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Arrow: Chevron 27">
            <a:extLst>
              <a:ext uri="{FF2B5EF4-FFF2-40B4-BE49-F238E27FC236}">
                <a16:creationId xmlns:a16="http://schemas.microsoft.com/office/drawing/2014/main" id="{828AEF86-1041-4E8B-91A7-0BA78AE01A4A}"/>
              </a:ext>
            </a:extLst>
          </p:cNvPr>
          <p:cNvSpPr/>
          <p:nvPr/>
        </p:nvSpPr>
        <p:spPr>
          <a:xfrm>
            <a:off x="10260977" y="367507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Arrow: Chevron 29">
            <a:extLst>
              <a:ext uri="{FF2B5EF4-FFF2-40B4-BE49-F238E27FC236}">
                <a16:creationId xmlns:a16="http://schemas.microsoft.com/office/drawing/2014/main" id="{5D5ACA06-0B32-49FD-A5CE-AD41E9C22B56}"/>
              </a:ext>
            </a:extLst>
          </p:cNvPr>
          <p:cNvSpPr/>
          <p:nvPr/>
        </p:nvSpPr>
        <p:spPr>
          <a:xfrm>
            <a:off x="10868025" y="366050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2" name="Graphic 31" descr="Magnifying glass">
            <a:extLst>
              <a:ext uri="{FF2B5EF4-FFF2-40B4-BE49-F238E27FC236}">
                <a16:creationId xmlns:a16="http://schemas.microsoft.com/office/drawing/2014/main" id="{489DA5BA-486A-4544-BF32-FB09FAB16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4450" y="555218"/>
            <a:ext cx="274320" cy="274320"/>
          </a:xfrm>
          <a:prstGeom prst="rect">
            <a:avLst/>
          </a:prstGeom>
        </p:spPr>
      </p:pic>
      <p:pic>
        <p:nvPicPr>
          <p:cNvPr id="38" name="Graphic 37" descr="Court">
            <a:extLst>
              <a:ext uri="{FF2B5EF4-FFF2-40B4-BE49-F238E27FC236}">
                <a16:creationId xmlns:a16="http://schemas.microsoft.com/office/drawing/2014/main" id="{57EA531F-313B-4A9F-90B3-C2D8D2928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53574" y="548640"/>
            <a:ext cx="274320" cy="274320"/>
          </a:xfrm>
          <a:prstGeom prst="rect">
            <a:avLst/>
          </a:prstGeom>
        </p:spPr>
      </p:pic>
      <p:pic>
        <p:nvPicPr>
          <p:cNvPr id="39" name="Graphic 38" descr="Radioactive">
            <a:extLst>
              <a:ext uri="{FF2B5EF4-FFF2-40B4-BE49-F238E27FC236}">
                <a16:creationId xmlns:a16="http://schemas.microsoft.com/office/drawing/2014/main" id="{7B47E553-2B73-4509-914A-D57C86AAC7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46384" y="548640"/>
            <a:ext cx="274320" cy="274320"/>
          </a:xfrm>
          <a:prstGeom prst="rect">
            <a:avLst/>
          </a:prstGeom>
        </p:spPr>
      </p:pic>
      <p:pic>
        <p:nvPicPr>
          <p:cNvPr id="42" name="Graphic 41" descr="City">
            <a:extLst>
              <a:ext uri="{FF2B5EF4-FFF2-40B4-BE49-F238E27FC236}">
                <a16:creationId xmlns:a16="http://schemas.microsoft.com/office/drawing/2014/main" id="{4F658F68-97D4-46E9-8FD8-1FC56ED586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69734" y="555218"/>
            <a:ext cx="274320" cy="274320"/>
          </a:xfrm>
          <a:prstGeom prst="rect">
            <a:avLst/>
          </a:prstGeom>
        </p:spPr>
      </p:pic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D9AEB03D-376E-4C3D-9D79-88E04B0827A6}"/>
              </a:ext>
            </a:extLst>
          </p:cNvPr>
          <p:cNvSpPr/>
          <p:nvPr/>
        </p:nvSpPr>
        <p:spPr>
          <a:xfrm>
            <a:off x="1314584" y="2787665"/>
            <a:ext cx="2926080" cy="1739680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EDB900-0D00-499F-9553-E2768EAF3948}"/>
              </a:ext>
            </a:extLst>
          </p:cNvPr>
          <p:cNvSpPr/>
          <p:nvPr/>
        </p:nvSpPr>
        <p:spPr>
          <a:xfrm>
            <a:off x="1938931" y="3027391"/>
            <a:ext cx="1787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Search For a Job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ABDB853A-C260-4A9E-96EC-6D8C3AA633DA}"/>
              </a:ext>
            </a:extLst>
          </p:cNvPr>
          <p:cNvSpPr/>
          <p:nvPr/>
        </p:nvSpPr>
        <p:spPr>
          <a:xfrm>
            <a:off x="3409845" y="2787665"/>
            <a:ext cx="2926080" cy="1739680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4BC4A1-F7A5-48F5-BE5E-D09B5D497FA3}"/>
              </a:ext>
            </a:extLst>
          </p:cNvPr>
          <p:cNvSpPr/>
          <p:nvPr/>
        </p:nvSpPr>
        <p:spPr>
          <a:xfrm>
            <a:off x="4054649" y="3009999"/>
            <a:ext cx="1684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Yapı Kredi Bank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Arrow: Chevron 39">
            <a:extLst>
              <a:ext uri="{FF2B5EF4-FFF2-40B4-BE49-F238E27FC236}">
                <a16:creationId xmlns:a16="http://schemas.microsoft.com/office/drawing/2014/main" id="{A7E5B9C9-3B27-4F40-9745-5BE870A9FD2D}"/>
              </a:ext>
            </a:extLst>
          </p:cNvPr>
          <p:cNvSpPr/>
          <p:nvPr/>
        </p:nvSpPr>
        <p:spPr>
          <a:xfrm>
            <a:off x="5507646" y="2787665"/>
            <a:ext cx="2926080" cy="1739680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4034AC6-FEDE-4B69-95BC-892220C4B867}"/>
              </a:ext>
            </a:extLst>
          </p:cNvPr>
          <p:cNvSpPr/>
          <p:nvPr/>
        </p:nvSpPr>
        <p:spPr>
          <a:xfrm>
            <a:off x="6081111" y="2983687"/>
            <a:ext cx="1894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Entrepreneurship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Arrow: Chevron 42">
            <a:extLst>
              <a:ext uri="{FF2B5EF4-FFF2-40B4-BE49-F238E27FC236}">
                <a16:creationId xmlns:a16="http://schemas.microsoft.com/office/drawing/2014/main" id="{3835D645-7F37-4EB0-B159-F993D53F275B}"/>
              </a:ext>
            </a:extLst>
          </p:cNvPr>
          <p:cNvSpPr/>
          <p:nvPr/>
        </p:nvSpPr>
        <p:spPr>
          <a:xfrm>
            <a:off x="7601622" y="2787665"/>
            <a:ext cx="2926080" cy="1739680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698F683-F56D-4A96-AFA5-4E381353C37A}"/>
              </a:ext>
            </a:extLst>
          </p:cNvPr>
          <p:cNvSpPr/>
          <p:nvPr/>
        </p:nvSpPr>
        <p:spPr>
          <a:xfrm>
            <a:off x="7974103" y="2888891"/>
            <a:ext cx="2044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>
                <a:solidFill>
                  <a:schemeClr val="bg1"/>
                </a:solidFill>
              </a:rPr>
              <a:t>Turkey Information Foundation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5" name="Graphic 44" descr="Magnifying glass">
            <a:extLst>
              <a:ext uri="{FF2B5EF4-FFF2-40B4-BE49-F238E27FC236}">
                <a16:creationId xmlns:a16="http://schemas.microsoft.com/office/drawing/2014/main" id="{D925ED91-9CC2-4984-AC2D-822AA2267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3067" y="3391315"/>
            <a:ext cx="914400" cy="914400"/>
          </a:xfrm>
          <a:prstGeom prst="rect">
            <a:avLst/>
          </a:prstGeom>
        </p:spPr>
      </p:pic>
      <p:pic>
        <p:nvPicPr>
          <p:cNvPr id="46" name="Graphic 45" descr="Court">
            <a:extLst>
              <a:ext uri="{FF2B5EF4-FFF2-40B4-BE49-F238E27FC236}">
                <a16:creationId xmlns:a16="http://schemas.microsoft.com/office/drawing/2014/main" id="{451B0154-EB1E-49AD-838A-B223CF49A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36816" y="3408937"/>
            <a:ext cx="914400" cy="914400"/>
          </a:xfrm>
          <a:prstGeom prst="rect">
            <a:avLst/>
          </a:prstGeom>
        </p:spPr>
      </p:pic>
      <p:pic>
        <p:nvPicPr>
          <p:cNvPr id="47" name="Graphic 46" descr="Radioactive">
            <a:extLst>
              <a:ext uri="{FF2B5EF4-FFF2-40B4-BE49-F238E27FC236}">
                <a16:creationId xmlns:a16="http://schemas.microsoft.com/office/drawing/2014/main" id="{BA56F9A6-1575-4F7A-B90F-1F8A63E9DB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97814" y="3381587"/>
            <a:ext cx="914400" cy="914400"/>
          </a:xfrm>
          <a:prstGeom prst="rect">
            <a:avLst/>
          </a:prstGeom>
        </p:spPr>
      </p:pic>
      <p:pic>
        <p:nvPicPr>
          <p:cNvPr id="48" name="Graphic 47" descr="City">
            <a:extLst>
              <a:ext uri="{FF2B5EF4-FFF2-40B4-BE49-F238E27FC236}">
                <a16:creationId xmlns:a16="http://schemas.microsoft.com/office/drawing/2014/main" id="{C28AC186-728B-4A78-ACD3-A26D427D97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89795" y="33906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91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50CAE47-B603-429C-A574-D49A526BD7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8516902"/>
              </p:ext>
            </p:extLst>
          </p:nvPr>
        </p:nvGraphicFramePr>
        <p:xfrm>
          <a:off x="6142894" y="2969742"/>
          <a:ext cx="8128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" name="Rectangle 60">
            <a:extLst>
              <a:ext uri="{FF2B5EF4-FFF2-40B4-BE49-F238E27FC236}">
                <a16:creationId xmlns:a16="http://schemas.microsoft.com/office/drawing/2014/main" id="{F479C563-347E-4398-B5A3-6A6023B47759}"/>
              </a:ext>
            </a:extLst>
          </p:cNvPr>
          <p:cNvSpPr/>
          <p:nvPr/>
        </p:nvSpPr>
        <p:spPr>
          <a:xfrm>
            <a:off x="409575" y="2927833"/>
            <a:ext cx="6208776" cy="86868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0BAE876-3198-4C50-A909-7BB1F26DBEA0}"/>
              </a:ext>
            </a:extLst>
          </p:cNvPr>
          <p:cNvSpPr/>
          <p:nvPr/>
        </p:nvSpPr>
        <p:spPr>
          <a:xfrm>
            <a:off x="409575" y="5703562"/>
            <a:ext cx="6208776" cy="86868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53EB04D-20CF-40F6-8C15-8981B6D29693}"/>
              </a:ext>
            </a:extLst>
          </p:cNvPr>
          <p:cNvSpPr/>
          <p:nvPr/>
        </p:nvSpPr>
        <p:spPr>
          <a:xfrm>
            <a:off x="395817" y="3855878"/>
            <a:ext cx="6208776" cy="86868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B78198A-8975-4078-BE15-810EBB1C2193}"/>
              </a:ext>
            </a:extLst>
          </p:cNvPr>
          <p:cNvSpPr/>
          <p:nvPr/>
        </p:nvSpPr>
        <p:spPr>
          <a:xfrm>
            <a:off x="409575" y="4782412"/>
            <a:ext cx="6208776" cy="86868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37BF4468-CDAF-4C0B-999E-C7FAE1CBCFC1}"/>
              </a:ext>
            </a:extLst>
          </p:cNvPr>
          <p:cNvSpPr/>
          <p:nvPr/>
        </p:nvSpPr>
        <p:spPr>
          <a:xfrm>
            <a:off x="6883792" y="2927833"/>
            <a:ext cx="1371465" cy="3644409"/>
          </a:xfrm>
          <a:prstGeom prst="homePlate">
            <a:avLst>
              <a:gd name="adj" fmla="val 371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1D4396-83EE-45A0-92B3-5A4DBE975AE7}"/>
              </a:ext>
            </a:extLst>
          </p:cNvPr>
          <p:cNvSpPr/>
          <p:nvPr/>
        </p:nvSpPr>
        <p:spPr>
          <a:xfrm>
            <a:off x="409575" y="1565104"/>
            <a:ext cx="11372850" cy="667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213EC4B-C395-4A3F-9690-35EEEE2DF284}"/>
              </a:ext>
            </a:extLst>
          </p:cNvPr>
          <p:cNvSpPr/>
          <p:nvPr/>
        </p:nvSpPr>
        <p:spPr>
          <a:xfrm>
            <a:off x="533401" y="1714194"/>
            <a:ext cx="653757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Yapı Kredi Bank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14DC7EF-3886-4739-81E0-8F3EF127751E}"/>
              </a:ext>
            </a:extLst>
          </p:cNvPr>
          <p:cNvSpPr/>
          <p:nvPr/>
        </p:nvSpPr>
        <p:spPr>
          <a:xfrm>
            <a:off x="409575" y="2400929"/>
            <a:ext cx="11372850" cy="40050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8190A44-D3C1-4C9F-95D3-8E7DE4C9EF52}"/>
              </a:ext>
            </a:extLst>
          </p:cNvPr>
          <p:cNvSpPr/>
          <p:nvPr/>
        </p:nvSpPr>
        <p:spPr>
          <a:xfrm>
            <a:off x="471488" y="2419915"/>
            <a:ext cx="8203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Day #1 – Task #1 : Develop a Maven Plug-in That Checks Thread Safety </a:t>
            </a:r>
          </a:p>
        </p:txBody>
      </p: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60465B66-DB25-4E29-8DDD-1E57BADC810A}"/>
              </a:ext>
            </a:extLst>
          </p:cNvPr>
          <p:cNvSpPr/>
          <p:nvPr/>
        </p:nvSpPr>
        <p:spPr>
          <a:xfrm>
            <a:off x="409576" y="365760"/>
            <a:ext cx="8740442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762ADFC-BFD5-4B53-A18E-61C3A86482F0}"/>
              </a:ext>
            </a:extLst>
          </p:cNvPr>
          <p:cNvSpPr/>
          <p:nvPr/>
        </p:nvSpPr>
        <p:spPr>
          <a:xfrm>
            <a:off x="837785" y="482259"/>
            <a:ext cx="7094815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Being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ntrepreneur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fter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xperiencing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arge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cale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ompany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181D2401-9006-465B-AFBD-2557949558B9}"/>
              </a:ext>
            </a:extLst>
          </p:cNvPr>
          <p:cNvSpPr/>
          <p:nvPr/>
        </p:nvSpPr>
        <p:spPr>
          <a:xfrm>
            <a:off x="9052970" y="368322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Arrow: Chevron 37">
            <a:extLst>
              <a:ext uri="{FF2B5EF4-FFF2-40B4-BE49-F238E27FC236}">
                <a16:creationId xmlns:a16="http://schemas.microsoft.com/office/drawing/2014/main" id="{272C9B98-5BAF-4DE1-A11F-DE45604ADB45}"/>
              </a:ext>
            </a:extLst>
          </p:cNvPr>
          <p:cNvSpPr/>
          <p:nvPr/>
        </p:nvSpPr>
        <p:spPr>
          <a:xfrm>
            <a:off x="9658395" y="368322"/>
            <a:ext cx="914400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Arrow: Chevron 38">
            <a:extLst>
              <a:ext uri="{FF2B5EF4-FFF2-40B4-BE49-F238E27FC236}">
                <a16:creationId xmlns:a16="http://schemas.microsoft.com/office/drawing/2014/main" id="{044E3712-5F84-4525-83D5-0F756993798B}"/>
              </a:ext>
            </a:extLst>
          </p:cNvPr>
          <p:cNvSpPr/>
          <p:nvPr/>
        </p:nvSpPr>
        <p:spPr>
          <a:xfrm>
            <a:off x="10260977" y="367507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Arrow: Chevron 40">
            <a:extLst>
              <a:ext uri="{FF2B5EF4-FFF2-40B4-BE49-F238E27FC236}">
                <a16:creationId xmlns:a16="http://schemas.microsoft.com/office/drawing/2014/main" id="{B0CA94DF-A384-469E-8E74-007DF8B8B85C}"/>
              </a:ext>
            </a:extLst>
          </p:cNvPr>
          <p:cNvSpPr/>
          <p:nvPr/>
        </p:nvSpPr>
        <p:spPr>
          <a:xfrm>
            <a:off x="10868025" y="366050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3" name="Graphic 42" descr="Magnifying glass">
            <a:extLst>
              <a:ext uri="{FF2B5EF4-FFF2-40B4-BE49-F238E27FC236}">
                <a16:creationId xmlns:a16="http://schemas.microsoft.com/office/drawing/2014/main" id="{7080333F-27B0-4E66-990A-9F7F947FA9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64450" y="555218"/>
            <a:ext cx="274320" cy="274320"/>
          </a:xfrm>
          <a:prstGeom prst="rect">
            <a:avLst/>
          </a:prstGeom>
        </p:spPr>
      </p:pic>
      <p:pic>
        <p:nvPicPr>
          <p:cNvPr id="45" name="Graphic 44" descr="Court">
            <a:extLst>
              <a:ext uri="{FF2B5EF4-FFF2-40B4-BE49-F238E27FC236}">
                <a16:creationId xmlns:a16="http://schemas.microsoft.com/office/drawing/2014/main" id="{6461BC14-0EAE-4521-B448-14EBD33646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53574" y="548640"/>
            <a:ext cx="274320" cy="274320"/>
          </a:xfrm>
          <a:prstGeom prst="rect">
            <a:avLst/>
          </a:prstGeom>
        </p:spPr>
      </p:pic>
      <p:pic>
        <p:nvPicPr>
          <p:cNvPr id="46" name="Graphic 45" descr="Radioactive">
            <a:extLst>
              <a:ext uri="{FF2B5EF4-FFF2-40B4-BE49-F238E27FC236}">
                <a16:creationId xmlns:a16="http://schemas.microsoft.com/office/drawing/2014/main" id="{A126C901-8995-4D8A-8466-C3C9450AAD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46384" y="548640"/>
            <a:ext cx="274320" cy="274320"/>
          </a:xfrm>
          <a:prstGeom prst="rect">
            <a:avLst/>
          </a:prstGeom>
        </p:spPr>
      </p:pic>
      <p:pic>
        <p:nvPicPr>
          <p:cNvPr id="47" name="Graphic 46" descr="City">
            <a:extLst>
              <a:ext uri="{FF2B5EF4-FFF2-40B4-BE49-F238E27FC236}">
                <a16:creationId xmlns:a16="http://schemas.microsoft.com/office/drawing/2014/main" id="{4902C021-D0F0-4749-8D88-6CCB9EA51A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069734" y="555218"/>
            <a:ext cx="274320" cy="274320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A930D02-A29E-4CA1-97B7-CC37B3DFA7DF}"/>
              </a:ext>
            </a:extLst>
          </p:cNvPr>
          <p:cNvSpPr/>
          <p:nvPr/>
        </p:nvSpPr>
        <p:spPr>
          <a:xfrm>
            <a:off x="1173152" y="4904057"/>
            <a:ext cx="1755648" cy="58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What is Maven?</a:t>
            </a:r>
            <a:endParaRPr lang="en-US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8CDF1910-7A6C-4BC9-94B3-1D15F5A49FEB}"/>
              </a:ext>
            </a:extLst>
          </p:cNvPr>
          <p:cNvSpPr/>
          <p:nvPr/>
        </p:nvSpPr>
        <p:spPr>
          <a:xfrm>
            <a:off x="2989990" y="4904057"/>
            <a:ext cx="1755648" cy="58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What is Plug-in?</a:t>
            </a:r>
            <a:endParaRPr lang="en-US" dirty="0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F88F9D8-93C4-4BA3-809C-EC755BEA8B8A}"/>
              </a:ext>
            </a:extLst>
          </p:cNvPr>
          <p:cNvSpPr/>
          <p:nvPr/>
        </p:nvSpPr>
        <p:spPr>
          <a:xfrm>
            <a:off x="1172942" y="3975969"/>
            <a:ext cx="2666183" cy="58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What is Maven Plug-in?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A075020-92CE-468F-BF89-4183767607B9}"/>
              </a:ext>
            </a:extLst>
          </p:cNvPr>
          <p:cNvSpPr/>
          <p:nvPr/>
        </p:nvSpPr>
        <p:spPr>
          <a:xfrm>
            <a:off x="1173152" y="5845671"/>
            <a:ext cx="5384479" cy="58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Develop a Maven Plug-in That Checks Thread Safety</a:t>
            </a:r>
            <a:endParaRPr lang="en-US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9D684E7-31E4-407D-840E-428F489A14DD}"/>
              </a:ext>
            </a:extLst>
          </p:cNvPr>
          <p:cNvSpPr/>
          <p:nvPr/>
        </p:nvSpPr>
        <p:spPr>
          <a:xfrm>
            <a:off x="4801768" y="4904057"/>
            <a:ext cx="1755648" cy="58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What is Thread?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33ADB27-675C-4FEC-86AB-AB796B9B9E5D}"/>
              </a:ext>
            </a:extLst>
          </p:cNvPr>
          <p:cNvSpPr/>
          <p:nvPr/>
        </p:nvSpPr>
        <p:spPr>
          <a:xfrm>
            <a:off x="3896389" y="3979131"/>
            <a:ext cx="2666183" cy="58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What is Thread Safety?</a:t>
            </a:r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F55A994-8B7E-4BBD-854E-2A5990EFD33C}"/>
              </a:ext>
            </a:extLst>
          </p:cNvPr>
          <p:cNvSpPr/>
          <p:nvPr/>
        </p:nvSpPr>
        <p:spPr>
          <a:xfrm>
            <a:off x="1173152" y="3058565"/>
            <a:ext cx="5344879" cy="58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Develope a Hello World Maven Plug-in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79EE132-5123-4029-B17A-85909CB7DD77}"/>
              </a:ext>
            </a:extLst>
          </p:cNvPr>
          <p:cNvSpPr/>
          <p:nvPr/>
        </p:nvSpPr>
        <p:spPr>
          <a:xfrm>
            <a:off x="539404" y="5858679"/>
            <a:ext cx="457200" cy="457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1</a:t>
            </a:r>
            <a:endParaRPr lang="en-US" sz="3600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D0BA8F4-B2F4-4C4D-BBA1-B286DB0F49D9}"/>
              </a:ext>
            </a:extLst>
          </p:cNvPr>
          <p:cNvSpPr/>
          <p:nvPr/>
        </p:nvSpPr>
        <p:spPr>
          <a:xfrm>
            <a:off x="562764" y="4995076"/>
            <a:ext cx="457200" cy="457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2</a:t>
            </a:r>
            <a:endParaRPr lang="en-US" sz="3600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57F78D2-8F9F-48C6-86BB-9609EDAF81FD}"/>
              </a:ext>
            </a:extLst>
          </p:cNvPr>
          <p:cNvSpPr/>
          <p:nvPr/>
        </p:nvSpPr>
        <p:spPr>
          <a:xfrm>
            <a:off x="533401" y="4061618"/>
            <a:ext cx="457200" cy="457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3</a:t>
            </a:r>
            <a:endParaRPr lang="en-US" sz="3600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D29484D-B4EA-45FA-82C2-F7BA31DFC777}"/>
              </a:ext>
            </a:extLst>
          </p:cNvPr>
          <p:cNvSpPr/>
          <p:nvPr/>
        </p:nvSpPr>
        <p:spPr>
          <a:xfrm>
            <a:off x="572562" y="3111469"/>
            <a:ext cx="457200" cy="457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575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61" grpId="0" animBg="1"/>
      <p:bldP spid="62" grpId="0" animBg="1"/>
      <p:bldP spid="63" grpId="0" animBg="1"/>
      <p:bldP spid="64" grpId="0" animBg="1"/>
      <p:bldP spid="4" grpId="0" animBg="1"/>
      <p:bldP spid="48" grpId="0" animBg="1"/>
      <p:bldP spid="50" grpId="0" animBg="1"/>
      <p:bldP spid="51" grpId="0" animBg="1"/>
      <p:bldP spid="2" grpId="0" animBg="1"/>
      <p:bldP spid="49" grpId="0" animBg="1"/>
      <p:bldP spid="52" grpId="0" animBg="1"/>
      <p:bldP spid="53" grpId="0" animBg="1"/>
      <p:bldP spid="5" grpId="0" animBg="1"/>
      <p:bldP spid="65" grpId="0" animBg="1"/>
      <p:bldP spid="66" grpId="0" animBg="1"/>
      <p:bldP spid="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6B1D4396-83EE-45A0-92B3-5A4DBE975AE7}"/>
              </a:ext>
            </a:extLst>
          </p:cNvPr>
          <p:cNvSpPr/>
          <p:nvPr/>
        </p:nvSpPr>
        <p:spPr>
          <a:xfrm>
            <a:off x="409575" y="1565104"/>
            <a:ext cx="11372850" cy="667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213EC4B-C395-4A3F-9690-35EEEE2DF284}"/>
              </a:ext>
            </a:extLst>
          </p:cNvPr>
          <p:cNvSpPr/>
          <p:nvPr/>
        </p:nvSpPr>
        <p:spPr>
          <a:xfrm>
            <a:off x="533401" y="1714194"/>
            <a:ext cx="653757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Yapı Kredi Bank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14DC7EF-3886-4739-81E0-8F3EF127751E}"/>
              </a:ext>
            </a:extLst>
          </p:cNvPr>
          <p:cNvSpPr/>
          <p:nvPr/>
        </p:nvSpPr>
        <p:spPr>
          <a:xfrm>
            <a:off x="409575" y="2400929"/>
            <a:ext cx="11372850" cy="40050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8190A44-D3C1-4C9F-95D3-8E7DE4C9EF52}"/>
              </a:ext>
            </a:extLst>
          </p:cNvPr>
          <p:cNvSpPr/>
          <p:nvPr/>
        </p:nvSpPr>
        <p:spPr>
          <a:xfrm>
            <a:off x="471488" y="2419915"/>
            <a:ext cx="6661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Task Diversity</a:t>
            </a:r>
          </a:p>
        </p:txBody>
      </p: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EB35EBF4-1A93-4081-BEFD-AA7776BE9D9D}"/>
              </a:ext>
            </a:extLst>
          </p:cNvPr>
          <p:cNvSpPr/>
          <p:nvPr/>
        </p:nvSpPr>
        <p:spPr>
          <a:xfrm>
            <a:off x="409576" y="365760"/>
            <a:ext cx="8740442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B936B3-CAC0-4109-8CCB-633DC0CA293F}"/>
              </a:ext>
            </a:extLst>
          </p:cNvPr>
          <p:cNvSpPr/>
          <p:nvPr/>
        </p:nvSpPr>
        <p:spPr>
          <a:xfrm>
            <a:off x="837785" y="482259"/>
            <a:ext cx="7094815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Being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ntrepreneur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fter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xperiencing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arge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cale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ompany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9DDB288A-F7FD-44B3-9D00-85FC066477BB}"/>
              </a:ext>
            </a:extLst>
          </p:cNvPr>
          <p:cNvSpPr/>
          <p:nvPr/>
        </p:nvSpPr>
        <p:spPr>
          <a:xfrm>
            <a:off x="9052970" y="368322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Arrow: Chevron 37">
            <a:extLst>
              <a:ext uri="{FF2B5EF4-FFF2-40B4-BE49-F238E27FC236}">
                <a16:creationId xmlns:a16="http://schemas.microsoft.com/office/drawing/2014/main" id="{28116649-4478-4AB3-BD33-7999E59051AC}"/>
              </a:ext>
            </a:extLst>
          </p:cNvPr>
          <p:cNvSpPr/>
          <p:nvPr/>
        </p:nvSpPr>
        <p:spPr>
          <a:xfrm>
            <a:off x="9658395" y="368322"/>
            <a:ext cx="914400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Arrow: Chevron 38">
            <a:extLst>
              <a:ext uri="{FF2B5EF4-FFF2-40B4-BE49-F238E27FC236}">
                <a16:creationId xmlns:a16="http://schemas.microsoft.com/office/drawing/2014/main" id="{A724855E-AE56-4EC7-9F7E-93B63BC370FC}"/>
              </a:ext>
            </a:extLst>
          </p:cNvPr>
          <p:cNvSpPr/>
          <p:nvPr/>
        </p:nvSpPr>
        <p:spPr>
          <a:xfrm>
            <a:off x="10260977" y="367507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Arrow: Chevron 40">
            <a:extLst>
              <a:ext uri="{FF2B5EF4-FFF2-40B4-BE49-F238E27FC236}">
                <a16:creationId xmlns:a16="http://schemas.microsoft.com/office/drawing/2014/main" id="{2A3F692F-1C65-4105-90F0-5CD2E4F2D8BB}"/>
              </a:ext>
            </a:extLst>
          </p:cNvPr>
          <p:cNvSpPr/>
          <p:nvPr/>
        </p:nvSpPr>
        <p:spPr>
          <a:xfrm>
            <a:off x="10868025" y="366050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3" name="Graphic 42" descr="Magnifying glass">
            <a:extLst>
              <a:ext uri="{FF2B5EF4-FFF2-40B4-BE49-F238E27FC236}">
                <a16:creationId xmlns:a16="http://schemas.microsoft.com/office/drawing/2014/main" id="{B220FED9-B173-40BA-B968-0A08FA281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4450" y="555218"/>
            <a:ext cx="274320" cy="274320"/>
          </a:xfrm>
          <a:prstGeom prst="rect">
            <a:avLst/>
          </a:prstGeom>
        </p:spPr>
      </p:pic>
      <p:pic>
        <p:nvPicPr>
          <p:cNvPr id="45" name="Graphic 44" descr="Court">
            <a:extLst>
              <a:ext uri="{FF2B5EF4-FFF2-40B4-BE49-F238E27FC236}">
                <a16:creationId xmlns:a16="http://schemas.microsoft.com/office/drawing/2014/main" id="{674E0897-953B-4C5D-A9C7-20E18F6B5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53574" y="548640"/>
            <a:ext cx="274320" cy="274320"/>
          </a:xfrm>
          <a:prstGeom prst="rect">
            <a:avLst/>
          </a:prstGeom>
        </p:spPr>
      </p:pic>
      <p:pic>
        <p:nvPicPr>
          <p:cNvPr id="46" name="Graphic 45" descr="Radioactive">
            <a:extLst>
              <a:ext uri="{FF2B5EF4-FFF2-40B4-BE49-F238E27FC236}">
                <a16:creationId xmlns:a16="http://schemas.microsoft.com/office/drawing/2014/main" id="{06D68420-E700-4E42-B8BB-907466F2E0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46384" y="548640"/>
            <a:ext cx="274320" cy="274320"/>
          </a:xfrm>
          <a:prstGeom prst="rect">
            <a:avLst/>
          </a:prstGeom>
        </p:spPr>
      </p:pic>
      <p:pic>
        <p:nvPicPr>
          <p:cNvPr id="47" name="Graphic 46" descr="City">
            <a:extLst>
              <a:ext uri="{FF2B5EF4-FFF2-40B4-BE49-F238E27FC236}">
                <a16:creationId xmlns:a16="http://schemas.microsoft.com/office/drawing/2014/main" id="{DF65AE4B-FC36-4EA6-8D84-0CFD9E1802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69734" y="555218"/>
            <a:ext cx="274320" cy="27432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AA6DFD7-313A-4B48-B635-582801DC281D}"/>
              </a:ext>
            </a:extLst>
          </p:cNvPr>
          <p:cNvSpPr/>
          <p:nvPr/>
        </p:nvSpPr>
        <p:spPr>
          <a:xfrm>
            <a:off x="409573" y="2925176"/>
            <a:ext cx="538447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Develop a Maven Plug-in That Checks Thread Safety</a:t>
            </a:r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8553B62-36AB-40DA-8AA3-FD3EFF1EEB69}"/>
              </a:ext>
            </a:extLst>
          </p:cNvPr>
          <p:cNvSpPr/>
          <p:nvPr/>
        </p:nvSpPr>
        <p:spPr>
          <a:xfrm>
            <a:off x="409573" y="3523466"/>
            <a:ext cx="538447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Authorization System Design &amp; Implementation</a:t>
            </a:r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1B1098B-4BA9-4FBE-AF67-320866A929C3}"/>
              </a:ext>
            </a:extLst>
          </p:cNvPr>
          <p:cNvSpPr/>
          <p:nvPr/>
        </p:nvSpPr>
        <p:spPr>
          <a:xfrm>
            <a:off x="409573" y="4121756"/>
            <a:ext cx="538447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Business Rule Manager Decision &amp; Entegration</a:t>
            </a:r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FA55B63-760B-4F3C-906B-6F51EAD76551}"/>
              </a:ext>
            </a:extLst>
          </p:cNvPr>
          <p:cNvSpPr/>
          <p:nvPr/>
        </p:nvSpPr>
        <p:spPr>
          <a:xfrm>
            <a:off x="409573" y="4710619"/>
            <a:ext cx="538447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Configuration Management Operation Improvement</a:t>
            </a:r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D88A32C-F1F4-4B9C-9501-D6C88AE94937}"/>
              </a:ext>
            </a:extLst>
          </p:cNvPr>
          <p:cNvSpPr/>
          <p:nvPr/>
        </p:nvSpPr>
        <p:spPr>
          <a:xfrm>
            <a:off x="409573" y="5299482"/>
            <a:ext cx="538447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Source Control Methodology &amp; Toole Improvement</a:t>
            </a:r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E05892C-BA05-4F11-8C4E-5E1EE8582721}"/>
              </a:ext>
            </a:extLst>
          </p:cNvPr>
          <p:cNvSpPr/>
          <p:nvPr/>
        </p:nvSpPr>
        <p:spPr>
          <a:xfrm>
            <a:off x="409573" y="5897772"/>
            <a:ext cx="538447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SDLC Improvement &amp; Trainings</a:t>
            </a:r>
            <a:endParaRPr lang="en-US" dirty="0"/>
          </a:p>
        </p:txBody>
      </p:sp>
      <p:pic>
        <p:nvPicPr>
          <p:cNvPr id="3" name="Graphic 2" descr="Checkmark">
            <a:extLst>
              <a:ext uri="{FF2B5EF4-FFF2-40B4-BE49-F238E27FC236}">
                <a16:creationId xmlns:a16="http://schemas.microsoft.com/office/drawing/2014/main" id="{C493F815-A6A2-48D1-A628-EA1C7D876F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93995" y="2590446"/>
            <a:ext cx="914400" cy="914400"/>
          </a:xfrm>
          <a:prstGeom prst="rect">
            <a:avLst/>
          </a:prstGeom>
        </p:spPr>
      </p:pic>
      <p:pic>
        <p:nvPicPr>
          <p:cNvPr id="34" name="Graphic 33" descr="Checkmark">
            <a:extLst>
              <a:ext uri="{FF2B5EF4-FFF2-40B4-BE49-F238E27FC236}">
                <a16:creationId xmlns:a16="http://schemas.microsoft.com/office/drawing/2014/main" id="{FCEDCDCA-C489-46B0-996B-3DE3B87A81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93995" y="3189159"/>
            <a:ext cx="914400" cy="914400"/>
          </a:xfrm>
          <a:prstGeom prst="rect">
            <a:avLst/>
          </a:prstGeom>
        </p:spPr>
      </p:pic>
      <p:pic>
        <p:nvPicPr>
          <p:cNvPr id="48" name="Graphic 47" descr="Checkmark">
            <a:extLst>
              <a:ext uri="{FF2B5EF4-FFF2-40B4-BE49-F238E27FC236}">
                <a16:creationId xmlns:a16="http://schemas.microsoft.com/office/drawing/2014/main" id="{C530C524-112D-43CE-B176-FB66D1CCB9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93995" y="3787872"/>
            <a:ext cx="914400" cy="914400"/>
          </a:xfrm>
          <a:prstGeom prst="rect">
            <a:avLst/>
          </a:prstGeom>
        </p:spPr>
      </p:pic>
      <p:pic>
        <p:nvPicPr>
          <p:cNvPr id="50" name="Graphic 49" descr="Checkmark">
            <a:extLst>
              <a:ext uri="{FF2B5EF4-FFF2-40B4-BE49-F238E27FC236}">
                <a16:creationId xmlns:a16="http://schemas.microsoft.com/office/drawing/2014/main" id="{CD30A267-08FB-48A9-82BB-853C94012F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92402" y="4370710"/>
            <a:ext cx="914400" cy="914400"/>
          </a:xfrm>
          <a:prstGeom prst="rect">
            <a:avLst/>
          </a:prstGeom>
        </p:spPr>
      </p:pic>
      <p:pic>
        <p:nvPicPr>
          <p:cNvPr id="51" name="Graphic 50" descr="Checkmark">
            <a:extLst>
              <a:ext uri="{FF2B5EF4-FFF2-40B4-BE49-F238E27FC236}">
                <a16:creationId xmlns:a16="http://schemas.microsoft.com/office/drawing/2014/main" id="{5D7D08E9-EB3E-44B2-926D-E74BFB188E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92402" y="4969423"/>
            <a:ext cx="914400" cy="914400"/>
          </a:xfrm>
          <a:prstGeom prst="rect">
            <a:avLst/>
          </a:prstGeom>
        </p:spPr>
      </p:pic>
      <p:pic>
        <p:nvPicPr>
          <p:cNvPr id="53" name="Graphic 52" descr="Checkmark">
            <a:extLst>
              <a:ext uri="{FF2B5EF4-FFF2-40B4-BE49-F238E27FC236}">
                <a16:creationId xmlns:a16="http://schemas.microsoft.com/office/drawing/2014/main" id="{399353D6-9D46-4F49-877D-416089BB16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93199" y="55653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8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5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EB4C5F7-67C9-4E47-A02B-6184A720C5A0}"/>
              </a:ext>
            </a:extLst>
          </p:cNvPr>
          <p:cNvSpPr/>
          <p:nvPr/>
        </p:nvSpPr>
        <p:spPr>
          <a:xfrm>
            <a:off x="409574" y="2927834"/>
            <a:ext cx="5303520" cy="400500"/>
          </a:xfrm>
          <a:prstGeom prst="rect">
            <a:avLst/>
          </a:prstGeom>
          <a:solidFill>
            <a:srgbClr val="00B050">
              <a:alpha val="8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E48B38-17EC-4921-80E0-7C44EDB0F370}"/>
              </a:ext>
            </a:extLst>
          </p:cNvPr>
          <p:cNvSpPr/>
          <p:nvPr/>
        </p:nvSpPr>
        <p:spPr>
          <a:xfrm>
            <a:off x="409574" y="2949163"/>
            <a:ext cx="49466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arial" panose="020B0604020202020204" pitchFamily="34" charset="0"/>
              </a:rPr>
              <a:t>Training Opportunities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1D4396-83EE-45A0-92B3-5A4DBE975AE7}"/>
              </a:ext>
            </a:extLst>
          </p:cNvPr>
          <p:cNvSpPr/>
          <p:nvPr/>
        </p:nvSpPr>
        <p:spPr>
          <a:xfrm>
            <a:off x="409575" y="1565104"/>
            <a:ext cx="11372850" cy="667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213EC4B-C395-4A3F-9690-35EEEE2DF284}"/>
              </a:ext>
            </a:extLst>
          </p:cNvPr>
          <p:cNvSpPr/>
          <p:nvPr/>
        </p:nvSpPr>
        <p:spPr>
          <a:xfrm>
            <a:off x="533401" y="1714194"/>
            <a:ext cx="653757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Yapı Kredi Bank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14DC7EF-3886-4739-81E0-8F3EF127751E}"/>
              </a:ext>
            </a:extLst>
          </p:cNvPr>
          <p:cNvSpPr/>
          <p:nvPr/>
        </p:nvSpPr>
        <p:spPr>
          <a:xfrm>
            <a:off x="409575" y="2400929"/>
            <a:ext cx="11372850" cy="40050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8190A44-D3C1-4C9F-95D3-8E7DE4C9EF52}"/>
              </a:ext>
            </a:extLst>
          </p:cNvPr>
          <p:cNvSpPr/>
          <p:nvPr/>
        </p:nvSpPr>
        <p:spPr>
          <a:xfrm>
            <a:off x="471488" y="2419915"/>
            <a:ext cx="6661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Pros &amp; Cons of A Large Scale Enterprise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A37E49-A212-4AFD-96D3-95B636AD1BBB}"/>
              </a:ext>
            </a:extLst>
          </p:cNvPr>
          <p:cNvSpPr/>
          <p:nvPr/>
        </p:nvSpPr>
        <p:spPr>
          <a:xfrm>
            <a:off x="409574" y="3492468"/>
            <a:ext cx="5303520" cy="400500"/>
          </a:xfrm>
          <a:prstGeom prst="rect">
            <a:avLst/>
          </a:prstGeom>
          <a:solidFill>
            <a:srgbClr val="00B050">
              <a:alpha val="8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4FDD208-C3A1-4843-BC9F-CD6B2150E859}"/>
              </a:ext>
            </a:extLst>
          </p:cNvPr>
          <p:cNvSpPr/>
          <p:nvPr/>
        </p:nvSpPr>
        <p:spPr>
          <a:xfrm>
            <a:off x="409574" y="3513797"/>
            <a:ext cx="5303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arial" panose="020B0604020202020204" pitchFamily="34" charset="0"/>
              </a:rPr>
              <a:t>Variety of tasks without taking the risk of job change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7EE45DD-F453-4FF9-A420-EA6CE4C1041B}"/>
              </a:ext>
            </a:extLst>
          </p:cNvPr>
          <p:cNvSpPr/>
          <p:nvPr/>
        </p:nvSpPr>
        <p:spPr>
          <a:xfrm>
            <a:off x="409574" y="4082099"/>
            <a:ext cx="5303520" cy="400500"/>
          </a:xfrm>
          <a:prstGeom prst="rect">
            <a:avLst/>
          </a:prstGeom>
          <a:solidFill>
            <a:srgbClr val="00B050">
              <a:alpha val="8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78B209E-3BC8-4AF7-8CFF-FA03508E83EF}"/>
              </a:ext>
            </a:extLst>
          </p:cNvPr>
          <p:cNvSpPr/>
          <p:nvPr/>
        </p:nvSpPr>
        <p:spPr>
          <a:xfrm>
            <a:off x="409574" y="4103428"/>
            <a:ext cx="5303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arial" panose="020B0604020202020204" pitchFamily="34" charset="0"/>
              </a:rPr>
              <a:t>Secure job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B1EEE7-2080-4A24-9920-2BDA69F9BFFA}"/>
              </a:ext>
            </a:extLst>
          </p:cNvPr>
          <p:cNvSpPr/>
          <p:nvPr/>
        </p:nvSpPr>
        <p:spPr>
          <a:xfrm>
            <a:off x="409574" y="4645008"/>
            <a:ext cx="5303520" cy="400500"/>
          </a:xfrm>
          <a:prstGeom prst="rect">
            <a:avLst/>
          </a:prstGeom>
          <a:solidFill>
            <a:srgbClr val="00B050">
              <a:alpha val="8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949B622-B6EF-426B-BD92-AC6592F43F9D}"/>
              </a:ext>
            </a:extLst>
          </p:cNvPr>
          <p:cNvSpPr/>
          <p:nvPr/>
        </p:nvSpPr>
        <p:spPr>
          <a:xfrm>
            <a:off x="409574" y="4666337"/>
            <a:ext cx="5303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arial" panose="020B0604020202020204" pitchFamily="34" charset="0"/>
              </a:rPr>
              <a:t>Teamwork projects improve communication skills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BC4B6F3-268C-4232-AA35-0D5E4614A0A2}"/>
              </a:ext>
            </a:extLst>
          </p:cNvPr>
          <p:cNvSpPr/>
          <p:nvPr/>
        </p:nvSpPr>
        <p:spPr>
          <a:xfrm>
            <a:off x="6478908" y="2959002"/>
            <a:ext cx="5303520" cy="400500"/>
          </a:xfrm>
          <a:prstGeom prst="rect">
            <a:avLst/>
          </a:prstGeom>
          <a:solidFill>
            <a:srgbClr val="FF0000">
              <a:alpha val="8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2D0F69C-38ED-48E9-93B2-26B178FB6B9C}"/>
              </a:ext>
            </a:extLst>
          </p:cNvPr>
          <p:cNvSpPr/>
          <p:nvPr/>
        </p:nvSpPr>
        <p:spPr>
          <a:xfrm>
            <a:off x="6491733" y="2945836"/>
            <a:ext cx="49466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arial" panose="020B0604020202020204" pitchFamily="34" charset="0"/>
              </a:rPr>
              <a:t>Focusing small piece of a whole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0DDED15-53DB-4ED1-BB83-F1EE9DCC9318}"/>
              </a:ext>
            </a:extLst>
          </p:cNvPr>
          <p:cNvSpPr/>
          <p:nvPr/>
        </p:nvSpPr>
        <p:spPr>
          <a:xfrm>
            <a:off x="6491733" y="3472273"/>
            <a:ext cx="5303520" cy="523220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arial" panose="020B0604020202020204" pitchFamily="34" charset="0"/>
              </a:rPr>
              <a:t>Specializing for a spesific need of the enterprise may lead to improve specialization that is valuable outside of the enterprise.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C63ADD2-53F3-4282-9834-C6FDA24D85CB}"/>
              </a:ext>
            </a:extLst>
          </p:cNvPr>
          <p:cNvSpPr/>
          <p:nvPr/>
        </p:nvSpPr>
        <p:spPr>
          <a:xfrm>
            <a:off x="6478905" y="4153836"/>
            <a:ext cx="5303520" cy="523220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tr-TR" sz="1400" dirty="0">
                <a:solidFill>
                  <a:schemeClr val="bg1"/>
                </a:solidFill>
                <a:latin typeface="arial" panose="020B0604020202020204" pitchFamily="34" charset="0"/>
              </a:rPr>
              <a:t>When the specialization is taken out of the whole, you may be worthless</a:t>
            </a:r>
          </a:p>
        </p:txBody>
      </p:sp>
      <p:sp>
        <p:nvSpPr>
          <p:cNvPr id="31" name="Arrow: Chevron 30">
            <a:extLst>
              <a:ext uri="{FF2B5EF4-FFF2-40B4-BE49-F238E27FC236}">
                <a16:creationId xmlns:a16="http://schemas.microsoft.com/office/drawing/2014/main" id="{E7D204F8-7D3A-4183-915A-63ACF4E761DA}"/>
              </a:ext>
            </a:extLst>
          </p:cNvPr>
          <p:cNvSpPr/>
          <p:nvPr/>
        </p:nvSpPr>
        <p:spPr>
          <a:xfrm>
            <a:off x="409576" y="365760"/>
            <a:ext cx="8740442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2934A99-D7CD-48CC-B057-97942410BB59}"/>
              </a:ext>
            </a:extLst>
          </p:cNvPr>
          <p:cNvSpPr/>
          <p:nvPr/>
        </p:nvSpPr>
        <p:spPr>
          <a:xfrm>
            <a:off x="837785" y="482259"/>
            <a:ext cx="7094815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Being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ntrepreneur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fter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xperiencing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arge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cale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ompany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Arrow: Chevron 40">
            <a:extLst>
              <a:ext uri="{FF2B5EF4-FFF2-40B4-BE49-F238E27FC236}">
                <a16:creationId xmlns:a16="http://schemas.microsoft.com/office/drawing/2014/main" id="{9384D8D9-24DA-4720-9C1D-8312385D6361}"/>
              </a:ext>
            </a:extLst>
          </p:cNvPr>
          <p:cNvSpPr/>
          <p:nvPr/>
        </p:nvSpPr>
        <p:spPr>
          <a:xfrm>
            <a:off x="9052970" y="368322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Arrow: Chevron 44">
            <a:extLst>
              <a:ext uri="{FF2B5EF4-FFF2-40B4-BE49-F238E27FC236}">
                <a16:creationId xmlns:a16="http://schemas.microsoft.com/office/drawing/2014/main" id="{610A9C82-6C46-42A8-8DE7-F1DAB8A74415}"/>
              </a:ext>
            </a:extLst>
          </p:cNvPr>
          <p:cNvSpPr/>
          <p:nvPr/>
        </p:nvSpPr>
        <p:spPr>
          <a:xfrm>
            <a:off x="9658395" y="368322"/>
            <a:ext cx="914400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Arrow: Chevron 45">
            <a:extLst>
              <a:ext uri="{FF2B5EF4-FFF2-40B4-BE49-F238E27FC236}">
                <a16:creationId xmlns:a16="http://schemas.microsoft.com/office/drawing/2014/main" id="{C688DE9E-F991-49DC-B3E6-667946A37709}"/>
              </a:ext>
            </a:extLst>
          </p:cNvPr>
          <p:cNvSpPr/>
          <p:nvPr/>
        </p:nvSpPr>
        <p:spPr>
          <a:xfrm>
            <a:off x="10260977" y="367507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AFEBF909-1FD0-42A2-AEDF-2D3ECEFF2489}"/>
              </a:ext>
            </a:extLst>
          </p:cNvPr>
          <p:cNvSpPr/>
          <p:nvPr/>
        </p:nvSpPr>
        <p:spPr>
          <a:xfrm>
            <a:off x="10868025" y="366050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0" name="Graphic 59" descr="Magnifying glass">
            <a:extLst>
              <a:ext uri="{FF2B5EF4-FFF2-40B4-BE49-F238E27FC236}">
                <a16:creationId xmlns:a16="http://schemas.microsoft.com/office/drawing/2014/main" id="{949C6DE4-FA03-4E16-BB56-3B6F71A52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4450" y="555218"/>
            <a:ext cx="274320" cy="274320"/>
          </a:xfrm>
          <a:prstGeom prst="rect">
            <a:avLst/>
          </a:prstGeom>
        </p:spPr>
      </p:pic>
      <p:pic>
        <p:nvPicPr>
          <p:cNvPr id="61" name="Graphic 60" descr="Court">
            <a:extLst>
              <a:ext uri="{FF2B5EF4-FFF2-40B4-BE49-F238E27FC236}">
                <a16:creationId xmlns:a16="http://schemas.microsoft.com/office/drawing/2014/main" id="{01685B9B-485D-4F85-86DD-7FA2AA1E96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53574" y="548640"/>
            <a:ext cx="274320" cy="274320"/>
          </a:xfrm>
          <a:prstGeom prst="rect">
            <a:avLst/>
          </a:prstGeom>
        </p:spPr>
      </p:pic>
      <p:pic>
        <p:nvPicPr>
          <p:cNvPr id="62" name="Graphic 61" descr="Radioactive">
            <a:extLst>
              <a:ext uri="{FF2B5EF4-FFF2-40B4-BE49-F238E27FC236}">
                <a16:creationId xmlns:a16="http://schemas.microsoft.com/office/drawing/2014/main" id="{2C863683-97D1-4C28-B8D6-1001A131A8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46384" y="548640"/>
            <a:ext cx="274320" cy="274320"/>
          </a:xfrm>
          <a:prstGeom prst="rect">
            <a:avLst/>
          </a:prstGeom>
        </p:spPr>
      </p:pic>
      <p:pic>
        <p:nvPicPr>
          <p:cNvPr id="63" name="Graphic 62" descr="City">
            <a:extLst>
              <a:ext uri="{FF2B5EF4-FFF2-40B4-BE49-F238E27FC236}">
                <a16:creationId xmlns:a16="http://schemas.microsoft.com/office/drawing/2014/main" id="{0831BF3C-0CDF-4C50-AE5A-71EC5419F5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69734" y="555218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97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6B1D4396-83EE-45A0-92B3-5A4DBE975AE7}"/>
              </a:ext>
            </a:extLst>
          </p:cNvPr>
          <p:cNvSpPr/>
          <p:nvPr/>
        </p:nvSpPr>
        <p:spPr>
          <a:xfrm>
            <a:off x="409575" y="1565104"/>
            <a:ext cx="11372850" cy="667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213EC4B-C395-4A3F-9690-35EEEE2DF284}"/>
              </a:ext>
            </a:extLst>
          </p:cNvPr>
          <p:cNvSpPr/>
          <p:nvPr/>
        </p:nvSpPr>
        <p:spPr>
          <a:xfrm>
            <a:off x="533401" y="1714194"/>
            <a:ext cx="653757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Yapı Kredi Bank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982BDF-DF8F-4DDF-A5ED-1C53D9CBBF8C}"/>
              </a:ext>
            </a:extLst>
          </p:cNvPr>
          <p:cNvSpPr/>
          <p:nvPr/>
        </p:nvSpPr>
        <p:spPr>
          <a:xfrm>
            <a:off x="409575" y="2927834"/>
            <a:ext cx="11372850" cy="3562659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14DC7EF-3886-4739-81E0-8F3EF127751E}"/>
              </a:ext>
            </a:extLst>
          </p:cNvPr>
          <p:cNvSpPr/>
          <p:nvPr/>
        </p:nvSpPr>
        <p:spPr>
          <a:xfrm>
            <a:off x="409575" y="2400929"/>
            <a:ext cx="11372850" cy="40050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8190A44-D3C1-4C9F-95D3-8E7DE4C9EF52}"/>
              </a:ext>
            </a:extLst>
          </p:cNvPr>
          <p:cNvSpPr/>
          <p:nvPr/>
        </p:nvSpPr>
        <p:spPr>
          <a:xfrm>
            <a:off x="471488" y="2419915"/>
            <a:ext cx="6661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Enterprise Organisation Scheme (Non-Tech)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10E43C-F4DA-42B6-82F7-5ED1249CE8DF}"/>
              </a:ext>
            </a:extLst>
          </p:cNvPr>
          <p:cNvSpPr/>
          <p:nvPr/>
        </p:nvSpPr>
        <p:spPr>
          <a:xfrm>
            <a:off x="4955507" y="3229858"/>
            <a:ext cx="1741909" cy="4005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7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CBE9EE-B5FA-4D56-9171-13F255FBDAB1}"/>
              </a:ext>
            </a:extLst>
          </p:cNvPr>
          <p:cNvSpPr/>
          <p:nvPr/>
        </p:nvSpPr>
        <p:spPr>
          <a:xfrm>
            <a:off x="4952933" y="3237906"/>
            <a:ext cx="1722175" cy="3231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  <a:latin typeface="arial" panose="020B0604020202020204" pitchFamily="34" charset="0"/>
              </a:rPr>
              <a:t>Board of Directors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FC7D42-C4AB-42CC-AFA8-7022F66DCB07}"/>
              </a:ext>
            </a:extLst>
          </p:cNvPr>
          <p:cNvSpPr/>
          <p:nvPr/>
        </p:nvSpPr>
        <p:spPr>
          <a:xfrm>
            <a:off x="8833758" y="6004444"/>
            <a:ext cx="1741909" cy="4005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7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B777DF-D709-4C43-B6E9-4D790B797EA4}"/>
              </a:ext>
            </a:extLst>
          </p:cNvPr>
          <p:cNvSpPr/>
          <p:nvPr/>
        </p:nvSpPr>
        <p:spPr>
          <a:xfrm>
            <a:off x="8837762" y="6012492"/>
            <a:ext cx="1737905" cy="3539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r-TR" sz="1700" dirty="0">
                <a:solidFill>
                  <a:schemeClr val="bg1"/>
                </a:solidFill>
                <a:latin typeface="arial" panose="020B0604020202020204" pitchFamily="34" charset="0"/>
              </a:rPr>
              <a:t>Operation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E11632-2433-4177-8786-0AFA4B3ED2B1}"/>
              </a:ext>
            </a:extLst>
          </p:cNvPr>
          <p:cNvSpPr/>
          <p:nvPr/>
        </p:nvSpPr>
        <p:spPr>
          <a:xfrm>
            <a:off x="4948929" y="4930905"/>
            <a:ext cx="1741909" cy="4005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7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B0A953-9F39-4A25-BFBA-C18A1EE08980}"/>
              </a:ext>
            </a:extLst>
          </p:cNvPr>
          <p:cNvSpPr/>
          <p:nvPr/>
        </p:nvSpPr>
        <p:spPr>
          <a:xfrm>
            <a:off x="4952933" y="4938953"/>
            <a:ext cx="2006245" cy="3231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  <a:latin typeface="arial" panose="020B0604020202020204" pitchFamily="34" charset="0"/>
              </a:rPr>
              <a:t>Human Resources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F328540-B4C9-4F9E-BE32-E93FF9217276}"/>
              </a:ext>
            </a:extLst>
          </p:cNvPr>
          <p:cNvSpPr/>
          <p:nvPr/>
        </p:nvSpPr>
        <p:spPr>
          <a:xfrm>
            <a:off x="2555156" y="4922857"/>
            <a:ext cx="1741909" cy="4005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7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5D3AD44-8AFB-4F81-A3F6-B8B9DEEBDCE2}"/>
              </a:ext>
            </a:extLst>
          </p:cNvPr>
          <p:cNvSpPr/>
          <p:nvPr/>
        </p:nvSpPr>
        <p:spPr>
          <a:xfrm>
            <a:off x="2559160" y="4930905"/>
            <a:ext cx="1516813" cy="3539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r-TR" sz="1700" dirty="0">
                <a:solidFill>
                  <a:schemeClr val="bg1"/>
                </a:solidFill>
                <a:latin typeface="arial" panose="020B0604020202020204" pitchFamily="34" charset="0"/>
              </a:rPr>
              <a:t>Marketing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54E07B7-DE2E-4502-93E1-33412F272CE6}"/>
              </a:ext>
            </a:extLst>
          </p:cNvPr>
          <p:cNvSpPr/>
          <p:nvPr/>
        </p:nvSpPr>
        <p:spPr>
          <a:xfrm>
            <a:off x="7348287" y="4936612"/>
            <a:ext cx="1741909" cy="4005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7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4383ECF-BC89-477F-89E6-DA2A76B8FDB3}"/>
              </a:ext>
            </a:extLst>
          </p:cNvPr>
          <p:cNvSpPr/>
          <p:nvPr/>
        </p:nvSpPr>
        <p:spPr>
          <a:xfrm>
            <a:off x="7352291" y="4944660"/>
            <a:ext cx="1516813" cy="3539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r-TR" sz="1700" dirty="0">
                <a:solidFill>
                  <a:schemeClr val="bg1"/>
                </a:solidFill>
                <a:latin typeface="arial" panose="020B0604020202020204" pitchFamily="34" charset="0"/>
              </a:rPr>
              <a:t>Operation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53FDF46-A04A-4295-A02D-345FC2F6ED95}"/>
              </a:ext>
            </a:extLst>
          </p:cNvPr>
          <p:cNvSpPr/>
          <p:nvPr/>
        </p:nvSpPr>
        <p:spPr>
          <a:xfrm>
            <a:off x="8833758" y="5555329"/>
            <a:ext cx="1741909" cy="4005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7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359D933-A3A4-4C03-81E9-5BE12F846778}"/>
              </a:ext>
            </a:extLst>
          </p:cNvPr>
          <p:cNvSpPr/>
          <p:nvPr/>
        </p:nvSpPr>
        <p:spPr>
          <a:xfrm>
            <a:off x="8803644" y="5593997"/>
            <a:ext cx="2309833" cy="3539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r-TR" sz="1700" dirty="0">
                <a:solidFill>
                  <a:schemeClr val="bg1"/>
                </a:solidFill>
                <a:latin typeface="arial" panose="020B0604020202020204" pitchFamily="34" charset="0"/>
              </a:rPr>
              <a:t>Information Tech.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9550EBE-8E53-4DA1-BE9A-FAE6DFFEA58C}"/>
              </a:ext>
            </a:extLst>
          </p:cNvPr>
          <p:cNvSpPr/>
          <p:nvPr/>
        </p:nvSpPr>
        <p:spPr>
          <a:xfrm>
            <a:off x="4954038" y="4047735"/>
            <a:ext cx="1741909" cy="400500"/>
          </a:xfrm>
          <a:prstGeom prst="rect">
            <a:avLst/>
          </a:prstGeom>
          <a:solidFill>
            <a:srgbClr val="7030A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7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BBA6280-8E7D-461C-B2AF-62F86E5ED91D}"/>
              </a:ext>
            </a:extLst>
          </p:cNvPr>
          <p:cNvSpPr/>
          <p:nvPr/>
        </p:nvSpPr>
        <p:spPr>
          <a:xfrm>
            <a:off x="4958042" y="4055783"/>
            <a:ext cx="1732796" cy="3308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r-TR" sz="1550" dirty="0">
                <a:solidFill>
                  <a:schemeClr val="bg1"/>
                </a:solidFill>
                <a:latin typeface="arial" panose="020B0604020202020204" pitchFamily="34" charset="0"/>
              </a:rPr>
              <a:t>General Manager</a:t>
            </a:r>
            <a:endParaRPr lang="en-US" sz="155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D594C6-C116-4AE4-A433-14E9A75418E5}"/>
              </a:ext>
            </a:extLst>
          </p:cNvPr>
          <p:cNvCxnSpPr>
            <a:cxnSpLocks/>
            <a:stCxn id="20" idx="2"/>
            <a:endCxn id="45" idx="0"/>
          </p:cNvCxnSpPr>
          <p:nvPr/>
        </p:nvCxnSpPr>
        <p:spPr>
          <a:xfrm flipH="1">
            <a:off x="5824993" y="3630358"/>
            <a:ext cx="1469" cy="41737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AEB26EE-6933-477A-96A8-7F2AD72E83BF}"/>
              </a:ext>
            </a:extLst>
          </p:cNvPr>
          <p:cNvCxnSpPr>
            <a:cxnSpLocks/>
            <a:stCxn id="45" idx="2"/>
            <a:endCxn id="32" idx="0"/>
          </p:cNvCxnSpPr>
          <p:nvPr/>
        </p:nvCxnSpPr>
        <p:spPr>
          <a:xfrm flipH="1">
            <a:off x="3426111" y="4448235"/>
            <a:ext cx="2398882" cy="47462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0FD7AFB-8243-4CB8-8B8F-DF28BC6FC76A}"/>
              </a:ext>
            </a:extLst>
          </p:cNvPr>
          <p:cNvCxnSpPr>
            <a:cxnSpLocks/>
            <a:stCxn id="45" idx="2"/>
            <a:endCxn id="27" idx="0"/>
          </p:cNvCxnSpPr>
          <p:nvPr/>
        </p:nvCxnSpPr>
        <p:spPr>
          <a:xfrm flipH="1">
            <a:off x="5819884" y="4448235"/>
            <a:ext cx="5109" cy="48267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9435BC0-B288-4073-ACC7-C4E5A5863642}"/>
              </a:ext>
            </a:extLst>
          </p:cNvPr>
          <p:cNvCxnSpPr>
            <a:cxnSpLocks/>
            <a:stCxn id="45" idx="2"/>
            <a:endCxn id="34" idx="0"/>
          </p:cNvCxnSpPr>
          <p:nvPr/>
        </p:nvCxnSpPr>
        <p:spPr>
          <a:xfrm>
            <a:off x="5824993" y="4448235"/>
            <a:ext cx="2394249" cy="48837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28B3E39A-61CE-4D11-8430-0C6E89D39760}"/>
              </a:ext>
            </a:extLst>
          </p:cNvPr>
          <p:cNvCxnSpPr>
            <a:cxnSpLocks/>
            <a:stCxn id="34" idx="2"/>
            <a:endCxn id="41" idx="1"/>
          </p:cNvCxnSpPr>
          <p:nvPr/>
        </p:nvCxnSpPr>
        <p:spPr>
          <a:xfrm rot="16200000" flipH="1">
            <a:off x="8317267" y="5239087"/>
            <a:ext cx="418467" cy="614516"/>
          </a:xfrm>
          <a:prstGeom prst="bentConnector2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633765AA-6029-4875-907C-D1027CFA370E}"/>
              </a:ext>
            </a:extLst>
          </p:cNvPr>
          <p:cNvCxnSpPr>
            <a:cxnSpLocks/>
            <a:stCxn id="34" idx="2"/>
            <a:endCxn id="22" idx="1"/>
          </p:cNvCxnSpPr>
          <p:nvPr/>
        </p:nvCxnSpPr>
        <p:spPr>
          <a:xfrm rot="16200000" flipH="1">
            <a:off x="8092709" y="5463645"/>
            <a:ext cx="867582" cy="614516"/>
          </a:xfrm>
          <a:prstGeom prst="bentConnector2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row: Chevron 38">
            <a:extLst>
              <a:ext uri="{FF2B5EF4-FFF2-40B4-BE49-F238E27FC236}">
                <a16:creationId xmlns:a16="http://schemas.microsoft.com/office/drawing/2014/main" id="{82C8BD73-6B96-46DE-83E5-6C4E0652F812}"/>
              </a:ext>
            </a:extLst>
          </p:cNvPr>
          <p:cNvSpPr/>
          <p:nvPr/>
        </p:nvSpPr>
        <p:spPr>
          <a:xfrm>
            <a:off x="409576" y="365760"/>
            <a:ext cx="8740442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A7534FA-B2D2-49B5-A5DD-7FB4A3AB2E83}"/>
              </a:ext>
            </a:extLst>
          </p:cNvPr>
          <p:cNvSpPr/>
          <p:nvPr/>
        </p:nvSpPr>
        <p:spPr>
          <a:xfrm>
            <a:off x="837785" y="482259"/>
            <a:ext cx="7094815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Being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ntrepreneur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fter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xperiencing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arge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cale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ompany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" name="Arrow: Chevron 63">
            <a:extLst>
              <a:ext uri="{FF2B5EF4-FFF2-40B4-BE49-F238E27FC236}">
                <a16:creationId xmlns:a16="http://schemas.microsoft.com/office/drawing/2014/main" id="{266223C0-FAE1-483F-8EC5-B0513B96791C}"/>
              </a:ext>
            </a:extLst>
          </p:cNvPr>
          <p:cNvSpPr/>
          <p:nvPr/>
        </p:nvSpPr>
        <p:spPr>
          <a:xfrm>
            <a:off x="9052970" y="368322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Arrow: Chevron 64">
            <a:extLst>
              <a:ext uri="{FF2B5EF4-FFF2-40B4-BE49-F238E27FC236}">
                <a16:creationId xmlns:a16="http://schemas.microsoft.com/office/drawing/2014/main" id="{5F0055E6-02B5-4BBA-AC9B-144E9368A064}"/>
              </a:ext>
            </a:extLst>
          </p:cNvPr>
          <p:cNvSpPr/>
          <p:nvPr/>
        </p:nvSpPr>
        <p:spPr>
          <a:xfrm>
            <a:off x="9658395" y="368322"/>
            <a:ext cx="914400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Arrow: Chevron 65">
            <a:extLst>
              <a:ext uri="{FF2B5EF4-FFF2-40B4-BE49-F238E27FC236}">
                <a16:creationId xmlns:a16="http://schemas.microsoft.com/office/drawing/2014/main" id="{B3CEE38A-75D0-4B93-8823-87A71B04D03F}"/>
              </a:ext>
            </a:extLst>
          </p:cNvPr>
          <p:cNvSpPr/>
          <p:nvPr/>
        </p:nvSpPr>
        <p:spPr>
          <a:xfrm>
            <a:off x="10260977" y="367507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Arrow: Chevron 66">
            <a:extLst>
              <a:ext uri="{FF2B5EF4-FFF2-40B4-BE49-F238E27FC236}">
                <a16:creationId xmlns:a16="http://schemas.microsoft.com/office/drawing/2014/main" id="{EEC2FC60-7E53-4EE6-B53A-7C0970677CFB}"/>
              </a:ext>
            </a:extLst>
          </p:cNvPr>
          <p:cNvSpPr/>
          <p:nvPr/>
        </p:nvSpPr>
        <p:spPr>
          <a:xfrm>
            <a:off x="10868025" y="366050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8" name="Graphic 67" descr="Magnifying glass">
            <a:extLst>
              <a:ext uri="{FF2B5EF4-FFF2-40B4-BE49-F238E27FC236}">
                <a16:creationId xmlns:a16="http://schemas.microsoft.com/office/drawing/2014/main" id="{FCEA92F8-E000-4CBD-8526-CDB73C1EF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4450" y="555218"/>
            <a:ext cx="274320" cy="274320"/>
          </a:xfrm>
          <a:prstGeom prst="rect">
            <a:avLst/>
          </a:prstGeom>
        </p:spPr>
      </p:pic>
      <p:pic>
        <p:nvPicPr>
          <p:cNvPr id="69" name="Graphic 68" descr="Court">
            <a:extLst>
              <a:ext uri="{FF2B5EF4-FFF2-40B4-BE49-F238E27FC236}">
                <a16:creationId xmlns:a16="http://schemas.microsoft.com/office/drawing/2014/main" id="{FD59845D-5D4C-4F47-95FD-0BB5B49DF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53574" y="548640"/>
            <a:ext cx="274320" cy="274320"/>
          </a:xfrm>
          <a:prstGeom prst="rect">
            <a:avLst/>
          </a:prstGeom>
        </p:spPr>
      </p:pic>
      <p:pic>
        <p:nvPicPr>
          <p:cNvPr id="70" name="Graphic 69" descr="Radioactive">
            <a:extLst>
              <a:ext uri="{FF2B5EF4-FFF2-40B4-BE49-F238E27FC236}">
                <a16:creationId xmlns:a16="http://schemas.microsoft.com/office/drawing/2014/main" id="{6F60F0F4-C71B-40B2-8727-E1A52320DA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46384" y="548640"/>
            <a:ext cx="274320" cy="274320"/>
          </a:xfrm>
          <a:prstGeom prst="rect">
            <a:avLst/>
          </a:prstGeom>
        </p:spPr>
      </p:pic>
      <p:pic>
        <p:nvPicPr>
          <p:cNvPr id="71" name="Graphic 70" descr="City">
            <a:extLst>
              <a:ext uri="{FF2B5EF4-FFF2-40B4-BE49-F238E27FC236}">
                <a16:creationId xmlns:a16="http://schemas.microsoft.com/office/drawing/2014/main" id="{50642547-F247-4CA9-9C1D-3738A60E33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69734" y="555218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25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6B1D4396-83EE-45A0-92B3-5A4DBE975AE7}"/>
              </a:ext>
            </a:extLst>
          </p:cNvPr>
          <p:cNvSpPr/>
          <p:nvPr/>
        </p:nvSpPr>
        <p:spPr>
          <a:xfrm>
            <a:off x="409575" y="1565104"/>
            <a:ext cx="11372850" cy="667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213EC4B-C395-4A3F-9690-35EEEE2DF284}"/>
              </a:ext>
            </a:extLst>
          </p:cNvPr>
          <p:cNvSpPr/>
          <p:nvPr/>
        </p:nvSpPr>
        <p:spPr>
          <a:xfrm>
            <a:off x="533401" y="1714194"/>
            <a:ext cx="653757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Yapı Kredi Bank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982BDF-DF8F-4DDF-A5ED-1C53D9CBBF8C}"/>
              </a:ext>
            </a:extLst>
          </p:cNvPr>
          <p:cNvSpPr/>
          <p:nvPr/>
        </p:nvSpPr>
        <p:spPr>
          <a:xfrm>
            <a:off x="409575" y="2898837"/>
            <a:ext cx="11372850" cy="3562659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14DC7EF-3886-4739-81E0-8F3EF127751E}"/>
              </a:ext>
            </a:extLst>
          </p:cNvPr>
          <p:cNvSpPr/>
          <p:nvPr/>
        </p:nvSpPr>
        <p:spPr>
          <a:xfrm>
            <a:off x="409575" y="2400929"/>
            <a:ext cx="11372850" cy="40050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8190A44-D3C1-4C9F-95D3-8E7DE4C9EF52}"/>
              </a:ext>
            </a:extLst>
          </p:cNvPr>
          <p:cNvSpPr/>
          <p:nvPr/>
        </p:nvSpPr>
        <p:spPr>
          <a:xfrm>
            <a:off x="471488" y="2419915"/>
            <a:ext cx="6661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Enterprise IT Organisation Scheme (Non-Tech)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10E43C-F4DA-42B6-82F7-5ED1249CE8DF}"/>
              </a:ext>
            </a:extLst>
          </p:cNvPr>
          <p:cNvSpPr/>
          <p:nvPr/>
        </p:nvSpPr>
        <p:spPr>
          <a:xfrm>
            <a:off x="4955507" y="3229857"/>
            <a:ext cx="1741909" cy="541959"/>
          </a:xfrm>
          <a:prstGeom prst="rect">
            <a:avLst/>
          </a:prstGeom>
          <a:solidFill>
            <a:srgbClr val="7030A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7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CBE9EE-B5FA-4D56-9171-13F255FBDAB1}"/>
              </a:ext>
            </a:extLst>
          </p:cNvPr>
          <p:cNvSpPr/>
          <p:nvPr/>
        </p:nvSpPr>
        <p:spPr>
          <a:xfrm>
            <a:off x="4952933" y="3237906"/>
            <a:ext cx="1722175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r-TR" sz="1400" dirty="0">
                <a:solidFill>
                  <a:schemeClr val="bg1"/>
                </a:solidFill>
                <a:latin typeface="arial" panose="020B0604020202020204" pitchFamily="34" charset="0"/>
              </a:rPr>
              <a:t>Information Tech. (CIO)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F328540-B4C9-4F9E-BE32-E93FF9217276}"/>
              </a:ext>
            </a:extLst>
          </p:cNvPr>
          <p:cNvSpPr/>
          <p:nvPr/>
        </p:nvSpPr>
        <p:spPr>
          <a:xfrm>
            <a:off x="1028697" y="4318175"/>
            <a:ext cx="1741909" cy="2001507"/>
          </a:xfrm>
          <a:prstGeom prst="rect">
            <a:avLst/>
          </a:prstGeom>
          <a:solidFill>
            <a:srgbClr val="7030A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5D3AD44-8AFB-4F81-A3F6-B8B9DEEBDCE2}"/>
              </a:ext>
            </a:extLst>
          </p:cNvPr>
          <p:cNvSpPr/>
          <p:nvPr/>
        </p:nvSpPr>
        <p:spPr>
          <a:xfrm>
            <a:off x="1032701" y="4326224"/>
            <a:ext cx="1731327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r-TR" sz="1700" dirty="0">
                <a:solidFill>
                  <a:schemeClr val="bg1"/>
                </a:solidFill>
                <a:latin typeface="arial" panose="020B0604020202020204" pitchFamily="34" charset="0"/>
              </a:rPr>
              <a:t>Architecture</a:t>
            </a:r>
          </a:p>
          <a:p>
            <a:pPr algn="ctr"/>
            <a:endParaRPr lang="tr-TR" sz="17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bg1"/>
                </a:solidFill>
              </a:rPr>
              <a:t>Technical Architecture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bg1"/>
                </a:solidFill>
              </a:rPr>
              <a:t>Data Architecture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bg1"/>
                </a:solidFill>
              </a:rPr>
              <a:t>Application Architecture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AEB26EE-6933-477A-96A8-7F2AD72E83BF}"/>
              </a:ext>
            </a:extLst>
          </p:cNvPr>
          <p:cNvCxnSpPr>
            <a:cxnSpLocks/>
            <a:stCxn id="21" idx="2"/>
            <a:endCxn id="32" idx="0"/>
          </p:cNvCxnSpPr>
          <p:nvPr/>
        </p:nvCxnSpPr>
        <p:spPr>
          <a:xfrm flipH="1">
            <a:off x="1899652" y="3761126"/>
            <a:ext cx="3914369" cy="55704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AD0FC3D-6862-4A5C-817B-179055C8823A}"/>
              </a:ext>
            </a:extLst>
          </p:cNvPr>
          <p:cNvSpPr/>
          <p:nvPr/>
        </p:nvSpPr>
        <p:spPr>
          <a:xfrm>
            <a:off x="3377859" y="4315347"/>
            <a:ext cx="1741909" cy="2015936"/>
          </a:xfrm>
          <a:prstGeom prst="rect">
            <a:avLst/>
          </a:prstGeom>
          <a:solidFill>
            <a:srgbClr val="7030A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C3273B1-1AAD-40CE-8C37-59F111A09B04}"/>
              </a:ext>
            </a:extLst>
          </p:cNvPr>
          <p:cNvSpPr/>
          <p:nvPr/>
        </p:nvSpPr>
        <p:spPr>
          <a:xfrm>
            <a:off x="3375552" y="4328681"/>
            <a:ext cx="1731327" cy="61555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r-TR" sz="1700" dirty="0">
                <a:solidFill>
                  <a:schemeClr val="bg1"/>
                </a:solidFill>
                <a:latin typeface="arial" panose="020B0604020202020204" pitchFamily="34" charset="0"/>
              </a:rPr>
              <a:t>Project Management</a:t>
            </a:r>
            <a:endParaRPr lang="en-US" sz="1700" dirty="0">
              <a:solidFill>
                <a:schemeClr val="bg1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4CCA963-64B1-4635-8DE7-EFFFB3E340CC}"/>
              </a:ext>
            </a:extLst>
          </p:cNvPr>
          <p:cNvCxnSpPr>
            <a:cxnSpLocks/>
            <a:stCxn id="20" idx="2"/>
            <a:endCxn id="47" idx="0"/>
          </p:cNvCxnSpPr>
          <p:nvPr/>
        </p:nvCxnSpPr>
        <p:spPr>
          <a:xfrm flipH="1">
            <a:off x="4248814" y="3771816"/>
            <a:ext cx="1577648" cy="54353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425C6D4B-F837-4BE2-8534-AA43F3AD3B0C}"/>
              </a:ext>
            </a:extLst>
          </p:cNvPr>
          <p:cNvSpPr/>
          <p:nvPr/>
        </p:nvSpPr>
        <p:spPr>
          <a:xfrm>
            <a:off x="5811751" y="4302012"/>
            <a:ext cx="1741909" cy="2017671"/>
          </a:xfrm>
          <a:prstGeom prst="rect">
            <a:avLst/>
          </a:prstGeom>
          <a:solidFill>
            <a:srgbClr val="7030A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5BE5CD6-A17D-4D09-9A8D-83F93A3200E6}"/>
              </a:ext>
            </a:extLst>
          </p:cNvPr>
          <p:cNvSpPr/>
          <p:nvPr/>
        </p:nvSpPr>
        <p:spPr>
          <a:xfrm>
            <a:off x="5809444" y="4315347"/>
            <a:ext cx="1731327" cy="190821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r-TR" sz="1500" dirty="0">
                <a:solidFill>
                  <a:schemeClr val="bg1"/>
                </a:solidFill>
                <a:latin typeface="arial" panose="020B0604020202020204" pitchFamily="34" charset="0"/>
              </a:rPr>
              <a:t>Software Development</a:t>
            </a:r>
          </a:p>
          <a:p>
            <a:pPr algn="ctr"/>
            <a:r>
              <a:rPr lang="tr-TR" sz="1000" dirty="0">
                <a:solidFill>
                  <a:schemeClr val="bg1"/>
                </a:solidFill>
                <a:latin typeface="arial" panose="020B0604020202020204" pitchFamily="34" charset="0"/>
              </a:rPr>
              <a:t>Analysis | Imp. | Test</a:t>
            </a:r>
          </a:p>
          <a:p>
            <a:pPr algn="ctr"/>
            <a:endParaRPr lang="tr-TR" sz="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bg1"/>
                </a:solidFill>
                <a:latin typeface="arial" panose="020B0604020202020204" pitchFamily="34" charset="0"/>
              </a:rPr>
              <a:t>Credit Cards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bg1"/>
                </a:solidFill>
                <a:latin typeface="arial" panose="020B0604020202020204" pitchFamily="34" charset="0"/>
              </a:rPr>
              <a:t>Internet Banking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bg1"/>
                </a:solidFill>
                <a:latin typeface="arial" panose="020B0604020202020204" pitchFamily="34" charset="0"/>
              </a:rPr>
              <a:t>Document Man.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bg1"/>
                </a:solidFill>
                <a:latin typeface="arial" panose="020B0604020202020204" pitchFamily="34" charset="0"/>
              </a:rPr>
              <a:t>Payments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bg1"/>
                </a:solidFill>
                <a:latin typeface="arial" panose="020B0604020202020204" pitchFamily="34" charset="0"/>
              </a:rPr>
              <a:t>Risk Scoring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bg1"/>
                </a:solidFill>
                <a:latin typeface="arial" panose="020B0604020202020204" pitchFamily="34" charset="0"/>
              </a:rPr>
              <a:t>Personel Loans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bg1"/>
                </a:solidFill>
                <a:latin typeface="arial" panose="020B0604020202020204" pitchFamily="34" charset="0"/>
              </a:rPr>
              <a:t>...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EB5E67D-AD71-419D-8861-D6474D039848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5809444" y="3785150"/>
            <a:ext cx="873262" cy="51686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C09DF8AF-B857-44EE-B079-7128EF9BD210}"/>
              </a:ext>
            </a:extLst>
          </p:cNvPr>
          <p:cNvSpPr/>
          <p:nvPr/>
        </p:nvSpPr>
        <p:spPr>
          <a:xfrm>
            <a:off x="8409717" y="4297125"/>
            <a:ext cx="1741909" cy="2017671"/>
          </a:xfrm>
          <a:prstGeom prst="rect">
            <a:avLst/>
          </a:prstGeom>
          <a:solidFill>
            <a:srgbClr val="7030A0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1E67F6D-0E61-413F-A256-4ADCACE9301E}"/>
              </a:ext>
            </a:extLst>
          </p:cNvPr>
          <p:cNvSpPr/>
          <p:nvPr/>
        </p:nvSpPr>
        <p:spPr>
          <a:xfrm>
            <a:off x="8407410" y="4310460"/>
            <a:ext cx="1731327" cy="18620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r-TR" sz="1500" dirty="0">
                <a:solidFill>
                  <a:schemeClr val="bg1"/>
                </a:solidFill>
                <a:latin typeface="arial" panose="020B0604020202020204" pitchFamily="34" charset="0"/>
              </a:rPr>
              <a:t>Infrastructure And Operations</a:t>
            </a:r>
          </a:p>
          <a:p>
            <a:pPr algn="ctr"/>
            <a:endParaRPr lang="tr-TR" sz="15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bg1"/>
                </a:solidFill>
              </a:rPr>
              <a:t>Database Man.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bg1"/>
                </a:solidFill>
              </a:rPr>
              <a:t>Application Servers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bg1"/>
                </a:solidFill>
              </a:rPr>
              <a:t>Security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bg1"/>
                </a:solidFill>
              </a:rPr>
              <a:t>Network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bg1"/>
                </a:solidFill>
              </a:rPr>
              <a:t>Change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bg1"/>
                </a:solidFill>
              </a:rPr>
              <a:t>Problem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000" dirty="0">
                <a:solidFill>
                  <a:schemeClr val="bg1"/>
                </a:solidFill>
              </a:rPr>
              <a:t>Helpdesk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360CCFE-CDE8-452B-91E8-78A7063C4470}"/>
              </a:ext>
            </a:extLst>
          </p:cNvPr>
          <p:cNvCxnSpPr>
            <a:cxnSpLocks/>
            <a:stCxn id="20" idx="2"/>
            <a:endCxn id="57" idx="0"/>
          </p:cNvCxnSpPr>
          <p:nvPr/>
        </p:nvCxnSpPr>
        <p:spPr>
          <a:xfrm>
            <a:off x="5826462" y="3771816"/>
            <a:ext cx="3454210" cy="52530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id="{719D1F7F-14AB-46DF-B274-5EC45FE62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530" y="4912039"/>
            <a:ext cx="1602376" cy="649612"/>
          </a:xfrm>
          <a:prstGeom prst="rect">
            <a:avLst/>
          </a:prstGeom>
        </p:spPr>
      </p:pic>
      <p:sp>
        <p:nvSpPr>
          <p:cNvPr id="64" name="Speech Bubble: Oval 63">
            <a:extLst>
              <a:ext uri="{FF2B5EF4-FFF2-40B4-BE49-F238E27FC236}">
                <a16:creationId xmlns:a16="http://schemas.microsoft.com/office/drawing/2014/main" id="{21842B72-5AD4-4DF0-92A3-9A2EAF0D5C1A}"/>
              </a:ext>
            </a:extLst>
          </p:cNvPr>
          <p:cNvSpPr/>
          <p:nvPr/>
        </p:nvSpPr>
        <p:spPr>
          <a:xfrm>
            <a:off x="364096" y="2975072"/>
            <a:ext cx="3716593" cy="630606"/>
          </a:xfrm>
          <a:prstGeom prst="wedgeEllipseCallout">
            <a:avLst>
              <a:gd name="adj1" fmla="val -38970"/>
              <a:gd name="adj2" fmla="val -799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Task Diversity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C8EDA38A-895C-4C77-A27D-594907D473AF}"/>
              </a:ext>
            </a:extLst>
          </p:cNvPr>
          <p:cNvSpPr/>
          <p:nvPr/>
        </p:nvSpPr>
        <p:spPr>
          <a:xfrm>
            <a:off x="409576" y="365760"/>
            <a:ext cx="8740442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C24C4BE-09DB-4CA6-88F7-9D8641EE7656}"/>
              </a:ext>
            </a:extLst>
          </p:cNvPr>
          <p:cNvSpPr/>
          <p:nvPr/>
        </p:nvSpPr>
        <p:spPr>
          <a:xfrm>
            <a:off x="837785" y="482259"/>
            <a:ext cx="7094815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Being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ntrepreneur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fter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xperiencing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arge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cale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ompany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59DAC8BE-35FB-4535-A544-057E6EF0EFCC}"/>
              </a:ext>
            </a:extLst>
          </p:cNvPr>
          <p:cNvSpPr/>
          <p:nvPr/>
        </p:nvSpPr>
        <p:spPr>
          <a:xfrm>
            <a:off x="9052970" y="368322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Arrow: Chevron 37">
            <a:extLst>
              <a:ext uri="{FF2B5EF4-FFF2-40B4-BE49-F238E27FC236}">
                <a16:creationId xmlns:a16="http://schemas.microsoft.com/office/drawing/2014/main" id="{A70C02A8-7996-4971-9314-76857B50F31D}"/>
              </a:ext>
            </a:extLst>
          </p:cNvPr>
          <p:cNvSpPr/>
          <p:nvPr/>
        </p:nvSpPr>
        <p:spPr>
          <a:xfrm>
            <a:off x="9658395" y="368322"/>
            <a:ext cx="914400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Arrow: Chevron 38">
            <a:extLst>
              <a:ext uri="{FF2B5EF4-FFF2-40B4-BE49-F238E27FC236}">
                <a16:creationId xmlns:a16="http://schemas.microsoft.com/office/drawing/2014/main" id="{BDFB061C-A8EC-43E9-8809-8D8800EE7317}"/>
              </a:ext>
            </a:extLst>
          </p:cNvPr>
          <p:cNvSpPr/>
          <p:nvPr/>
        </p:nvSpPr>
        <p:spPr>
          <a:xfrm>
            <a:off x="10260977" y="367507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Arrow: Chevron 65">
            <a:extLst>
              <a:ext uri="{FF2B5EF4-FFF2-40B4-BE49-F238E27FC236}">
                <a16:creationId xmlns:a16="http://schemas.microsoft.com/office/drawing/2014/main" id="{AAF38FEC-F2E3-467F-998B-2F325FF2F3C4}"/>
              </a:ext>
            </a:extLst>
          </p:cNvPr>
          <p:cNvSpPr/>
          <p:nvPr/>
        </p:nvSpPr>
        <p:spPr>
          <a:xfrm>
            <a:off x="10868025" y="366050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7" name="Graphic 66" descr="Magnifying glass">
            <a:extLst>
              <a:ext uri="{FF2B5EF4-FFF2-40B4-BE49-F238E27FC236}">
                <a16:creationId xmlns:a16="http://schemas.microsoft.com/office/drawing/2014/main" id="{F265EE23-F3D8-489E-9D8C-CE39887C5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64450" y="555218"/>
            <a:ext cx="274320" cy="274320"/>
          </a:xfrm>
          <a:prstGeom prst="rect">
            <a:avLst/>
          </a:prstGeom>
        </p:spPr>
      </p:pic>
      <p:pic>
        <p:nvPicPr>
          <p:cNvPr id="68" name="Graphic 67" descr="Court">
            <a:extLst>
              <a:ext uri="{FF2B5EF4-FFF2-40B4-BE49-F238E27FC236}">
                <a16:creationId xmlns:a16="http://schemas.microsoft.com/office/drawing/2014/main" id="{49C0167D-231D-482E-A4E0-08BB2770F2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53574" y="548640"/>
            <a:ext cx="274320" cy="274320"/>
          </a:xfrm>
          <a:prstGeom prst="rect">
            <a:avLst/>
          </a:prstGeom>
        </p:spPr>
      </p:pic>
      <p:pic>
        <p:nvPicPr>
          <p:cNvPr id="69" name="Graphic 68" descr="Radioactive">
            <a:extLst>
              <a:ext uri="{FF2B5EF4-FFF2-40B4-BE49-F238E27FC236}">
                <a16:creationId xmlns:a16="http://schemas.microsoft.com/office/drawing/2014/main" id="{218023C9-A711-4C1C-BBE2-C3C6914558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46384" y="548640"/>
            <a:ext cx="274320" cy="274320"/>
          </a:xfrm>
          <a:prstGeom prst="rect">
            <a:avLst/>
          </a:prstGeom>
        </p:spPr>
      </p:pic>
      <p:pic>
        <p:nvPicPr>
          <p:cNvPr id="70" name="Graphic 69" descr="City">
            <a:extLst>
              <a:ext uri="{FF2B5EF4-FFF2-40B4-BE49-F238E27FC236}">
                <a16:creationId xmlns:a16="http://schemas.microsoft.com/office/drawing/2014/main" id="{20A36358-F81C-46BA-8A80-87F6A38141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69734" y="555218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5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486FBFD-92E9-4368-88BE-84DD59A89277}"/>
              </a:ext>
            </a:extLst>
          </p:cNvPr>
          <p:cNvSpPr/>
          <p:nvPr/>
        </p:nvSpPr>
        <p:spPr>
          <a:xfrm>
            <a:off x="5221714" y="2956004"/>
            <a:ext cx="2481416" cy="386209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1D4396-83EE-45A0-92B3-5A4DBE975AE7}"/>
              </a:ext>
            </a:extLst>
          </p:cNvPr>
          <p:cNvSpPr/>
          <p:nvPr/>
        </p:nvSpPr>
        <p:spPr>
          <a:xfrm>
            <a:off x="409575" y="1565104"/>
            <a:ext cx="11372850" cy="667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213EC4B-C395-4A3F-9690-35EEEE2DF284}"/>
              </a:ext>
            </a:extLst>
          </p:cNvPr>
          <p:cNvSpPr/>
          <p:nvPr/>
        </p:nvSpPr>
        <p:spPr>
          <a:xfrm>
            <a:off x="533401" y="1714194"/>
            <a:ext cx="653757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Yapı Kredi Bank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7D5B9F-41E6-4102-A5AE-691122745582}"/>
              </a:ext>
            </a:extLst>
          </p:cNvPr>
          <p:cNvSpPr/>
          <p:nvPr/>
        </p:nvSpPr>
        <p:spPr>
          <a:xfrm>
            <a:off x="409575" y="2400929"/>
            <a:ext cx="11372850" cy="40050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171E8B-86A8-44FB-8A9F-34125B3833B6}"/>
              </a:ext>
            </a:extLst>
          </p:cNvPr>
          <p:cNvSpPr/>
          <p:nvPr/>
        </p:nvSpPr>
        <p:spPr>
          <a:xfrm>
            <a:off x="471488" y="2419915"/>
            <a:ext cx="6661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Promotion System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959F9D-2915-42A0-ABA9-E16628D6878C}"/>
              </a:ext>
            </a:extLst>
          </p:cNvPr>
          <p:cNvSpPr/>
          <p:nvPr/>
        </p:nvSpPr>
        <p:spPr>
          <a:xfrm>
            <a:off x="409575" y="2968469"/>
            <a:ext cx="2745256" cy="73152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dirty="0"/>
              <a:t>Entrance / Expert 1</a:t>
            </a:r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5A7C874-E203-4BEC-8566-77CC2C65F6E2}"/>
              </a:ext>
            </a:extLst>
          </p:cNvPr>
          <p:cNvSpPr/>
          <p:nvPr/>
        </p:nvSpPr>
        <p:spPr>
          <a:xfrm>
            <a:off x="423490" y="3748303"/>
            <a:ext cx="2745255" cy="73152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dirty="0"/>
              <a:t>Expert 2</a:t>
            </a:r>
            <a:endParaRPr lang="en-US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6394F05-CAB0-483F-BEE5-265A7C8E2C22}"/>
              </a:ext>
            </a:extLst>
          </p:cNvPr>
          <p:cNvSpPr/>
          <p:nvPr/>
        </p:nvSpPr>
        <p:spPr>
          <a:xfrm>
            <a:off x="431407" y="4528517"/>
            <a:ext cx="2745254" cy="73152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dirty="0"/>
              <a:t>Expert 3</a:t>
            </a:r>
            <a:endParaRPr lang="en-US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07607D5-5BC7-4C38-9298-28B2A9C996E2}"/>
              </a:ext>
            </a:extLst>
          </p:cNvPr>
          <p:cNvSpPr/>
          <p:nvPr/>
        </p:nvSpPr>
        <p:spPr>
          <a:xfrm>
            <a:off x="431407" y="5308745"/>
            <a:ext cx="2723424" cy="73152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dirty="0"/>
              <a:t>Manager</a:t>
            </a:r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7C1BA62-7CB5-4F0C-AFAE-22E26194E083}"/>
              </a:ext>
            </a:extLst>
          </p:cNvPr>
          <p:cNvSpPr/>
          <p:nvPr/>
        </p:nvSpPr>
        <p:spPr>
          <a:xfrm>
            <a:off x="423489" y="6086575"/>
            <a:ext cx="2723423" cy="73152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dirty="0"/>
              <a:t>Director</a:t>
            </a:r>
            <a:endParaRPr lang="en-US" dirty="0"/>
          </a:p>
        </p:txBody>
      </p:sp>
      <p:sp>
        <p:nvSpPr>
          <p:cNvPr id="6" name="Arrow: Curved Up 5">
            <a:extLst>
              <a:ext uri="{FF2B5EF4-FFF2-40B4-BE49-F238E27FC236}">
                <a16:creationId xmlns:a16="http://schemas.microsoft.com/office/drawing/2014/main" id="{B0A27E40-E867-41E3-9C03-58CD9C067959}"/>
              </a:ext>
            </a:extLst>
          </p:cNvPr>
          <p:cNvSpPr/>
          <p:nvPr/>
        </p:nvSpPr>
        <p:spPr>
          <a:xfrm rot="5400000" flipV="1">
            <a:off x="3087693" y="3462212"/>
            <a:ext cx="731520" cy="457200"/>
          </a:xfrm>
          <a:prstGeom prst="curvedUpArrow">
            <a:avLst>
              <a:gd name="adj1" fmla="val 61932"/>
              <a:gd name="adj2" fmla="val 103454"/>
              <a:gd name="adj3" fmla="val 34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B9792D8-14CE-49E0-83CF-AE0E25F47867}"/>
              </a:ext>
            </a:extLst>
          </p:cNvPr>
          <p:cNvSpPr/>
          <p:nvPr/>
        </p:nvSpPr>
        <p:spPr>
          <a:xfrm>
            <a:off x="5243543" y="2968469"/>
            <a:ext cx="2411094" cy="35394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r-TR" sz="1700" dirty="0">
                <a:solidFill>
                  <a:schemeClr val="bg1"/>
                </a:solidFill>
                <a:latin typeface="arial" panose="020B0604020202020204" pitchFamily="34" charset="0"/>
              </a:rPr>
              <a:t>Level Promotion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8" name="Arrow: Chevron 87">
            <a:extLst>
              <a:ext uri="{FF2B5EF4-FFF2-40B4-BE49-F238E27FC236}">
                <a16:creationId xmlns:a16="http://schemas.microsoft.com/office/drawing/2014/main" id="{6EA86F1B-03E6-4B83-8F3D-04A475DD2C20}"/>
              </a:ext>
            </a:extLst>
          </p:cNvPr>
          <p:cNvSpPr/>
          <p:nvPr/>
        </p:nvSpPr>
        <p:spPr>
          <a:xfrm>
            <a:off x="409576" y="365760"/>
            <a:ext cx="8740442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EE961D1A-559A-4874-AF0A-7B45B5D6A6ED}"/>
              </a:ext>
            </a:extLst>
          </p:cNvPr>
          <p:cNvSpPr/>
          <p:nvPr/>
        </p:nvSpPr>
        <p:spPr>
          <a:xfrm>
            <a:off x="837785" y="482259"/>
            <a:ext cx="7094815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Being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ntrepreneur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fter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xperiencing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arge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cale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ompany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" name="Arrow: Chevron 91">
            <a:extLst>
              <a:ext uri="{FF2B5EF4-FFF2-40B4-BE49-F238E27FC236}">
                <a16:creationId xmlns:a16="http://schemas.microsoft.com/office/drawing/2014/main" id="{41667207-3AC3-4F88-8A35-D7F4DB55C295}"/>
              </a:ext>
            </a:extLst>
          </p:cNvPr>
          <p:cNvSpPr/>
          <p:nvPr/>
        </p:nvSpPr>
        <p:spPr>
          <a:xfrm>
            <a:off x="9052970" y="368322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Arrow: Chevron 92">
            <a:extLst>
              <a:ext uri="{FF2B5EF4-FFF2-40B4-BE49-F238E27FC236}">
                <a16:creationId xmlns:a16="http://schemas.microsoft.com/office/drawing/2014/main" id="{238C4313-A578-4207-9488-4935A4CC20EC}"/>
              </a:ext>
            </a:extLst>
          </p:cNvPr>
          <p:cNvSpPr/>
          <p:nvPr/>
        </p:nvSpPr>
        <p:spPr>
          <a:xfrm>
            <a:off x="9658395" y="368322"/>
            <a:ext cx="914400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Arrow: Chevron 93">
            <a:extLst>
              <a:ext uri="{FF2B5EF4-FFF2-40B4-BE49-F238E27FC236}">
                <a16:creationId xmlns:a16="http://schemas.microsoft.com/office/drawing/2014/main" id="{B17E45D8-0909-443C-8D83-2127CEFF4ABA}"/>
              </a:ext>
            </a:extLst>
          </p:cNvPr>
          <p:cNvSpPr/>
          <p:nvPr/>
        </p:nvSpPr>
        <p:spPr>
          <a:xfrm>
            <a:off x="10260977" y="367507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5" name="Arrow: Chevron 94">
            <a:extLst>
              <a:ext uri="{FF2B5EF4-FFF2-40B4-BE49-F238E27FC236}">
                <a16:creationId xmlns:a16="http://schemas.microsoft.com/office/drawing/2014/main" id="{0BEC50BF-D10A-4FC2-BE0D-9B65A92FE624}"/>
              </a:ext>
            </a:extLst>
          </p:cNvPr>
          <p:cNvSpPr/>
          <p:nvPr/>
        </p:nvSpPr>
        <p:spPr>
          <a:xfrm>
            <a:off x="10868025" y="366050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6" name="Graphic 95" descr="Magnifying glass">
            <a:extLst>
              <a:ext uri="{FF2B5EF4-FFF2-40B4-BE49-F238E27FC236}">
                <a16:creationId xmlns:a16="http://schemas.microsoft.com/office/drawing/2014/main" id="{4ED634EF-2DC7-4C4D-9618-F7982F3DE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4450" y="555218"/>
            <a:ext cx="274320" cy="274320"/>
          </a:xfrm>
          <a:prstGeom prst="rect">
            <a:avLst/>
          </a:prstGeom>
        </p:spPr>
      </p:pic>
      <p:pic>
        <p:nvPicPr>
          <p:cNvPr id="97" name="Graphic 96" descr="Court">
            <a:extLst>
              <a:ext uri="{FF2B5EF4-FFF2-40B4-BE49-F238E27FC236}">
                <a16:creationId xmlns:a16="http://schemas.microsoft.com/office/drawing/2014/main" id="{E2905935-4F34-479B-9ADA-236B430CF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53574" y="548640"/>
            <a:ext cx="274320" cy="274320"/>
          </a:xfrm>
          <a:prstGeom prst="rect">
            <a:avLst/>
          </a:prstGeom>
        </p:spPr>
      </p:pic>
      <p:pic>
        <p:nvPicPr>
          <p:cNvPr id="98" name="Graphic 97" descr="Radioactive">
            <a:extLst>
              <a:ext uri="{FF2B5EF4-FFF2-40B4-BE49-F238E27FC236}">
                <a16:creationId xmlns:a16="http://schemas.microsoft.com/office/drawing/2014/main" id="{828A9A61-3F68-4712-966F-A914C6E160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46384" y="548640"/>
            <a:ext cx="274320" cy="274320"/>
          </a:xfrm>
          <a:prstGeom prst="rect">
            <a:avLst/>
          </a:prstGeom>
        </p:spPr>
      </p:pic>
      <p:pic>
        <p:nvPicPr>
          <p:cNvPr id="99" name="Graphic 98" descr="City">
            <a:extLst>
              <a:ext uri="{FF2B5EF4-FFF2-40B4-BE49-F238E27FC236}">
                <a16:creationId xmlns:a16="http://schemas.microsoft.com/office/drawing/2014/main" id="{F78F30F0-ED29-4555-AD88-4DDFA5B5E3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69734" y="555218"/>
            <a:ext cx="274320" cy="274320"/>
          </a:xfrm>
          <a:prstGeom prst="rect">
            <a:avLst/>
          </a:prstGeom>
        </p:spPr>
      </p:pic>
      <p:sp>
        <p:nvSpPr>
          <p:cNvPr id="75" name="Arrow: Curved Up 74">
            <a:extLst>
              <a:ext uri="{FF2B5EF4-FFF2-40B4-BE49-F238E27FC236}">
                <a16:creationId xmlns:a16="http://schemas.microsoft.com/office/drawing/2014/main" id="{892D39D3-CAC6-4731-98CE-5BF0A89D19D1}"/>
              </a:ext>
            </a:extLst>
          </p:cNvPr>
          <p:cNvSpPr/>
          <p:nvPr/>
        </p:nvSpPr>
        <p:spPr>
          <a:xfrm rot="5400000" flipV="1">
            <a:off x="3090075" y="4279073"/>
            <a:ext cx="731520" cy="457200"/>
          </a:xfrm>
          <a:prstGeom prst="curvedUpArrow">
            <a:avLst>
              <a:gd name="adj1" fmla="val 61932"/>
              <a:gd name="adj2" fmla="val 103454"/>
              <a:gd name="adj3" fmla="val 34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Arrow: Curved Up 75">
            <a:extLst>
              <a:ext uri="{FF2B5EF4-FFF2-40B4-BE49-F238E27FC236}">
                <a16:creationId xmlns:a16="http://schemas.microsoft.com/office/drawing/2014/main" id="{86440C8D-3575-4659-9EFE-720D84CC4641}"/>
              </a:ext>
            </a:extLst>
          </p:cNvPr>
          <p:cNvSpPr/>
          <p:nvPr/>
        </p:nvSpPr>
        <p:spPr>
          <a:xfrm rot="5400000" flipV="1">
            <a:off x="3087694" y="5031437"/>
            <a:ext cx="731520" cy="457200"/>
          </a:xfrm>
          <a:prstGeom prst="curvedUpArrow">
            <a:avLst>
              <a:gd name="adj1" fmla="val 61932"/>
              <a:gd name="adj2" fmla="val 103454"/>
              <a:gd name="adj3" fmla="val 34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FE1052B8-7C1A-40F3-B576-09ED4A6F6F63}"/>
              </a:ext>
            </a:extLst>
          </p:cNvPr>
          <p:cNvSpPr/>
          <p:nvPr/>
        </p:nvSpPr>
        <p:spPr>
          <a:xfrm>
            <a:off x="5357881" y="3869236"/>
            <a:ext cx="2207748" cy="7315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dirty="0"/>
              <a:t>Open Data</a:t>
            </a:r>
            <a:endParaRPr lang="en-US" dirty="0"/>
          </a:p>
        </p:txBody>
      </p:sp>
      <p:sp>
        <p:nvSpPr>
          <p:cNvPr id="77" name="Arrow: Curved Up 76">
            <a:extLst>
              <a:ext uri="{FF2B5EF4-FFF2-40B4-BE49-F238E27FC236}">
                <a16:creationId xmlns:a16="http://schemas.microsoft.com/office/drawing/2014/main" id="{362B9F38-9A69-45A3-9015-AFD256B6DDBA}"/>
              </a:ext>
            </a:extLst>
          </p:cNvPr>
          <p:cNvSpPr/>
          <p:nvPr/>
        </p:nvSpPr>
        <p:spPr>
          <a:xfrm rot="5400000" flipV="1">
            <a:off x="3079214" y="5827453"/>
            <a:ext cx="731520" cy="457200"/>
          </a:xfrm>
          <a:prstGeom prst="curvedUpArrow">
            <a:avLst>
              <a:gd name="adj1" fmla="val 61932"/>
              <a:gd name="adj2" fmla="val 103454"/>
              <a:gd name="adj3" fmla="val 34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D9672863-C733-4602-B426-B81C3DF25298}"/>
              </a:ext>
            </a:extLst>
          </p:cNvPr>
          <p:cNvSpPr/>
          <p:nvPr/>
        </p:nvSpPr>
        <p:spPr>
          <a:xfrm>
            <a:off x="5357881" y="4745294"/>
            <a:ext cx="2207748" cy="7315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dirty="0"/>
              <a:t>Defined Salary Interval</a:t>
            </a:r>
            <a:endParaRPr lang="en-US" dirty="0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6AA71CB5-2901-49A1-8867-5F4443434AA2}"/>
              </a:ext>
            </a:extLst>
          </p:cNvPr>
          <p:cNvSpPr/>
          <p:nvPr/>
        </p:nvSpPr>
        <p:spPr>
          <a:xfrm>
            <a:off x="5357881" y="5640615"/>
            <a:ext cx="2207748" cy="7315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dirty="0"/>
              <a:t>Defined &amp; Objective Criteria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290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6B1D4396-83EE-45A0-92B3-5A4DBE975AE7}"/>
              </a:ext>
            </a:extLst>
          </p:cNvPr>
          <p:cNvSpPr/>
          <p:nvPr/>
        </p:nvSpPr>
        <p:spPr>
          <a:xfrm>
            <a:off x="409575" y="1565104"/>
            <a:ext cx="11372850" cy="667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213EC4B-C395-4A3F-9690-35EEEE2DF284}"/>
              </a:ext>
            </a:extLst>
          </p:cNvPr>
          <p:cNvSpPr/>
          <p:nvPr/>
        </p:nvSpPr>
        <p:spPr>
          <a:xfrm>
            <a:off x="533401" y="1714194"/>
            <a:ext cx="653757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Yapi Kredi Bank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7D5B9F-41E6-4102-A5AE-691122745582}"/>
              </a:ext>
            </a:extLst>
          </p:cNvPr>
          <p:cNvSpPr/>
          <p:nvPr/>
        </p:nvSpPr>
        <p:spPr>
          <a:xfrm>
            <a:off x="409575" y="2400929"/>
            <a:ext cx="11372850" cy="40050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171E8B-86A8-44FB-8A9F-34125B3833B6}"/>
              </a:ext>
            </a:extLst>
          </p:cNvPr>
          <p:cNvSpPr/>
          <p:nvPr/>
        </p:nvSpPr>
        <p:spPr>
          <a:xfrm>
            <a:off x="471488" y="2419915"/>
            <a:ext cx="6661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Quitting Yapi Kredi Bank</a:t>
            </a:r>
          </a:p>
        </p:txBody>
      </p: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6D6DA5E6-2875-40F2-8E02-8AC901E1E7F2}"/>
              </a:ext>
            </a:extLst>
          </p:cNvPr>
          <p:cNvSpPr/>
          <p:nvPr/>
        </p:nvSpPr>
        <p:spPr>
          <a:xfrm>
            <a:off x="409576" y="365760"/>
            <a:ext cx="8740442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FD97CFA-B2E8-4714-AEA3-09DE9467AF7C}"/>
              </a:ext>
            </a:extLst>
          </p:cNvPr>
          <p:cNvSpPr/>
          <p:nvPr/>
        </p:nvSpPr>
        <p:spPr>
          <a:xfrm>
            <a:off x="837785" y="482259"/>
            <a:ext cx="7094815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Being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ntrepreneur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fter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xperiencing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arge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cale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ompany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6521F3DB-074A-40FB-A4D4-17124FA8B1E8}"/>
              </a:ext>
            </a:extLst>
          </p:cNvPr>
          <p:cNvSpPr/>
          <p:nvPr/>
        </p:nvSpPr>
        <p:spPr>
          <a:xfrm>
            <a:off x="9052970" y="368322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Arrow: Chevron 37">
            <a:extLst>
              <a:ext uri="{FF2B5EF4-FFF2-40B4-BE49-F238E27FC236}">
                <a16:creationId xmlns:a16="http://schemas.microsoft.com/office/drawing/2014/main" id="{F531DF5A-7DE5-4E72-901D-66E17C0C8206}"/>
              </a:ext>
            </a:extLst>
          </p:cNvPr>
          <p:cNvSpPr/>
          <p:nvPr/>
        </p:nvSpPr>
        <p:spPr>
          <a:xfrm>
            <a:off x="9658395" y="368322"/>
            <a:ext cx="914400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Arrow: Chevron 38">
            <a:extLst>
              <a:ext uri="{FF2B5EF4-FFF2-40B4-BE49-F238E27FC236}">
                <a16:creationId xmlns:a16="http://schemas.microsoft.com/office/drawing/2014/main" id="{A5B83208-DA65-44F0-9113-BC0A7C8E7FFE}"/>
              </a:ext>
            </a:extLst>
          </p:cNvPr>
          <p:cNvSpPr/>
          <p:nvPr/>
        </p:nvSpPr>
        <p:spPr>
          <a:xfrm>
            <a:off x="10260977" y="367507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Arrow: Chevron 39">
            <a:extLst>
              <a:ext uri="{FF2B5EF4-FFF2-40B4-BE49-F238E27FC236}">
                <a16:creationId xmlns:a16="http://schemas.microsoft.com/office/drawing/2014/main" id="{B9754E5B-BEF2-4A0F-B370-034492D872F7}"/>
              </a:ext>
            </a:extLst>
          </p:cNvPr>
          <p:cNvSpPr/>
          <p:nvPr/>
        </p:nvSpPr>
        <p:spPr>
          <a:xfrm>
            <a:off x="10868025" y="366050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1" name="Graphic 40" descr="Magnifying glass">
            <a:extLst>
              <a:ext uri="{FF2B5EF4-FFF2-40B4-BE49-F238E27FC236}">
                <a16:creationId xmlns:a16="http://schemas.microsoft.com/office/drawing/2014/main" id="{F465C963-8360-4A9F-B890-14903F7D2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4450" y="555218"/>
            <a:ext cx="274320" cy="274320"/>
          </a:xfrm>
          <a:prstGeom prst="rect">
            <a:avLst/>
          </a:prstGeom>
        </p:spPr>
      </p:pic>
      <p:pic>
        <p:nvPicPr>
          <p:cNvPr id="43" name="Graphic 42" descr="Court">
            <a:extLst>
              <a:ext uri="{FF2B5EF4-FFF2-40B4-BE49-F238E27FC236}">
                <a16:creationId xmlns:a16="http://schemas.microsoft.com/office/drawing/2014/main" id="{F410FBC5-5016-42B4-9F3F-4A3DD10532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53574" y="548640"/>
            <a:ext cx="274320" cy="274320"/>
          </a:xfrm>
          <a:prstGeom prst="rect">
            <a:avLst/>
          </a:prstGeom>
        </p:spPr>
      </p:pic>
      <p:pic>
        <p:nvPicPr>
          <p:cNvPr id="45" name="Graphic 44" descr="Radioactive">
            <a:extLst>
              <a:ext uri="{FF2B5EF4-FFF2-40B4-BE49-F238E27FC236}">
                <a16:creationId xmlns:a16="http://schemas.microsoft.com/office/drawing/2014/main" id="{62C97124-A99F-4BC9-9D01-4B95BF084F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46384" y="548640"/>
            <a:ext cx="274320" cy="274320"/>
          </a:xfrm>
          <a:prstGeom prst="rect">
            <a:avLst/>
          </a:prstGeom>
        </p:spPr>
      </p:pic>
      <p:pic>
        <p:nvPicPr>
          <p:cNvPr id="46" name="Graphic 45" descr="City">
            <a:extLst>
              <a:ext uri="{FF2B5EF4-FFF2-40B4-BE49-F238E27FC236}">
                <a16:creationId xmlns:a16="http://schemas.microsoft.com/office/drawing/2014/main" id="{F26783C3-55FB-4D1E-85D8-7EF13583A4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69734" y="555218"/>
            <a:ext cx="274320" cy="2743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F03D4A-28FB-4342-B4E9-8F98468B83D4}"/>
              </a:ext>
            </a:extLst>
          </p:cNvPr>
          <p:cNvSpPr/>
          <p:nvPr/>
        </p:nvSpPr>
        <p:spPr>
          <a:xfrm>
            <a:off x="409573" y="2925176"/>
            <a:ext cx="538447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Turiska</a:t>
            </a:r>
            <a:endParaRPr lang="en-US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F6DCA5B-1AC4-4E2F-8238-49C34F70610B}"/>
              </a:ext>
            </a:extLst>
          </p:cNvPr>
          <p:cNvSpPr/>
          <p:nvPr/>
        </p:nvSpPr>
        <p:spPr>
          <a:xfrm>
            <a:off x="409573" y="3523466"/>
            <a:ext cx="538447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Koç Inovation Program Application</a:t>
            </a:r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ABE80CA-985E-44F2-B3DC-21F246F42198}"/>
              </a:ext>
            </a:extLst>
          </p:cNvPr>
          <p:cNvSpPr/>
          <p:nvPr/>
        </p:nvSpPr>
        <p:spPr>
          <a:xfrm>
            <a:off x="409573" y="4121756"/>
            <a:ext cx="538447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«Turiska» or «Bank Job» Response</a:t>
            </a:r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900090F-D234-48C7-B06D-30F545821F18}"/>
              </a:ext>
            </a:extLst>
          </p:cNvPr>
          <p:cNvSpPr/>
          <p:nvPr/>
        </p:nvSpPr>
        <p:spPr>
          <a:xfrm>
            <a:off x="409573" y="4710619"/>
            <a:ext cx="538447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Given Decision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983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71B6206C-5058-4EB4-8D85-5F5130D8CBFE}"/>
              </a:ext>
            </a:extLst>
          </p:cNvPr>
          <p:cNvSpPr/>
          <p:nvPr/>
        </p:nvSpPr>
        <p:spPr>
          <a:xfrm>
            <a:off x="409576" y="365760"/>
            <a:ext cx="8740442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9379F9-0892-48CA-9068-1FCF10522536}"/>
              </a:ext>
            </a:extLst>
          </p:cNvPr>
          <p:cNvSpPr/>
          <p:nvPr/>
        </p:nvSpPr>
        <p:spPr>
          <a:xfrm>
            <a:off x="837785" y="482259"/>
            <a:ext cx="7094815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Being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ntrepreneur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fter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xperiencing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arge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cale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ompany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DCE96EA5-0BD1-48E5-BFC9-C923AE20BBCE}"/>
              </a:ext>
            </a:extLst>
          </p:cNvPr>
          <p:cNvSpPr/>
          <p:nvPr/>
        </p:nvSpPr>
        <p:spPr>
          <a:xfrm>
            <a:off x="9052970" y="368322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9C9C4629-C1EF-4B3F-AE0D-AA5F88F92C28}"/>
              </a:ext>
            </a:extLst>
          </p:cNvPr>
          <p:cNvSpPr/>
          <p:nvPr/>
        </p:nvSpPr>
        <p:spPr>
          <a:xfrm>
            <a:off x="9658395" y="368322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Arrow: Chevron 27">
            <a:extLst>
              <a:ext uri="{FF2B5EF4-FFF2-40B4-BE49-F238E27FC236}">
                <a16:creationId xmlns:a16="http://schemas.microsoft.com/office/drawing/2014/main" id="{828AEF86-1041-4E8B-91A7-0BA78AE01A4A}"/>
              </a:ext>
            </a:extLst>
          </p:cNvPr>
          <p:cNvSpPr/>
          <p:nvPr/>
        </p:nvSpPr>
        <p:spPr>
          <a:xfrm>
            <a:off x="10260977" y="367507"/>
            <a:ext cx="914400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Arrow: Chevron 29">
            <a:extLst>
              <a:ext uri="{FF2B5EF4-FFF2-40B4-BE49-F238E27FC236}">
                <a16:creationId xmlns:a16="http://schemas.microsoft.com/office/drawing/2014/main" id="{5D5ACA06-0B32-49FD-A5CE-AD41E9C22B56}"/>
              </a:ext>
            </a:extLst>
          </p:cNvPr>
          <p:cNvSpPr/>
          <p:nvPr/>
        </p:nvSpPr>
        <p:spPr>
          <a:xfrm>
            <a:off x="10868025" y="366050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2" name="Graphic 31" descr="Magnifying glass">
            <a:extLst>
              <a:ext uri="{FF2B5EF4-FFF2-40B4-BE49-F238E27FC236}">
                <a16:creationId xmlns:a16="http://schemas.microsoft.com/office/drawing/2014/main" id="{489DA5BA-486A-4544-BF32-FB09FAB16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4450" y="555218"/>
            <a:ext cx="274320" cy="274320"/>
          </a:xfrm>
          <a:prstGeom prst="rect">
            <a:avLst/>
          </a:prstGeom>
        </p:spPr>
      </p:pic>
      <p:pic>
        <p:nvPicPr>
          <p:cNvPr id="38" name="Graphic 37" descr="Court">
            <a:extLst>
              <a:ext uri="{FF2B5EF4-FFF2-40B4-BE49-F238E27FC236}">
                <a16:creationId xmlns:a16="http://schemas.microsoft.com/office/drawing/2014/main" id="{57EA531F-313B-4A9F-90B3-C2D8D2928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53574" y="548640"/>
            <a:ext cx="274320" cy="274320"/>
          </a:xfrm>
          <a:prstGeom prst="rect">
            <a:avLst/>
          </a:prstGeom>
        </p:spPr>
      </p:pic>
      <p:pic>
        <p:nvPicPr>
          <p:cNvPr id="39" name="Graphic 38" descr="Radioactive">
            <a:extLst>
              <a:ext uri="{FF2B5EF4-FFF2-40B4-BE49-F238E27FC236}">
                <a16:creationId xmlns:a16="http://schemas.microsoft.com/office/drawing/2014/main" id="{7B47E553-2B73-4509-914A-D57C86AAC7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46384" y="548640"/>
            <a:ext cx="274320" cy="274320"/>
          </a:xfrm>
          <a:prstGeom prst="rect">
            <a:avLst/>
          </a:prstGeom>
        </p:spPr>
      </p:pic>
      <p:pic>
        <p:nvPicPr>
          <p:cNvPr id="42" name="Graphic 41" descr="City">
            <a:extLst>
              <a:ext uri="{FF2B5EF4-FFF2-40B4-BE49-F238E27FC236}">
                <a16:creationId xmlns:a16="http://schemas.microsoft.com/office/drawing/2014/main" id="{4F658F68-97D4-46E9-8FD8-1FC56ED586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69734" y="555218"/>
            <a:ext cx="274320" cy="274320"/>
          </a:xfrm>
          <a:prstGeom prst="rect">
            <a:avLst/>
          </a:prstGeom>
        </p:spPr>
      </p:pic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D9AEB03D-376E-4C3D-9D79-88E04B0827A6}"/>
              </a:ext>
            </a:extLst>
          </p:cNvPr>
          <p:cNvSpPr/>
          <p:nvPr/>
        </p:nvSpPr>
        <p:spPr>
          <a:xfrm>
            <a:off x="1314584" y="2787665"/>
            <a:ext cx="2926080" cy="1739680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EDB900-0D00-499F-9553-E2768EAF3948}"/>
              </a:ext>
            </a:extLst>
          </p:cNvPr>
          <p:cNvSpPr/>
          <p:nvPr/>
        </p:nvSpPr>
        <p:spPr>
          <a:xfrm>
            <a:off x="1938931" y="3027391"/>
            <a:ext cx="1787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Search For a Job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ABDB853A-C260-4A9E-96EC-6D8C3AA633DA}"/>
              </a:ext>
            </a:extLst>
          </p:cNvPr>
          <p:cNvSpPr/>
          <p:nvPr/>
        </p:nvSpPr>
        <p:spPr>
          <a:xfrm>
            <a:off x="3409845" y="2787665"/>
            <a:ext cx="2926080" cy="1739680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4BC4A1-F7A5-48F5-BE5E-D09B5D497FA3}"/>
              </a:ext>
            </a:extLst>
          </p:cNvPr>
          <p:cNvSpPr/>
          <p:nvPr/>
        </p:nvSpPr>
        <p:spPr>
          <a:xfrm>
            <a:off x="4054649" y="3009999"/>
            <a:ext cx="1684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Yapı Kredi Bank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Arrow: Chevron 39">
            <a:extLst>
              <a:ext uri="{FF2B5EF4-FFF2-40B4-BE49-F238E27FC236}">
                <a16:creationId xmlns:a16="http://schemas.microsoft.com/office/drawing/2014/main" id="{A7E5B9C9-3B27-4F40-9745-5BE870A9FD2D}"/>
              </a:ext>
            </a:extLst>
          </p:cNvPr>
          <p:cNvSpPr/>
          <p:nvPr/>
        </p:nvSpPr>
        <p:spPr>
          <a:xfrm>
            <a:off x="5507646" y="2787665"/>
            <a:ext cx="2926080" cy="1739680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4034AC6-FEDE-4B69-95BC-892220C4B867}"/>
              </a:ext>
            </a:extLst>
          </p:cNvPr>
          <p:cNvSpPr/>
          <p:nvPr/>
        </p:nvSpPr>
        <p:spPr>
          <a:xfrm>
            <a:off x="6081111" y="2983687"/>
            <a:ext cx="1894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Entrepreneurship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Arrow: Chevron 42">
            <a:extLst>
              <a:ext uri="{FF2B5EF4-FFF2-40B4-BE49-F238E27FC236}">
                <a16:creationId xmlns:a16="http://schemas.microsoft.com/office/drawing/2014/main" id="{3835D645-7F37-4EB0-B159-F993D53F275B}"/>
              </a:ext>
            </a:extLst>
          </p:cNvPr>
          <p:cNvSpPr/>
          <p:nvPr/>
        </p:nvSpPr>
        <p:spPr>
          <a:xfrm>
            <a:off x="7601622" y="2787665"/>
            <a:ext cx="2926080" cy="1739680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698F683-F56D-4A96-AFA5-4E381353C37A}"/>
              </a:ext>
            </a:extLst>
          </p:cNvPr>
          <p:cNvSpPr/>
          <p:nvPr/>
        </p:nvSpPr>
        <p:spPr>
          <a:xfrm>
            <a:off x="7974103" y="2888891"/>
            <a:ext cx="2044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>
                <a:solidFill>
                  <a:schemeClr val="bg1"/>
                </a:solidFill>
              </a:rPr>
              <a:t>Turkey Information Foundation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5" name="Graphic 44" descr="Magnifying glass">
            <a:extLst>
              <a:ext uri="{FF2B5EF4-FFF2-40B4-BE49-F238E27FC236}">
                <a16:creationId xmlns:a16="http://schemas.microsoft.com/office/drawing/2014/main" id="{D925ED91-9CC2-4984-AC2D-822AA2267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3067" y="3391315"/>
            <a:ext cx="914400" cy="914400"/>
          </a:xfrm>
          <a:prstGeom prst="rect">
            <a:avLst/>
          </a:prstGeom>
        </p:spPr>
      </p:pic>
      <p:pic>
        <p:nvPicPr>
          <p:cNvPr id="46" name="Graphic 45" descr="Court">
            <a:extLst>
              <a:ext uri="{FF2B5EF4-FFF2-40B4-BE49-F238E27FC236}">
                <a16:creationId xmlns:a16="http://schemas.microsoft.com/office/drawing/2014/main" id="{451B0154-EB1E-49AD-838A-B223CF49A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36816" y="3408937"/>
            <a:ext cx="914400" cy="914400"/>
          </a:xfrm>
          <a:prstGeom prst="rect">
            <a:avLst/>
          </a:prstGeom>
        </p:spPr>
      </p:pic>
      <p:pic>
        <p:nvPicPr>
          <p:cNvPr id="47" name="Graphic 46" descr="Radioactive">
            <a:extLst>
              <a:ext uri="{FF2B5EF4-FFF2-40B4-BE49-F238E27FC236}">
                <a16:creationId xmlns:a16="http://schemas.microsoft.com/office/drawing/2014/main" id="{BA56F9A6-1575-4F7A-B90F-1F8A63E9DB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97814" y="3381587"/>
            <a:ext cx="914400" cy="914400"/>
          </a:xfrm>
          <a:prstGeom prst="rect">
            <a:avLst/>
          </a:prstGeom>
        </p:spPr>
      </p:pic>
      <p:pic>
        <p:nvPicPr>
          <p:cNvPr id="48" name="Graphic 47" descr="City">
            <a:extLst>
              <a:ext uri="{FF2B5EF4-FFF2-40B4-BE49-F238E27FC236}">
                <a16:creationId xmlns:a16="http://schemas.microsoft.com/office/drawing/2014/main" id="{C28AC186-728B-4A78-ACD3-A26D427D97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89795" y="33906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46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AAD857A-E818-489D-B7CC-21402F77810E}"/>
              </a:ext>
            </a:extLst>
          </p:cNvPr>
          <p:cNvSpPr/>
          <p:nvPr/>
        </p:nvSpPr>
        <p:spPr>
          <a:xfrm>
            <a:off x="409575" y="2413336"/>
            <a:ext cx="538447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Undergraduate Period</a:t>
            </a:r>
            <a:endParaRPr lang="en-US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5B0E5A4-3B3F-419E-A175-573C1D9B72AA}"/>
              </a:ext>
            </a:extLst>
          </p:cNvPr>
          <p:cNvSpPr/>
          <p:nvPr/>
        </p:nvSpPr>
        <p:spPr>
          <a:xfrm>
            <a:off x="409575" y="3011626"/>
            <a:ext cx="538447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Trial Period</a:t>
            </a:r>
            <a:endParaRPr lang="en-US" dirty="0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C23B55D-2A1F-40DE-A655-2B08E09EE5D1}"/>
              </a:ext>
            </a:extLst>
          </p:cNvPr>
          <p:cNvSpPr/>
          <p:nvPr/>
        </p:nvSpPr>
        <p:spPr>
          <a:xfrm>
            <a:off x="409575" y="3609916"/>
            <a:ext cx="538447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Turiska</a:t>
            </a:r>
            <a:endParaRPr lang="en-US" dirty="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F32B346-4D44-412E-A743-02854A28B314}"/>
              </a:ext>
            </a:extLst>
          </p:cNvPr>
          <p:cNvSpPr/>
          <p:nvPr/>
        </p:nvSpPr>
        <p:spPr>
          <a:xfrm>
            <a:off x="409575" y="4198779"/>
            <a:ext cx="538447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Ekoelektrik</a:t>
            </a:r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1D4396-83EE-45A0-92B3-5A4DBE975AE7}"/>
              </a:ext>
            </a:extLst>
          </p:cNvPr>
          <p:cNvSpPr/>
          <p:nvPr/>
        </p:nvSpPr>
        <p:spPr>
          <a:xfrm>
            <a:off x="409575" y="1565104"/>
            <a:ext cx="11372850" cy="667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213EC4B-C395-4A3F-9690-35EEEE2DF284}"/>
              </a:ext>
            </a:extLst>
          </p:cNvPr>
          <p:cNvSpPr/>
          <p:nvPr/>
        </p:nvSpPr>
        <p:spPr>
          <a:xfrm>
            <a:off x="533401" y="1714194"/>
            <a:ext cx="653757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Entrepreneurship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95B13EF7-C5FE-44DF-BCD9-1253E9A0D874}"/>
              </a:ext>
            </a:extLst>
          </p:cNvPr>
          <p:cNvSpPr/>
          <p:nvPr/>
        </p:nvSpPr>
        <p:spPr>
          <a:xfrm>
            <a:off x="409576" y="365760"/>
            <a:ext cx="8740442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A94EE41-DA6F-457D-A688-F8FF2E4D68EC}"/>
              </a:ext>
            </a:extLst>
          </p:cNvPr>
          <p:cNvSpPr/>
          <p:nvPr/>
        </p:nvSpPr>
        <p:spPr>
          <a:xfrm>
            <a:off x="837785" y="482259"/>
            <a:ext cx="7094815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Being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ntrepreneur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fter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xperiencing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arge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cale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ompany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601520A8-1DD8-4CE8-8456-01C4A166E0A6}"/>
              </a:ext>
            </a:extLst>
          </p:cNvPr>
          <p:cNvSpPr/>
          <p:nvPr/>
        </p:nvSpPr>
        <p:spPr>
          <a:xfrm>
            <a:off x="9052970" y="368322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Arrow: Chevron 37">
            <a:extLst>
              <a:ext uri="{FF2B5EF4-FFF2-40B4-BE49-F238E27FC236}">
                <a16:creationId xmlns:a16="http://schemas.microsoft.com/office/drawing/2014/main" id="{4C642E51-2AF2-444A-884B-C46A1D148DB7}"/>
              </a:ext>
            </a:extLst>
          </p:cNvPr>
          <p:cNvSpPr/>
          <p:nvPr/>
        </p:nvSpPr>
        <p:spPr>
          <a:xfrm>
            <a:off x="9658395" y="368322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Arrow: Chevron 38">
            <a:extLst>
              <a:ext uri="{FF2B5EF4-FFF2-40B4-BE49-F238E27FC236}">
                <a16:creationId xmlns:a16="http://schemas.microsoft.com/office/drawing/2014/main" id="{C98CC1A8-81AC-463C-9D8D-FDFD9581E2BD}"/>
              </a:ext>
            </a:extLst>
          </p:cNvPr>
          <p:cNvSpPr/>
          <p:nvPr/>
        </p:nvSpPr>
        <p:spPr>
          <a:xfrm>
            <a:off x="10260977" y="367507"/>
            <a:ext cx="914400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Arrow: Chevron 51">
            <a:extLst>
              <a:ext uri="{FF2B5EF4-FFF2-40B4-BE49-F238E27FC236}">
                <a16:creationId xmlns:a16="http://schemas.microsoft.com/office/drawing/2014/main" id="{1CFA0827-D8A2-4A48-8E19-1D2253C9FB26}"/>
              </a:ext>
            </a:extLst>
          </p:cNvPr>
          <p:cNvSpPr/>
          <p:nvPr/>
        </p:nvSpPr>
        <p:spPr>
          <a:xfrm>
            <a:off x="10868025" y="366050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3" name="Graphic 52" descr="Magnifying glass">
            <a:extLst>
              <a:ext uri="{FF2B5EF4-FFF2-40B4-BE49-F238E27FC236}">
                <a16:creationId xmlns:a16="http://schemas.microsoft.com/office/drawing/2014/main" id="{47C2F394-2350-4B05-8212-3E01037D3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4450" y="555218"/>
            <a:ext cx="274320" cy="274320"/>
          </a:xfrm>
          <a:prstGeom prst="rect">
            <a:avLst/>
          </a:prstGeom>
        </p:spPr>
      </p:pic>
      <p:pic>
        <p:nvPicPr>
          <p:cNvPr id="54" name="Graphic 53" descr="Court">
            <a:extLst>
              <a:ext uri="{FF2B5EF4-FFF2-40B4-BE49-F238E27FC236}">
                <a16:creationId xmlns:a16="http://schemas.microsoft.com/office/drawing/2014/main" id="{99556EF7-DF1A-4B12-B87B-C4C05E16D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53574" y="548640"/>
            <a:ext cx="274320" cy="274320"/>
          </a:xfrm>
          <a:prstGeom prst="rect">
            <a:avLst/>
          </a:prstGeom>
        </p:spPr>
      </p:pic>
      <p:pic>
        <p:nvPicPr>
          <p:cNvPr id="55" name="Graphic 54" descr="Radioactive">
            <a:extLst>
              <a:ext uri="{FF2B5EF4-FFF2-40B4-BE49-F238E27FC236}">
                <a16:creationId xmlns:a16="http://schemas.microsoft.com/office/drawing/2014/main" id="{A1093812-83E5-4A4B-9019-2ABED22641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46384" y="548640"/>
            <a:ext cx="274320" cy="274320"/>
          </a:xfrm>
          <a:prstGeom prst="rect">
            <a:avLst/>
          </a:prstGeom>
        </p:spPr>
      </p:pic>
      <p:pic>
        <p:nvPicPr>
          <p:cNvPr id="56" name="Graphic 55" descr="City">
            <a:extLst>
              <a:ext uri="{FF2B5EF4-FFF2-40B4-BE49-F238E27FC236}">
                <a16:creationId xmlns:a16="http://schemas.microsoft.com/office/drawing/2014/main" id="{7992A4B8-030B-4EA7-B435-EC45B52320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69734" y="555218"/>
            <a:ext cx="274320" cy="274320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DF390749-EF13-421D-B7B5-281F4E944CAC}"/>
              </a:ext>
            </a:extLst>
          </p:cNvPr>
          <p:cNvSpPr/>
          <p:nvPr/>
        </p:nvSpPr>
        <p:spPr>
          <a:xfrm>
            <a:off x="8001000" y="2413336"/>
            <a:ext cx="3781427" cy="22426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Siliconmade Ar-Ge</a:t>
            </a:r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IT Management Consultency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Software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Ekoelektrik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Turiska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02349893-8745-46A4-BB0F-C1AC3618B6EA}"/>
              </a:ext>
            </a:extLst>
          </p:cNvPr>
          <p:cNvSpPr/>
          <p:nvPr/>
        </p:nvSpPr>
        <p:spPr>
          <a:xfrm>
            <a:off x="6211794" y="2381706"/>
            <a:ext cx="1371465" cy="2274273"/>
          </a:xfrm>
          <a:prstGeom prst="homePlate">
            <a:avLst>
              <a:gd name="adj" fmla="val 371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0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42355C86-183A-46C3-9EDC-B8309AF1A3CD}"/>
              </a:ext>
            </a:extLst>
          </p:cNvPr>
          <p:cNvSpPr/>
          <p:nvPr/>
        </p:nvSpPr>
        <p:spPr>
          <a:xfrm>
            <a:off x="409575" y="365760"/>
            <a:ext cx="11372850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E64AA4-8349-4D55-ADDF-B0F0368D6C9C}"/>
              </a:ext>
            </a:extLst>
          </p:cNvPr>
          <p:cNvSpPr/>
          <p:nvPr/>
        </p:nvSpPr>
        <p:spPr>
          <a:xfrm>
            <a:off x="837785" y="482259"/>
            <a:ext cx="760232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Being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ntrepreneur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fter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xperiencing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arge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cale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ompany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C986106A-CEE8-440E-A6F1-E275230AD3D4}"/>
              </a:ext>
            </a:extLst>
          </p:cNvPr>
          <p:cNvSpPr/>
          <p:nvPr/>
        </p:nvSpPr>
        <p:spPr>
          <a:xfrm>
            <a:off x="1314584" y="2787665"/>
            <a:ext cx="2926080" cy="1739680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7D2AEA-E018-4C4B-BE86-6078922D18B5}"/>
              </a:ext>
            </a:extLst>
          </p:cNvPr>
          <p:cNvSpPr/>
          <p:nvPr/>
        </p:nvSpPr>
        <p:spPr>
          <a:xfrm>
            <a:off x="1938931" y="3027391"/>
            <a:ext cx="1787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Search For a Job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0FDF9DA2-47C9-4C6A-8BF4-6781723F3B76}"/>
              </a:ext>
            </a:extLst>
          </p:cNvPr>
          <p:cNvSpPr/>
          <p:nvPr/>
        </p:nvSpPr>
        <p:spPr>
          <a:xfrm>
            <a:off x="3409845" y="2787665"/>
            <a:ext cx="2926080" cy="1739680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0DE015-E0FF-4111-AA3F-01D73EEA5B73}"/>
              </a:ext>
            </a:extLst>
          </p:cNvPr>
          <p:cNvSpPr/>
          <p:nvPr/>
        </p:nvSpPr>
        <p:spPr>
          <a:xfrm>
            <a:off x="4054649" y="3009999"/>
            <a:ext cx="1684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Yapı Kredi Bank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6D21575F-64A4-4FBF-8EDC-8DDD590CE475}"/>
              </a:ext>
            </a:extLst>
          </p:cNvPr>
          <p:cNvSpPr/>
          <p:nvPr/>
        </p:nvSpPr>
        <p:spPr>
          <a:xfrm>
            <a:off x="5507646" y="2787665"/>
            <a:ext cx="2926080" cy="1739680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122722-527A-4CC7-978A-B6F39E95B610}"/>
              </a:ext>
            </a:extLst>
          </p:cNvPr>
          <p:cNvSpPr/>
          <p:nvPr/>
        </p:nvSpPr>
        <p:spPr>
          <a:xfrm>
            <a:off x="6081111" y="2983687"/>
            <a:ext cx="1894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Entrepreneurship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4E31B435-ABB8-4538-A7BF-74928DABA92A}"/>
              </a:ext>
            </a:extLst>
          </p:cNvPr>
          <p:cNvSpPr/>
          <p:nvPr/>
        </p:nvSpPr>
        <p:spPr>
          <a:xfrm>
            <a:off x="7601622" y="2787665"/>
            <a:ext cx="2926080" cy="1739680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C1F04C-DFBB-428F-8025-6523ABEA51F1}"/>
              </a:ext>
            </a:extLst>
          </p:cNvPr>
          <p:cNvSpPr/>
          <p:nvPr/>
        </p:nvSpPr>
        <p:spPr>
          <a:xfrm>
            <a:off x="7974103" y="2888891"/>
            <a:ext cx="2044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>
                <a:solidFill>
                  <a:schemeClr val="bg1"/>
                </a:solidFill>
              </a:rPr>
              <a:t>Turkey Information Foundation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Graphic 28" descr="Magnifying glass">
            <a:extLst>
              <a:ext uri="{FF2B5EF4-FFF2-40B4-BE49-F238E27FC236}">
                <a16:creationId xmlns:a16="http://schemas.microsoft.com/office/drawing/2014/main" id="{753597BF-11C9-4647-90FB-1855090D1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3067" y="3391315"/>
            <a:ext cx="914400" cy="914400"/>
          </a:xfrm>
          <a:prstGeom prst="rect">
            <a:avLst/>
          </a:prstGeom>
        </p:spPr>
      </p:pic>
      <p:pic>
        <p:nvPicPr>
          <p:cNvPr id="30" name="Graphic 29" descr="Court">
            <a:extLst>
              <a:ext uri="{FF2B5EF4-FFF2-40B4-BE49-F238E27FC236}">
                <a16:creationId xmlns:a16="http://schemas.microsoft.com/office/drawing/2014/main" id="{4DBEF3BE-25A9-4C1F-8372-2504616216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36816" y="3408937"/>
            <a:ext cx="914400" cy="914400"/>
          </a:xfrm>
          <a:prstGeom prst="rect">
            <a:avLst/>
          </a:prstGeom>
        </p:spPr>
      </p:pic>
      <p:pic>
        <p:nvPicPr>
          <p:cNvPr id="31" name="Graphic 30" descr="Radioactive">
            <a:extLst>
              <a:ext uri="{FF2B5EF4-FFF2-40B4-BE49-F238E27FC236}">
                <a16:creationId xmlns:a16="http://schemas.microsoft.com/office/drawing/2014/main" id="{51792FE2-CFB6-453E-92CB-0FE35BC922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97814" y="3381587"/>
            <a:ext cx="914400" cy="914400"/>
          </a:xfrm>
          <a:prstGeom prst="rect">
            <a:avLst/>
          </a:prstGeom>
        </p:spPr>
      </p:pic>
      <p:pic>
        <p:nvPicPr>
          <p:cNvPr id="32" name="Graphic 31" descr="City">
            <a:extLst>
              <a:ext uri="{FF2B5EF4-FFF2-40B4-BE49-F238E27FC236}">
                <a16:creationId xmlns:a16="http://schemas.microsoft.com/office/drawing/2014/main" id="{3EEEF9AC-DF04-4DBB-892F-0CBD5C0E8E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89795" y="33906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71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71B6206C-5058-4EB4-8D85-5F5130D8CBFE}"/>
              </a:ext>
            </a:extLst>
          </p:cNvPr>
          <p:cNvSpPr/>
          <p:nvPr/>
        </p:nvSpPr>
        <p:spPr>
          <a:xfrm>
            <a:off x="409576" y="365760"/>
            <a:ext cx="8740442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9379F9-0892-48CA-9068-1FCF10522536}"/>
              </a:ext>
            </a:extLst>
          </p:cNvPr>
          <p:cNvSpPr/>
          <p:nvPr/>
        </p:nvSpPr>
        <p:spPr>
          <a:xfrm>
            <a:off x="837785" y="482259"/>
            <a:ext cx="7094815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Being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ntrepreneur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fter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xperiencing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arge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cale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ompany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DCE96EA5-0BD1-48E5-BFC9-C923AE20BBCE}"/>
              </a:ext>
            </a:extLst>
          </p:cNvPr>
          <p:cNvSpPr/>
          <p:nvPr/>
        </p:nvSpPr>
        <p:spPr>
          <a:xfrm>
            <a:off x="9052970" y="368322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9C9C4629-C1EF-4B3F-AE0D-AA5F88F92C28}"/>
              </a:ext>
            </a:extLst>
          </p:cNvPr>
          <p:cNvSpPr/>
          <p:nvPr/>
        </p:nvSpPr>
        <p:spPr>
          <a:xfrm>
            <a:off x="9658395" y="368322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Arrow: Chevron 27">
            <a:extLst>
              <a:ext uri="{FF2B5EF4-FFF2-40B4-BE49-F238E27FC236}">
                <a16:creationId xmlns:a16="http://schemas.microsoft.com/office/drawing/2014/main" id="{828AEF86-1041-4E8B-91A7-0BA78AE01A4A}"/>
              </a:ext>
            </a:extLst>
          </p:cNvPr>
          <p:cNvSpPr/>
          <p:nvPr/>
        </p:nvSpPr>
        <p:spPr>
          <a:xfrm>
            <a:off x="10260977" y="367507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Arrow: Chevron 29">
            <a:extLst>
              <a:ext uri="{FF2B5EF4-FFF2-40B4-BE49-F238E27FC236}">
                <a16:creationId xmlns:a16="http://schemas.microsoft.com/office/drawing/2014/main" id="{5D5ACA06-0B32-49FD-A5CE-AD41E9C22B56}"/>
              </a:ext>
            </a:extLst>
          </p:cNvPr>
          <p:cNvSpPr/>
          <p:nvPr/>
        </p:nvSpPr>
        <p:spPr>
          <a:xfrm>
            <a:off x="10868025" y="366050"/>
            <a:ext cx="914400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2" name="Graphic 31" descr="Magnifying glass">
            <a:extLst>
              <a:ext uri="{FF2B5EF4-FFF2-40B4-BE49-F238E27FC236}">
                <a16:creationId xmlns:a16="http://schemas.microsoft.com/office/drawing/2014/main" id="{489DA5BA-486A-4544-BF32-FB09FAB16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4450" y="555218"/>
            <a:ext cx="274320" cy="274320"/>
          </a:xfrm>
          <a:prstGeom prst="rect">
            <a:avLst/>
          </a:prstGeom>
        </p:spPr>
      </p:pic>
      <p:pic>
        <p:nvPicPr>
          <p:cNvPr id="38" name="Graphic 37" descr="Court">
            <a:extLst>
              <a:ext uri="{FF2B5EF4-FFF2-40B4-BE49-F238E27FC236}">
                <a16:creationId xmlns:a16="http://schemas.microsoft.com/office/drawing/2014/main" id="{57EA531F-313B-4A9F-90B3-C2D8D2928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53574" y="548640"/>
            <a:ext cx="274320" cy="274320"/>
          </a:xfrm>
          <a:prstGeom prst="rect">
            <a:avLst/>
          </a:prstGeom>
        </p:spPr>
      </p:pic>
      <p:pic>
        <p:nvPicPr>
          <p:cNvPr id="39" name="Graphic 38" descr="Radioactive">
            <a:extLst>
              <a:ext uri="{FF2B5EF4-FFF2-40B4-BE49-F238E27FC236}">
                <a16:creationId xmlns:a16="http://schemas.microsoft.com/office/drawing/2014/main" id="{7B47E553-2B73-4509-914A-D57C86AAC7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46384" y="548640"/>
            <a:ext cx="274320" cy="274320"/>
          </a:xfrm>
          <a:prstGeom prst="rect">
            <a:avLst/>
          </a:prstGeom>
        </p:spPr>
      </p:pic>
      <p:pic>
        <p:nvPicPr>
          <p:cNvPr id="42" name="Graphic 41" descr="City">
            <a:extLst>
              <a:ext uri="{FF2B5EF4-FFF2-40B4-BE49-F238E27FC236}">
                <a16:creationId xmlns:a16="http://schemas.microsoft.com/office/drawing/2014/main" id="{4F658F68-97D4-46E9-8FD8-1FC56ED586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69734" y="555218"/>
            <a:ext cx="274320" cy="274320"/>
          </a:xfrm>
          <a:prstGeom prst="rect">
            <a:avLst/>
          </a:prstGeom>
        </p:spPr>
      </p:pic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D9AEB03D-376E-4C3D-9D79-88E04B0827A6}"/>
              </a:ext>
            </a:extLst>
          </p:cNvPr>
          <p:cNvSpPr/>
          <p:nvPr/>
        </p:nvSpPr>
        <p:spPr>
          <a:xfrm>
            <a:off x="1314584" y="2787665"/>
            <a:ext cx="2926080" cy="1739680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EDB900-0D00-499F-9553-E2768EAF3948}"/>
              </a:ext>
            </a:extLst>
          </p:cNvPr>
          <p:cNvSpPr/>
          <p:nvPr/>
        </p:nvSpPr>
        <p:spPr>
          <a:xfrm>
            <a:off x="1938931" y="3027391"/>
            <a:ext cx="1787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Search For a Job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ABDB853A-C260-4A9E-96EC-6D8C3AA633DA}"/>
              </a:ext>
            </a:extLst>
          </p:cNvPr>
          <p:cNvSpPr/>
          <p:nvPr/>
        </p:nvSpPr>
        <p:spPr>
          <a:xfrm>
            <a:off x="3409845" y="2787665"/>
            <a:ext cx="2926080" cy="1739680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4BC4A1-F7A5-48F5-BE5E-D09B5D497FA3}"/>
              </a:ext>
            </a:extLst>
          </p:cNvPr>
          <p:cNvSpPr/>
          <p:nvPr/>
        </p:nvSpPr>
        <p:spPr>
          <a:xfrm>
            <a:off x="4054649" y="3009999"/>
            <a:ext cx="1684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Yapı Kredi Bank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Arrow: Chevron 39">
            <a:extLst>
              <a:ext uri="{FF2B5EF4-FFF2-40B4-BE49-F238E27FC236}">
                <a16:creationId xmlns:a16="http://schemas.microsoft.com/office/drawing/2014/main" id="{A7E5B9C9-3B27-4F40-9745-5BE870A9FD2D}"/>
              </a:ext>
            </a:extLst>
          </p:cNvPr>
          <p:cNvSpPr/>
          <p:nvPr/>
        </p:nvSpPr>
        <p:spPr>
          <a:xfrm>
            <a:off x="5507646" y="2787665"/>
            <a:ext cx="2926080" cy="1739680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4034AC6-FEDE-4B69-95BC-892220C4B867}"/>
              </a:ext>
            </a:extLst>
          </p:cNvPr>
          <p:cNvSpPr/>
          <p:nvPr/>
        </p:nvSpPr>
        <p:spPr>
          <a:xfrm>
            <a:off x="6081111" y="2983687"/>
            <a:ext cx="1894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Entrepreneurship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Arrow: Chevron 42">
            <a:extLst>
              <a:ext uri="{FF2B5EF4-FFF2-40B4-BE49-F238E27FC236}">
                <a16:creationId xmlns:a16="http://schemas.microsoft.com/office/drawing/2014/main" id="{3835D645-7F37-4EB0-B159-F993D53F275B}"/>
              </a:ext>
            </a:extLst>
          </p:cNvPr>
          <p:cNvSpPr/>
          <p:nvPr/>
        </p:nvSpPr>
        <p:spPr>
          <a:xfrm>
            <a:off x="7601622" y="2787665"/>
            <a:ext cx="2926080" cy="1739680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698F683-F56D-4A96-AFA5-4E381353C37A}"/>
              </a:ext>
            </a:extLst>
          </p:cNvPr>
          <p:cNvSpPr/>
          <p:nvPr/>
        </p:nvSpPr>
        <p:spPr>
          <a:xfrm>
            <a:off x="7974103" y="2888891"/>
            <a:ext cx="2044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>
                <a:solidFill>
                  <a:schemeClr val="bg1"/>
                </a:solidFill>
              </a:rPr>
              <a:t>Turkey Information Foundation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5" name="Graphic 44" descr="Magnifying glass">
            <a:extLst>
              <a:ext uri="{FF2B5EF4-FFF2-40B4-BE49-F238E27FC236}">
                <a16:creationId xmlns:a16="http://schemas.microsoft.com/office/drawing/2014/main" id="{D925ED91-9CC2-4984-AC2D-822AA2267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3067" y="3391315"/>
            <a:ext cx="914400" cy="914400"/>
          </a:xfrm>
          <a:prstGeom prst="rect">
            <a:avLst/>
          </a:prstGeom>
        </p:spPr>
      </p:pic>
      <p:pic>
        <p:nvPicPr>
          <p:cNvPr id="46" name="Graphic 45" descr="Court">
            <a:extLst>
              <a:ext uri="{FF2B5EF4-FFF2-40B4-BE49-F238E27FC236}">
                <a16:creationId xmlns:a16="http://schemas.microsoft.com/office/drawing/2014/main" id="{451B0154-EB1E-49AD-838A-B223CF49A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36816" y="3408937"/>
            <a:ext cx="914400" cy="914400"/>
          </a:xfrm>
          <a:prstGeom prst="rect">
            <a:avLst/>
          </a:prstGeom>
        </p:spPr>
      </p:pic>
      <p:pic>
        <p:nvPicPr>
          <p:cNvPr id="47" name="Graphic 46" descr="Radioactive">
            <a:extLst>
              <a:ext uri="{FF2B5EF4-FFF2-40B4-BE49-F238E27FC236}">
                <a16:creationId xmlns:a16="http://schemas.microsoft.com/office/drawing/2014/main" id="{BA56F9A6-1575-4F7A-B90F-1F8A63E9DB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97814" y="3381587"/>
            <a:ext cx="914400" cy="914400"/>
          </a:xfrm>
          <a:prstGeom prst="rect">
            <a:avLst/>
          </a:prstGeom>
        </p:spPr>
      </p:pic>
      <p:pic>
        <p:nvPicPr>
          <p:cNvPr id="48" name="Graphic 47" descr="City">
            <a:extLst>
              <a:ext uri="{FF2B5EF4-FFF2-40B4-BE49-F238E27FC236}">
                <a16:creationId xmlns:a16="http://schemas.microsoft.com/office/drawing/2014/main" id="{C28AC186-728B-4A78-ACD3-A26D427D97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89795" y="33906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58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6B1D4396-83EE-45A0-92B3-5A4DBE975AE7}"/>
              </a:ext>
            </a:extLst>
          </p:cNvPr>
          <p:cNvSpPr/>
          <p:nvPr/>
        </p:nvSpPr>
        <p:spPr>
          <a:xfrm>
            <a:off x="409575" y="1565104"/>
            <a:ext cx="11372850" cy="667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213EC4B-C395-4A3F-9690-35EEEE2DF284}"/>
              </a:ext>
            </a:extLst>
          </p:cNvPr>
          <p:cNvSpPr/>
          <p:nvPr/>
        </p:nvSpPr>
        <p:spPr>
          <a:xfrm>
            <a:off x="533401" y="1714194"/>
            <a:ext cx="653757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Turkey Information Foundation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6A32C92A-BFE2-43D4-AD9A-93AF32DB2F6E}"/>
              </a:ext>
            </a:extLst>
          </p:cNvPr>
          <p:cNvSpPr/>
          <p:nvPr/>
        </p:nvSpPr>
        <p:spPr>
          <a:xfrm>
            <a:off x="409576" y="365760"/>
            <a:ext cx="8740442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5189B66-F3EF-4E3A-8954-DD615026CB75}"/>
              </a:ext>
            </a:extLst>
          </p:cNvPr>
          <p:cNvSpPr/>
          <p:nvPr/>
        </p:nvSpPr>
        <p:spPr>
          <a:xfrm>
            <a:off x="837785" y="482259"/>
            <a:ext cx="7094815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Being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ntrepreneur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fter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xperiencing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arge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cale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ompany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18F57F12-4FA9-4689-9E9F-6C75804E7083}"/>
              </a:ext>
            </a:extLst>
          </p:cNvPr>
          <p:cNvSpPr/>
          <p:nvPr/>
        </p:nvSpPr>
        <p:spPr>
          <a:xfrm>
            <a:off x="9052970" y="368322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Arrow: Chevron 37">
            <a:extLst>
              <a:ext uri="{FF2B5EF4-FFF2-40B4-BE49-F238E27FC236}">
                <a16:creationId xmlns:a16="http://schemas.microsoft.com/office/drawing/2014/main" id="{2591D1C4-7172-44C5-B45C-F1C35F6444E7}"/>
              </a:ext>
            </a:extLst>
          </p:cNvPr>
          <p:cNvSpPr/>
          <p:nvPr/>
        </p:nvSpPr>
        <p:spPr>
          <a:xfrm>
            <a:off x="9658395" y="368322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Arrow: Chevron 38">
            <a:extLst>
              <a:ext uri="{FF2B5EF4-FFF2-40B4-BE49-F238E27FC236}">
                <a16:creationId xmlns:a16="http://schemas.microsoft.com/office/drawing/2014/main" id="{620ED695-EBC4-4D81-9D7F-1309A4C70A4D}"/>
              </a:ext>
            </a:extLst>
          </p:cNvPr>
          <p:cNvSpPr/>
          <p:nvPr/>
        </p:nvSpPr>
        <p:spPr>
          <a:xfrm>
            <a:off x="10260977" y="367507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Arrow: Chevron 39">
            <a:extLst>
              <a:ext uri="{FF2B5EF4-FFF2-40B4-BE49-F238E27FC236}">
                <a16:creationId xmlns:a16="http://schemas.microsoft.com/office/drawing/2014/main" id="{896236F0-E512-45DE-A7BA-9F373FAFE045}"/>
              </a:ext>
            </a:extLst>
          </p:cNvPr>
          <p:cNvSpPr/>
          <p:nvPr/>
        </p:nvSpPr>
        <p:spPr>
          <a:xfrm>
            <a:off x="10868025" y="366050"/>
            <a:ext cx="914400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1" name="Graphic 40" descr="Magnifying glass">
            <a:extLst>
              <a:ext uri="{FF2B5EF4-FFF2-40B4-BE49-F238E27FC236}">
                <a16:creationId xmlns:a16="http://schemas.microsoft.com/office/drawing/2014/main" id="{4D6EF014-51A7-43FB-8D1D-9D6911099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4450" y="555218"/>
            <a:ext cx="274320" cy="274320"/>
          </a:xfrm>
          <a:prstGeom prst="rect">
            <a:avLst/>
          </a:prstGeom>
        </p:spPr>
      </p:pic>
      <p:pic>
        <p:nvPicPr>
          <p:cNvPr id="43" name="Graphic 42" descr="Court">
            <a:extLst>
              <a:ext uri="{FF2B5EF4-FFF2-40B4-BE49-F238E27FC236}">
                <a16:creationId xmlns:a16="http://schemas.microsoft.com/office/drawing/2014/main" id="{DBDBFC13-FE32-4D12-B864-DF62C417F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53574" y="548640"/>
            <a:ext cx="274320" cy="274320"/>
          </a:xfrm>
          <a:prstGeom prst="rect">
            <a:avLst/>
          </a:prstGeom>
        </p:spPr>
      </p:pic>
      <p:pic>
        <p:nvPicPr>
          <p:cNvPr id="45" name="Graphic 44" descr="Radioactive">
            <a:extLst>
              <a:ext uri="{FF2B5EF4-FFF2-40B4-BE49-F238E27FC236}">
                <a16:creationId xmlns:a16="http://schemas.microsoft.com/office/drawing/2014/main" id="{A5F28A2B-98A8-44E0-A55F-CF0BA57EA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46384" y="548640"/>
            <a:ext cx="274320" cy="274320"/>
          </a:xfrm>
          <a:prstGeom prst="rect">
            <a:avLst/>
          </a:prstGeom>
        </p:spPr>
      </p:pic>
      <p:pic>
        <p:nvPicPr>
          <p:cNvPr id="46" name="Graphic 45" descr="City">
            <a:extLst>
              <a:ext uri="{FF2B5EF4-FFF2-40B4-BE49-F238E27FC236}">
                <a16:creationId xmlns:a16="http://schemas.microsoft.com/office/drawing/2014/main" id="{5C9EF03A-ED94-41E3-8593-81A58E196B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69734" y="555218"/>
            <a:ext cx="274320" cy="274320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F63B7A7-ACC8-4D71-91B3-22BC98E1B5D1}"/>
              </a:ext>
            </a:extLst>
          </p:cNvPr>
          <p:cNvSpPr/>
          <p:nvPr/>
        </p:nvSpPr>
        <p:spPr>
          <a:xfrm>
            <a:off x="409575" y="2400929"/>
            <a:ext cx="966015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The pace of change is increasing day by day.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4EA0067-69CE-49D1-A288-7FF4F110AC2F}"/>
              </a:ext>
            </a:extLst>
          </p:cNvPr>
          <p:cNvSpPr/>
          <p:nvPr/>
        </p:nvSpPr>
        <p:spPr>
          <a:xfrm>
            <a:off x="409575" y="2999219"/>
            <a:ext cx="966015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Internet makes old values invalid and the valid values still do not exist.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29D94E0-5278-40D4-AFFB-361E18F3286A}"/>
              </a:ext>
            </a:extLst>
          </p:cNvPr>
          <p:cNvSpPr/>
          <p:nvPr/>
        </p:nvSpPr>
        <p:spPr>
          <a:xfrm>
            <a:off x="409575" y="3597509"/>
            <a:ext cx="966015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Internet Generation </a:t>
            </a:r>
            <a:r>
              <a:rPr lang="tr-TR"/>
              <a:t>is defining </a:t>
            </a:r>
            <a:r>
              <a:rPr lang="tr-TR" dirty="0"/>
              <a:t>new values and current establisment is resisting by promoting old values. </a:t>
            </a:r>
            <a:endParaRPr lang="en-US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C57DCC4-5280-42AF-ADA2-CEE8F5905C45}"/>
              </a:ext>
            </a:extLst>
          </p:cNvPr>
          <p:cNvSpPr/>
          <p:nvPr/>
        </p:nvSpPr>
        <p:spPr>
          <a:xfrm>
            <a:off x="409575" y="4186372"/>
            <a:ext cx="966015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«Daha Yeni Başlıyor» is a philosofy for new model development  that will be valid in our age.</a:t>
            </a:r>
            <a:endParaRPr lang="en-US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4461EB2-C01B-401A-B730-BFC996799E0A}"/>
              </a:ext>
            </a:extLst>
          </p:cNvPr>
          <p:cNvSpPr/>
          <p:nvPr/>
        </p:nvSpPr>
        <p:spPr>
          <a:xfrm>
            <a:off x="409575" y="4775235"/>
            <a:ext cx="966015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«Başlangıç Noktası» is a platform to discuss valid models for our information age.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B99A2B-AE67-4055-8D3E-18ACB128971A}"/>
              </a:ext>
            </a:extLst>
          </p:cNvPr>
          <p:cNvSpPr/>
          <p:nvPr/>
        </p:nvSpPr>
        <p:spPr>
          <a:xfrm>
            <a:off x="409575" y="5364098"/>
            <a:ext cx="966015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We missed «industrial revolution».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FA612A1-A8C4-43A4-939A-37C155316B00}"/>
              </a:ext>
            </a:extLst>
          </p:cNvPr>
          <p:cNvSpPr/>
          <p:nvPr/>
        </p:nvSpPr>
        <p:spPr>
          <a:xfrm>
            <a:off x="409575" y="5971815"/>
            <a:ext cx="966015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We missed internet base services revolution. Composit services &amp; blockchain are opportunuties.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357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6B1D4396-83EE-45A0-92B3-5A4DBE975AE7}"/>
              </a:ext>
            </a:extLst>
          </p:cNvPr>
          <p:cNvSpPr/>
          <p:nvPr/>
        </p:nvSpPr>
        <p:spPr>
          <a:xfrm>
            <a:off x="409575" y="1565104"/>
            <a:ext cx="11372850" cy="667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213EC4B-C395-4A3F-9690-35EEEE2DF284}"/>
              </a:ext>
            </a:extLst>
          </p:cNvPr>
          <p:cNvSpPr/>
          <p:nvPr/>
        </p:nvSpPr>
        <p:spPr>
          <a:xfrm>
            <a:off x="533401" y="1714194"/>
            <a:ext cx="653757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Türkiye Bilişim Vakfı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D513A3-ADE5-4F8F-A726-7E803C8C827E}"/>
              </a:ext>
            </a:extLst>
          </p:cNvPr>
          <p:cNvSpPr/>
          <p:nvPr/>
        </p:nvSpPr>
        <p:spPr>
          <a:xfrm>
            <a:off x="409575" y="2400929"/>
            <a:ext cx="11372850" cy="40050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FF1E81-010A-40F6-928C-0F7E7663EFF4}"/>
              </a:ext>
            </a:extLst>
          </p:cNvPr>
          <p:cNvSpPr/>
          <p:nvPr/>
        </p:nvSpPr>
        <p:spPr>
          <a:xfrm>
            <a:off x="471488" y="2419915"/>
            <a:ext cx="6661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Daha Yeni Başlıyor ve Başlangıç Noktası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0E453B-FC9B-4AF5-AA66-1EB82DDFF52F}"/>
              </a:ext>
            </a:extLst>
          </p:cNvPr>
          <p:cNvSpPr/>
          <p:nvPr/>
        </p:nvSpPr>
        <p:spPr>
          <a:xfrm>
            <a:off x="409575" y="2925176"/>
            <a:ext cx="6661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83E950-5D27-4419-8373-11C6840FD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3109842"/>
            <a:ext cx="2340770" cy="3262772"/>
          </a:xfrm>
          <a:prstGeom prst="rect">
            <a:avLst/>
          </a:prstGeom>
        </p:spPr>
      </p:pic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E3C2AE02-579B-4FFB-91A8-E7B18892CC29}"/>
              </a:ext>
            </a:extLst>
          </p:cNvPr>
          <p:cNvSpPr/>
          <p:nvPr/>
        </p:nvSpPr>
        <p:spPr>
          <a:xfrm>
            <a:off x="409576" y="365760"/>
            <a:ext cx="8740442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75A36C-C3BD-48EA-B4A2-C140055A0479}"/>
              </a:ext>
            </a:extLst>
          </p:cNvPr>
          <p:cNvSpPr/>
          <p:nvPr/>
        </p:nvSpPr>
        <p:spPr>
          <a:xfrm>
            <a:off x="837785" y="482259"/>
            <a:ext cx="7094815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Being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ntrepreneur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fter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xperiencing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arge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cale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ompany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B1A8BA47-D6F1-443B-83D1-3E56B768B6F9}"/>
              </a:ext>
            </a:extLst>
          </p:cNvPr>
          <p:cNvSpPr/>
          <p:nvPr/>
        </p:nvSpPr>
        <p:spPr>
          <a:xfrm>
            <a:off x="9052970" y="368322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Arrow: Chevron 37">
            <a:extLst>
              <a:ext uri="{FF2B5EF4-FFF2-40B4-BE49-F238E27FC236}">
                <a16:creationId xmlns:a16="http://schemas.microsoft.com/office/drawing/2014/main" id="{1C49645C-BABC-44E6-BC7B-6CB485A7F605}"/>
              </a:ext>
            </a:extLst>
          </p:cNvPr>
          <p:cNvSpPr/>
          <p:nvPr/>
        </p:nvSpPr>
        <p:spPr>
          <a:xfrm>
            <a:off x="9658395" y="368322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Arrow: Chevron 38">
            <a:extLst>
              <a:ext uri="{FF2B5EF4-FFF2-40B4-BE49-F238E27FC236}">
                <a16:creationId xmlns:a16="http://schemas.microsoft.com/office/drawing/2014/main" id="{7C93B555-B81C-4E9B-8BA6-BAFA32BFC91D}"/>
              </a:ext>
            </a:extLst>
          </p:cNvPr>
          <p:cNvSpPr/>
          <p:nvPr/>
        </p:nvSpPr>
        <p:spPr>
          <a:xfrm>
            <a:off x="10260977" y="367507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Arrow: Chevron 39">
            <a:extLst>
              <a:ext uri="{FF2B5EF4-FFF2-40B4-BE49-F238E27FC236}">
                <a16:creationId xmlns:a16="http://schemas.microsoft.com/office/drawing/2014/main" id="{C4D1CE4C-C524-4D64-8CC6-93993905209D}"/>
              </a:ext>
            </a:extLst>
          </p:cNvPr>
          <p:cNvSpPr/>
          <p:nvPr/>
        </p:nvSpPr>
        <p:spPr>
          <a:xfrm>
            <a:off x="10868025" y="366050"/>
            <a:ext cx="914400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1" name="Graphic 40" descr="Magnifying glass">
            <a:extLst>
              <a:ext uri="{FF2B5EF4-FFF2-40B4-BE49-F238E27FC236}">
                <a16:creationId xmlns:a16="http://schemas.microsoft.com/office/drawing/2014/main" id="{27D80B7D-DD6C-4B3F-8521-9A8F8191D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64450" y="555218"/>
            <a:ext cx="274320" cy="274320"/>
          </a:xfrm>
          <a:prstGeom prst="rect">
            <a:avLst/>
          </a:prstGeom>
        </p:spPr>
      </p:pic>
      <p:pic>
        <p:nvPicPr>
          <p:cNvPr id="43" name="Graphic 42" descr="Court">
            <a:extLst>
              <a:ext uri="{FF2B5EF4-FFF2-40B4-BE49-F238E27FC236}">
                <a16:creationId xmlns:a16="http://schemas.microsoft.com/office/drawing/2014/main" id="{5E7E8358-A9B0-4339-B135-A00228479E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53574" y="548640"/>
            <a:ext cx="274320" cy="274320"/>
          </a:xfrm>
          <a:prstGeom prst="rect">
            <a:avLst/>
          </a:prstGeom>
        </p:spPr>
      </p:pic>
      <p:pic>
        <p:nvPicPr>
          <p:cNvPr id="45" name="Graphic 44" descr="Radioactive">
            <a:extLst>
              <a:ext uri="{FF2B5EF4-FFF2-40B4-BE49-F238E27FC236}">
                <a16:creationId xmlns:a16="http://schemas.microsoft.com/office/drawing/2014/main" id="{803DC83B-27FC-42F7-9F7A-7169D7EB4F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46384" y="548640"/>
            <a:ext cx="274320" cy="274320"/>
          </a:xfrm>
          <a:prstGeom prst="rect">
            <a:avLst/>
          </a:prstGeom>
        </p:spPr>
      </p:pic>
      <p:pic>
        <p:nvPicPr>
          <p:cNvPr id="46" name="Graphic 45" descr="City">
            <a:extLst>
              <a:ext uri="{FF2B5EF4-FFF2-40B4-BE49-F238E27FC236}">
                <a16:creationId xmlns:a16="http://schemas.microsoft.com/office/drawing/2014/main" id="{3FB60A39-DE4A-49AA-A721-93B70C7BC8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69734" y="555218"/>
            <a:ext cx="274320" cy="274320"/>
          </a:xfrm>
          <a:prstGeom prst="rect">
            <a:avLst/>
          </a:prstGeom>
        </p:spPr>
      </p:pic>
      <p:pic>
        <p:nvPicPr>
          <p:cNvPr id="3" name="Picture 2">
            <a:hlinkClick r:id="rId11"/>
            <a:extLst>
              <a:ext uri="{FF2B5EF4-FFF2-40B4-BE49-F238E27FC236}">
                <a16:creationId xmlns:a16="http://schemas.microsoft.com/office/drawing/2014/main" id="{F1AF2A23-D0D7-41A2-89AE-96E402B9CC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952" y="3113161"/>
            <a:ext cx="5678186" cy="326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77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6B1D4396-83EE-45A0-92B3-5A4DBE975AE7}"/>
              </a:ext>
            </a:extLst>
          </p:cNvPr>
          <p:cNvSpPr/>
          <p:nvPr/>
        </p:nvSpPr>
        <p:spPr>
          <a:xfrm>
            <a:off x="409575" y="1565104"/>
            <a:ext cx="11372850" cy="667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213EC4B-C395-4A3F-9690-35EEEE2DF284}"/>
              </a:ext>
            </a:extLst>
          </p:cNvPr>
          <p:cNvSpPr/>
          <p:nvPr/>
        </p:nvSpPr>
        <p:spPr>
          <a:xfrm>
            <a:off x="533401" y="1714194"/>
            <a:ext cx="653757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Discussion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879FD1-C029-499E-875F-32896E4925AF}"/>
              </a:ext>
            </a:extLst>
          </p:cNvPr>
          <p:cNvSpPr/>
          <p:nvPr/>
        </p:nvSpPr>
        <p:spPr>
          <a:xfrm>
            <a:off x="409575" y="2400929"/>
            <a:ext cx="11372850" cy="40050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6A6DB5-4524-47E3-9994-76D3ABAB9B4D}"/>
              </a:ext>
            </a:extLst>
          </p:cNvPr>
          <p:cNvSpPr/>
          <p:nvPr/>
        </p:nvSpPr>
        <p:spPr>
          <a:xfrm>
            <a:off x="471488" y="2419915"/>
            <a:ext cx="6661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Entrepreneurship Ideas</a:t>
            </a:r>
          </a:p>
        </p:txBody>
      </p: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EC81ACCB-6284-4DB6-8E03-5384CCE8805B}"/>
              </a:ext>
            </a:extLst>
          </p:cNvPr>
          <p:cNvSpPr/>
          <p:nvPr/>
        </p:nvSpPr>
        <p:spPr>
          <a:xfrm>
            <a:off x="409576" y="365760"/>
            <a:ext cx="8740442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81599FA-1AE3-4201-822E-E6E33A9707ED}"/>
              </a:ext>
            </a:extLst>
          </p:cNvPr>
          <p:cNvSpPr/>
          <p:nvPr/>
        </p:nvSpPr>
        <p:spPr>
          <a:xfrm>
            <a:off x="837785" y="482259"/>
            <a:ext cx="7094815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Being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ntrepreneur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fter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xperiencing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arge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cale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ompany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76FA5A08-7147-44EF-AE56-7BEC53512E96}"/>
              </a:ext>
            </a:extLst>
          </p:cNvPr>
          <p:cNvSpPr/>
          <p:nvPr/>
        </p:nvSpPr>
        <p:spPr>
          <a:xfrm>
            <a:off x="9052970" y="368322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Arrow: Chevron 37">
            <a:extLst>
              <a:ext uri="{FF2B5EF4-FFF2-40B4-BE49-F238E27FC236}">
                <a16:creationId xmlns:a16="http://schemas.microsoft.com/office/drawing/2014/main" id="{FEF0A451-8824-49FF-97EE-3360EC81F244}"/>
              </a:ext>
            </a:extLst>
          </p:cNvPr>
          <p:cNvSpPr/>
          <p:nvPr/>
        </p:nvSpPr>
        <p:spPr>
          <a:xfrm>
            <a:off x="9658395" y="368322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Arrow: Chevron 38">
            <a:extLst>
              <a:ext uri="{FF2B5EF4-FFF2-40B4-BE49-F238E27FC236}">
                <a16:creationId xmlns:a16="http://schemas.microsoft.com/office/drawing/2014/main" id="{D3D45525-33A3-41ED-9173-8C93C7F6E0EA}"/>
              </a:ext>
            </a:extLst>
          </p:cNvPr>
          <p:cNvSpPr/>
          <p:nvPr/>
        </p:nvSpPr>
        <p:spPr>
          <a:xfrm>
            <a:off x="10260977" y="367507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Arrow: Chevron 39">
            <a:extLst>
              <a:ext uri="{FF2B5EF4-FFF2-40B4-BE49-F238E27FC236}">
                <a16:creationId xmlns:a16="http://schemas.microsoft.com/office/drawing/2014/main" id="{D7088483-E0DF-4C40-A3EA-B393C5E8D67B}"/>
              </a:ext>
            </a:extLst>
          </p:cNvPr>
          <p:cNvSpPr/>
          <p:nvPr/>
        </p:nvSpPr>
        <p:spPr>
          <a:xfrm>
            <a:off x="10868025" y="366050"/>
            <a:ext cx="914400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1" name="Graphic 40" descr="Magnifying glass">
            <a:extLst>
              <a:ext uri="{FF2B5EF4-FFF2-40B4-BE49-F238E27FC236}">
                <a16:creationId xmlns:a16="http://schemas.microsoft.com/office/drawing/2014/main" id="{ADAA408B-1320-4CBB-BD5B-E4FCFE391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4450" y="555218"/>
            <a:ext cx="274320" cy="274320"/>
          </a:xfrm>
          <a:prstGeom prst="rect">
            <a:avLst/>
          </a:prstGeom>
        </p:spPr>
      </p:pic>
      <p:pic>
        <p:nvPicPr>
          <p:cNvPr id="43" name="Graphic 42" descr="Court">
            <a:extLst>
              <a:ext uri="{FF2B5EF4-FFF2-40B4-BE49-F238E27FC236}">
                <a16:creationId xmlns:a16="http://schemas.microsoft.com/office/drawing/2014/main" id="{06AF7D12-698E-47EF-BD3B-E1AEC1C701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53574" y="548640"/>
            <a:ext cx="274320" cy="274320"/>
          </a:xfrm>
          <a:prstGeom prst="rect">
            <a:avLst/>
          </a:prstGeom>
        </p:spPr>
      </p:pic>
      <p:pic>
        <p:nvPicPr>
          <p:cNvPr id="45" name="Graphic 44" descr="Radioactive">
            <a:extLst>
              <a:ext uri="{FF2B5EF4-FFF2-40B4-BE49-F238E27FC236}">
                <a16:creationId xmlns:a16="http://schemas.microsoft.com/office/drawing/2014/main" id="{7D2991FB-3830-4ADA-A87D-6ACA39B8FC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46384" y="548640"/>
            <a:ext cx="274320" cy="274320"/>
          </a:xfrm>
          <a:prstGeom prst="rect">
            <a:avLst/>
          </a:prstGeom>
        </p:spPr>
      </p:pic>
      <p:pic>
        <p:nvPicPr>
          <p:cNvPr id="46" name="Graphic 45" descr="City">
            <a:extLst>
              <a:ext uri="{FF2B5EF4-FFF2-40B4-BE49-F238E27FC236}">
                <a16:creationId xmlns:a16="http://schemas.microsoft.com/office/drawing/2014/main" id="{10BA48D4-F0B4-4A84-B3CD-4E06F1CDC0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69734" y="555218"/>
            <a:ext cx="274320" cy="2743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695BB47-5D1F-47EE-8C8E-1E9280712C96}"/>
              </a:ext>
            </a:extLst>
          </p:cNvPr>
          <p:cNvSpPr/>
          <p:nvPr/>
        </p:nvSpPr>
        <p:spPr>
          <a:xfrm>
            <a:off x="409575" y="2944796"/>
            <a:ext cx="966015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Global Challenges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FA19302-171A-4E52-A88A-1C52D10BF48E}"/>
              </a:ext>
            </a:extLst>
          </p:cNvPr>
          <p:cNvSpPr/>
          <p:nvPr/>
        </p:nvSpPr>
        <p:spPr>
          <a:xfrm>
            <a:off x="409575" y="3543086"/>
            <a:ext cx="966015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World Economic Forum - Toplink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56F2797-8D06-426B-9070-14842AA9ABB6}"/>
              </a:ext>
            </a:extLst>
          </p:cNvPr>
          <p:cNvSpPr/>
          <p:nvPr/>
        </p:nvSpPr>
        <p:spPr>
          <a:xfrm>
            <a:off x="409575" y="4141376"/>
            <a:ext cx="966015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Singularity University – Singularity Hub</a:t>
            </a:r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8951E06-E4A2-4A17-8CE2-B95FEB653BB5}"/>
              </a:ext>
            </a:extLst>
          </p:cNvPr>
          <p:cNvSpPr/>
          <p:nvPr/>
        </p:nvSpPr>
        <p:spPr>
          <a:xfrm>
            <a:off x="409575" y="4730239"/>
            <a:ext cx="9660159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Başlangıç Noktası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09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28D1CB-7248-447A-81D2-F39A0D9E0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2" y="2400928"/>
            <a:ext cx="11372849" cy="3898731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6B1D4396-83EE-45A0-92B3-5A4DBE975AE7}"/>
              </a:ext>
            </a:extLst>
          </p:cNvPr>
          <p:cNvSpPr/>
          <p:nvPr/>
        </p:nvSpPr>
        <p:spPr>
          <a:xfrm>
            <a:off x="409575" y="1565104"/>
            <a:ext cx="11372850" cy="667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213EC4B-C395-4A3F-9690-35EEEE2DF284}"/>
              </a:ext>
            </a:extLst>
          </p:cNvPr>
          <p:cNvSpPr/>
          <p:nvPr/>
        </p:nvSpPr>
        <p:spPr>
          <a:xfrm>
            <a:off x="409574" y="1714194"/>
            <a:ext cx="11372851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Thank you For Listening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2F239197-63B4-410C-AEDA-79CB6F6274B0}"/>
              </a:ext>
            </a:extLst>
          </p:cNvPr>
          <p:cNvSpPr/>
          <p:nvPr/>
        </p:nvSpPr>
        <p:spPr>
          <a:xfrm>
            <a:off x="409575" y="365760"/>
            <a:ext cx="11372850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D8A889-D925-432F-842A-4DEA4A94AE93}"/>
              </a:ext>
            </a:extLst>
          </p:cNvPr>
          <p:cNvSpPr/>
          <p:nvPr/>
        </p:nvSpPr>
        <p:spPr>
          <a:xfrm>
            <a:off x="837785" y="482259"/>
            <a:ext cx="760232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Being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ntrepreneur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fter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xperiencing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arge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cale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ompany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76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71B6206C-5058-4EB4-8D85-5F5130D8CBFE}"/>
              </a:ext>
            </a:extLst>
          </p:cNvPr>
          <p:cNvSpPr/>
          <p:nvPr/>
        </p:nvSpPr>
        <p:spPr>
          <a:xfrm>
            <a:off x="409576" y="365760"/>
            <a:ext cx="8740442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9379F9-0892-48CA-9068-1FCF10522536}"/>
              </a:ext>
            </a:extLst>
          </p:cNvPr>
          <p:cNvSpPr/>
          <p:nvPr/>
        </p:nvSpPr>
        <p:spPr>
          <a:xfrm>
            <a:off x="837785" y="482259"/>
            <a:ext cx="7094815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Being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ntrepreneur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fter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xperiencing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arge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cale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ompany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DCE96EA5-0BD1-48E5-BFC9-C923AE20BBCE}"/>
              </a:ext>
            </a:extLst>
          </p:cNvPr>
          <p:cNvSpPr/>
          <p:nvPr/>
        </p:nvSpPr>
        <p:spPr>
          <a:xfrm>
            <a:off x="9052970" y="368322"/>
            <a:ext cx="914400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9C9C4629-C1EF-4B3F-AE0D-AA5F88F92C28}"/>
              </a:ext>
            </a:extLst>
          </p:cNvPr>
          <p:cNvSpPr/>
          <p:nvPr/>
        </p:nvSpPr>
        <p:spPr>
          <a:xfrm>
            <a:off x="9658395" y="368322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Arrow: Chevron 27">
            <a:extLst>
              <a:ext uri="{FF2B5EF4-FFF2-40B4-BE49-F238E27FC236}">
                <a16:creationId xmlns:a16="http://schemas.microsoft.com/office/drawing/2014/main" id="{828AEF86-1041-4E8B-91A7-0BA78AE01A4A}"/>
              </a:ext>
            </a:extLst>
          </p:cNvPr>
          <p:cNvSpPr/>
          <p:nvPr/>
        </p:nvSpPr>
        <p:spPr>
          <a:xfrm>
            <a:off x="10260977" y="367507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Arrow: Chevron 29">
            <a:extLst>
              <a:ext uri="{FF2B5EF4-FFF2-40B4-BE49-F238E27FC236}">
                <a16:creationId xmlns:a16="http://schemas.microsoft.com/office/drawing/2014/main" id="{5D5ACA06-0B32-49FD-A5CE-AD41E9C22B56}"/>
              </a:ext>
            </a:extLst>
          </p:cNvPr>
          <p:cNvSpPr/>
          <p:nvPr/>
        </p:nvSpPr>
        <p:spPr>
          <a:xfrm>
            <a:off x="10868025" y="366050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2" name="Graphic 31" descr="Magnifying glass">
            <a:extLst>
              <a:ext uri="{FF2B5EF4-FFF2-40B4-BE49-F238E27FC236}">
                <a16:creationId xmlns:a16="http://schemas.microsoft.com/office/drawing/2014/main" id="{489DA5BA-486A-4544-BF32-FB09FAB16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4450" y="555218"/>
            <a:ext cx="274320" cy="274320"/>
          </a:xfrm>
          <a:prstGeom prst="rect">
            <a:avLst/>
          </a:prstGeom>
        </p:spPr>
      </p:pic>
      <p:pic>
        <p:nvPicPr>
          <p:cNvPr id="38" name="Graphic 37" descr="Court">
            <a:extLst>
              <a:ext uri="{FF2B5EF4-FFF2-40B4-BE49-F238E27FC236}">
                <a16:creationId xmlns:a16="http://schemas.microsoft.com/office/drawing/2014/main" id="{57EA531F-313B-4A9F-90B3-C2D8D2928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53574" y="548640"/>
            <a:ext cx="274320" cy="274320"/>
          </a:xfrm>
          <a:prstGeom prst="rect">
            <a:avLst/>
          </a:prstGeom>
        </p:spPr>
      </p:pic>
      <p:pic>
        <p:nvPicPr>
          <p:cNvPr id="39" name="Graphic 38" descr="Radioactive">
            <a:extLst>
              <a:ext uri="{FF2B5EF4-FFF2-40B4-BE49-F238E27FC236}">
                <a16:creationId xmlns:a16="http://schemas.microsoft.com/office/drawing/2014/main" id="{7B47E553-2B73-4509-914A-D57C86AAC7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46384" y="548640"/>
            <a:ext cx="274320" cy="274320"/>
          </a:xfrm>
          <a:prstGeom prst="rect">
            <a:avLst/>
          </a:prstGeom>
        </p:spPr>
      </p:pic>
      <p:pic>
        <p:nvPicPr>
          <p:cNvPr id="42" name="Graphic 41" descr="City">
            <a:extLst>
              <a:ext uri="{FF2B5EF4-FFF2-40B4-BE49-F238E27FC236}">
                <a16:creationId xmlns:a16="http://schemas.microsoft.com/office/drawing/2014/main" id="{4F658F68-97D4-46E9-8FD8-1FC56ED586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69734" y="555218"/>
            <a:ext cx="274320" cy="274320"/>
          </a:xfrm>
          <a:prstGeom prst="rect">
            <a:avLst/>
          </a:prstGeom>
        </p:spPr>
      </p:pic>
      <p:sp>
        <p:nvSpPr>
          <p:cNvPr id="33" name="Arrow: Chevron 32">
            <a:extLst>
              <a:ext uri="{FF2B5EF4-FFF2-40B4-BE49-F238E27FC236}">
                <a16:creationId xmlns:a16="http://schemas.microsoft.com/office/drawing/2014/main" id="{D9AEB03D-376E-4C3D-9D79-88E04B0827A6}"/>
              </a:ext>
            </a:extLst>
          </p:cNvPr>
          <p:cNvSpPr/>
          <p:nvPr/>
        </p:nvSpPr>
        <p:spPr>
          <a:xfrm>
            <a:off x="1314584" y="2787665"/>
            <a:ext cx="2926080" cy="1739680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EDB900-0D00-499F-9553-E2768EAF3948}"/>
              </a:ext>
            </a:extLst>
          </p:cNvPr>
          <p:cNvSpPr/>
          <p:nvPr/>
        </p:nvSpPr>
        <p:spPr>
          <a:xfrm>
            <a:off x="1938931" y="3027391"/>
            <a:ext cx="1787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Search For a Job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ABDB853A-C260-4A9E-96EC-6D8C3AA633DA}"/>
              </a:ext>
            </a:extLst>
          </p:cNvPr>
          <p:cNvSpPr/>
          <p:nvPr/>
        </p:nvSpPr>
        <p:spPr>
          <a:xfrm>
            <a:off x="3409845" y="2787665"/>
            <a:ext cx="2926080" cy="1739680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4BC4A1-F7A5-48F5-BE5E-D09B5D497FA3}"/>
              </a:ext>
            </a:extLst>
          </p:cNvPr>
          <p:cNvSpPr/>
          <p:nvPr/>
        </p:nvSpPr>
        <p:spPr>
          <a:xfrm>
            <a:off x="4054649" y="3009999"/>
            <a:ext cx="1684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Yapı Kredi Bank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Arrow: Chevron 39">
            <a:extLst>
              <a:ext uri="{FF2B5EF4-FFF2-40B4-BE49-F238E27FC236}">
                <a16:creationId xmlns:a16="http://schemas.microsoft.com/office/drawing/2014/main" id="{A7E5B9C9-3B27-4F40-9745-5BE870A9FD2D}"/>
              </a:ext>
            </a:extLst>
          </p:cNvPr>
          <p:cNvSpPr/>
          <p:nvPr/>
        </p:nvSpPr>
        <p:spPr>
          <a:xfrm>
            <a:off x="5507646" y="2787665"/>
            <a:ext cx="2926080" cy="1739680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4034AC6-FEDE-4B69-95BC-892220C4B867}"/>
              </a:ext>
            </a:extLst>
          </p:cNvPr>
          <p:cNvSpPr/>
          <p:nvPr/>
        </p:nvSpPr>
        <p:spPr>
          <a:xfrm>
            <a:off x="6081111" y="2983687"/>
            <a:ext cx="1894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Entrepreneurship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Arrow: Chevron 42">
            <a:extLst>
              <a:ext uri="{FF2B5EF4-FFF2-40B4-BE49-F238E27FC236}">
                <a16:creationId xmlns:a16="http://schemas.microsoft.com/office/drawing/2014/main" id="{3835D645-7F37-4EB0-B159-F993D53F275B}"/>
              </a:ext>
            </a:extLst>
          </p:cNvPr>
          <p:cNvSpPr/>
          <p:nvPr/>
        </p:nvSpPr>
        <p:spPr>
          <a:xfrm>
            <a:off x="7601622" y="2787665"/>
            <a:ext cx="2926080" cy="1739680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698F683-F56D-4A96-AFA5-4E381353C37A}"/>
              </a:ext>
            </a:extLst>
          </p:cNvPr>
          <p:cNvSpPr/>
          <p:nvPr/>
        </p:nvSpPr>
        <p:spPr>
          <a:xfrm>
            <a:off x="7974103" y="2888891"/>
            <a:ext cx="2044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>
                <a:solidFill>
                  <a:schemeClr val="bg1"/>
                </a:solidFill>
              </a:rPr>
              <a:t>Turkey Information Foundation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5" name="Graphic 44" descr="Magnifying glass">
            <a:extLst>
              <a:ext uri="{FF2B5EF4-FFF2-40B4-BE49-F238E27FC236}">
                <a16:creationId xmlns:a16="http://schemas.microsoft.com/office/drawing/2014/main" id="{D925ED91-9CC2-4984-AC2D-822AA2267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3067" y="3391315"/>
            <a:ext cx="914400" cy="914400"/>
          </a:xfrm>
          <a:prstGeom prst="rect">
            <a:avLst/>
          </a:prstGeom>
        </p:spPr>
      </p:pic>
      <p:pic>
        <p:nvPicPr>
          <p:cNvPr id="46" name="Graphic 45" descr="Court">
            <a:extLst>
              <a:ext uri="{FF2B5EF4-FFF2-40B4-BE49-F238E27FC236}">
                <a16:creationId xmlns:a16="http://schemas.microsoft.com/office/drawing/2014/main" id="{451B0154-EB1E-49AD-838A-B223CF49A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36816" y="3408937"/>
            <a:ext cx="914400" cy="914400"/>
          </a:xfrm>
          <a:prstGeom prst="rect">
            <a:avLst/>
          </a:prstGeom>
        </p:spPr>
      </p:pic>
      <p:pic>
        <p:nvPicPr>
          <p:cNvPr id="47" name="Graphic 46" descr="Radioactive">
            <a:extLst>
              <a:ext uri="{FF2B5EF4-FFF2-40B4-BE49-F238E27FC236}">
                <a16:creationId xmlns:a16="http://schemas.microsoft.com/office/drawing/2014/main" id="{BA56F9A6-1575-4F7A-B90F-1F8A63E9DB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97814" y="3381587"/>
            <a:ext cx="914400" cy="914400"/>
          </a:xfrm>
          <a:prstGeom prst="rect">
            <a:avLst/>
          </a:prstGeom>
        </p:spPr>
      </p:pic>
      <p:pic>
        <p:nvPicPr>
          <p:cNvPr id="48" name="Graphic 47" descr="City">
            <a:extLst>
              <a:ext uri="{FF2B5EF4-FFF2-40B4-BE49-F238E27FC236}">
                <a16:creationId xmlns:a16="http://schemas.microsoft.com/office/drawing/2014/main" id="{C28AC186-728B-4A78-ACD3-A26D427D97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89795" y="33906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84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341CB5D-C8EE-49F8-92EB-98D6DCE787C9}"/>
              </a:ext>
            </a:extLst>
          </p:cNvPr>
          <p:cNvSpPr/>
          <p:nvPr/>
        </p:nvSpPr>
        <p:spPr>
          <a:xfrm>
            <a:off x="409575" y="1565104"/>
            <a:ext cx="11372850" cy="667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2FD56E-B002-4D6F-A096-40CC07BD5D0A}"/>
              </a:ext>
            </a:extLst>
          </p:cNvPr>
          <p:cNvSpPr/>
          <p:nvPr/>
        </p:nvSpPr>
        <p:spPr>
          <a:xfrm>
            <a:off x="533401" y="1714194"/>
            <a:ext cx="653757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Which Country/City I Would Like To Live?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1D266E-F700-4FCB-BDD9-54C1FE50228A}"/>
              </a:ext>
            </a:extLst>
          </p:cNvPr>
          <p:cNvSpPr/>
          <p:nvPr/>
        </p:nvSpPr>
        <p:spPr>
          <a:xfrm>
            <a:off x="409576" y="2362201"/>
            <a:ext cx="2743200" cy="21031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ankara">
            <a:extLst>
              <a:ext uri="{FF2B5EF4-FFF2-40B4-BE49-F238E27FC236}">
                <a16:creationId xmlns:a16="http://schemas.microsoft.com/office/drawing/2014/main" id="{C195FA48-F8CA-4DE4-A086-D3D1BD76A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3" y="2739392"/>
            <a:ext cx="2743200" cy="17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3EB6F18-30F9-489D-B44D-6324B2CE34E8}"/>
              </a:ext>
            </a:extLst>
          </p:cNvPr>
          <p:cNvSpPr/>
          <p:nvPr/>
        </p:nvSpPr>
        <p:spPr>
          <a:xfrm>
            <a:off x="3401087" y="2376572"/>
            <a:ext cx="2743200" cy="21031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466FFF0-F3C1-4CC6-99D4-B7CB8A669EDB}"/>
              </a:ext>
            </a:extLst>
          </p:cNvPr>
          <p:cNvSpPr/>
          <p:nvPr/>
        </p:nvSpPr>
        <p:spPr>
          <a:xfrm>
            <a:off x="6392596" y="2376572"/>
            <a:ext cx="2743200" cy="21031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D541D3-6ABF-449D-B057-274D20EB44AE}"/>
              </a:ext>
            </a:extLst>
          </p:cNvPr>
          <p:cNvSpPr/>
          <p:nvPr/>
        </p:nvSpPr>
        <p:spPr>
          <a:xfrm>
            <a:off x="409574" y="4593114"/>
            <a:ext cx="2743200" cy="21031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F5F6A49-1FE7-4B7D-98F7-724990FD09A7}"/>
              </a:ext>
            </a:extLst>
          </p:cNvPr>
          <p:cNvSpPr/>
          <p:nvPr/>
        </p:nvSpPr>
        <p:spPr>
          <a:xfrm>
            <a:off x="3401085" y="4607485"/>
            <a:ext cx="2743200" cy="21031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079ADD0-DE3E-48CB-A77B-BA20EF197E15}"/>
              </a:ext>
            </a:extLst>
          </p:cNvPr>
          <p:cNvSpPr/>
          <p:nvPr/>
        </p:nvSpPr>
        <p:spPr>
          <a:xfrm>
            <a:off x="6392595" y="4593114"/>
            <a:ext cx="2743200" cy="21031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istanbul">
            <a:extLst>
              <a:ext uri="{FF2B5EF4-FFF2-40B4-BE49-F238E27FC236}">
                <a16:creationId xmlns:a16="http://schemas.microsoft.com/office/drawing/2014/main" id="{92C2C6A0-6A09-4682-94E5-06D3CFBA9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082" y="2739391"/>
            <a:ext cx="2743200" cy="171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iffel">
            <a:extLst>
              <a:ext uri="{FF2B5EF4-FFF2-40B4-BE49-F238E27FC236}">
                <a16:creationId xmlns:a16="http://schemas.microsoft.com/office/drawing/2014/main" id="{E80E7FB4-A6B2-4B65-9000-9A2A9A10F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588" y="2739391"/>
            <a:ext cx="2743200" cy="171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1018EA-EB04-4123-8E62-1DB1DA3D2729}"/>
              </a:ext>
            </a:extLst>
          </p:cNvPr>
          <p:cNvSpPr txBox="1"/>
          <p:nvPr/>
        </p:nvSpPr>
        <p:spPr>
          <a:xfrm>
            <a:off x="409573" y="2348113"/>
            <a:ext cx="274320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tr-TR" dirty="0"/>
              <a:t>Ankara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F67606E-3D55-405D-87D6-1210032DC3DD}"/>
              </a:ext>
            </a:extLst>
          </p:cNvPr>
          <p:cNvSpPr txBox="1"/>
          <p:nvPr/>
        </p:nvSpPr>
        <p:spPr>
          <a:xfrm>
            <a:off x="3401082" y="2370059"/>
            <a:ext cx="274320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tr-TR" dirty="0"/>
              <a:t>İstanbul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CB08152-FD9D-462E-874E-CFFBEDB1173C}"/>
              </a:ext>
            </a:extLst>
          </p:cNvPr>
          <p:cNvSpPr txBox="1"/>
          <p:nvPr/>
        </p:nvSpPr>
        <p:spPr>
          <a:xfrm>
            <a:off x="6392588" y="2359213"/>
            <a:ext cx="274320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tr-TR" dirty="0"/>
              <a:t>Europe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A5E7628-F689-4D0F-AACF-43B65D50A16C}"/>
              </a:ext>
            </a:extLst>
          </p:cNvPr>
          <p:cNvSpPr txBox="1"/>
          <p:nvPr/>
        </p:nvSpPr>
        <p:spPr>
          <a:xfrm>
            <a:off x="409573" y="4605410"/>
            <a:ext cx="274320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tr-TR" dirty="0"/>
              <a:t>U.K.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D0704FE-946A-4031-AC54-13C11BB578FD}"/>
              </a:ext>
            </a:extLst>
          </p:cNvPr>
          <p:cNvSpPr txBox="1"/>
          <p:nvPr/>
        </p:nvSpPr>
        <p:spPr>
          <a:xfrm>
            <a:off x="3401082" y="4636547"/>
            <a:ext cx="274320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tr-TR" dirty="0"/>
              <a:t>U.S.A.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F131F9D-8340-4513-B65B-7380F105CE26}"/>
              </a:ext>
            </a:extLst>
          </p:cNvPr>
          <p:cNvSpPr txBox="1"/>
          <p:nvPr/>
        </p:nvSpPr>
        <p:spPr>
          <a:xfrm>
            <a:off x="6392588" y="4636547"/>
            <a:ext cx="274320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tr-TR" dirty="0"/>
              <a:t>Other?</a:t>
            </a:r>
            <a:endParaRPr lang="en-US" dirty="0"/>
          </a:p>
        </p:txBody>
      </p:sp>
      <p:pic>
        <p:nvPicPr>
          <p:cNvPr id="1032" name="Picture 8" descr="Image result for ingiltere">
            <a:extLst>
              <a:ext uri="{FF2B5EF4-FFF2-40B4-BE49-F238E27FC236}">
                <a16:creationId xmlns:a16="http://schemas.microsoft.com/office/drawing/2014/main" id="{8250E7AE-6F56-495F-B165-F67AA6E49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67" y="4987039"/>
            <a:ext cx="2737040" cy="170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USA">
            <a:extLst>
              <a:ext uri="{FF2B5EF4-FFF2-40B4-BE49-F238E27FC236}">
                <a16:creationId xmlns:a16="http://schemas.microsoft.com/office/drawing/2014/main" id="{2E979082-8EEE-412F-8A3E-55C75B060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082" y="4977424"/>
            <a:ext cx="2743200" cy="171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primitive  tribe">
            <a:extLst>
              <a:ext uri="{FF2B5EF4-FFF2-40B4-BE49-F238E27FC236}">
                <a16:creationId xmlns:a16="http://schemas.microsoft.com/office/drawing/2014/main" id="{A999F8E7-B33B-40BB-AC83-0EF5EC67B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760" y="4974742"/>
            <a:ext cx="2737028" cy="172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Arrow: Chevron 45">
            <a:extLst>
              <a:ext uri="{FF2B5EF4-FFF2-40B4-BE49-F238E27FC236}">
                <a16:creationId xmlns:a16="http://schemas.microsoft.com/office/drawing/2014/main" id="{AE1DCF54-7CF5-43C2-842F-2A6DF54245AE}"/>
              </a:ext>
            </a:extLst>
          </p:cNvPr>
          <p:cNvSpPr/>
          <p:nvPr/>
        </p:nvSpPr>
        <p:spPr>
          <a:xfrm>
            <a:off x="409576" y="365760"/>
            <a:ext cx="8740442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2916BBA-C3F3-49DC-965D-9CE2F92042BD}"/>
              </a:ext>
            </a:extLst>
          </p:cNvPr>
          <p:cNvSpPr/>
          <p:nvPr/>
        </p:nvSpPr>
        <p:spPr>
          <a:xfrm>
            <a:off x="837785" y="482259"/>
            <a:ext cx="7094815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Being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ntrepreneur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fter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xperiencing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arge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cale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ompany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Arrow: Chevron 53">
            <a:extLst>
              <a:ext uri="{FF2B5EF4-FFF2-40B4-BE49-F238E27FC236}">
                <a16:creationId xmlns:a16="http://schemas.microsoft.com/office/drawing/2014/main" id="{ED59836D-46D8-459C-AA47-02969C7DE98B}"/>
              </a:ext>
            </a:extLst>
          </p:cNvPr>
          <p:cNvSpPr/>
          <p:nvPr/>
        </p:nvSpPr>
        <p:spPr>
          <a:xfrm>
            <a:off x="9052970" y="368322"/>
            <a:ext cx="914400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Arrow: Chevron 54">
            <a:extLst>
              <a:ext uri="{FF2B5EF4-FFF2-40B4-BE49-F238E27FC236}">
                <a16:creationId xmlns:a16="http://schemas.microsoft.com/office/drawing/2014/main" id="{0566EEBA-75F2-4D7D-9AC2-5D744A5E41CE}"/>
              </a:ext>
            </a:extLst>
          </p:cNvPr>
          <p:cNvSpPr/>
          <p:nvPr/>
        </p:nvSpPr>
        <p:spPr>
          <a:xfrm>
            <a:off x="9658395" y="368322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Arrow: Chevron 55">
            <a:extLst>
              <a:ext uri="{FF2B5EF4-FFF2-40B4-BE49-F238E27FC236}">
                <a16:creationId xmlns:a16="http://schemas.microsoft.com/office/drawing/2014/main" id="{281C0E2A-ED53-49CC-A1C4-4D6B2BB880ED}"/>
              </a:ext>
            </a:extLst>
          </p:cNvPr>
          <p:cNvSpPr/>
          <p:nvPr/>
        </p:nvSpPr>
        <p:spPr>
          <a:xfrm>
            <a:off x="10260977" y="367507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Arrow: Chevron 56">
            <a:extLst>
              <a:ext uri="{FF2B5EF4-FFF2-40B4-BE49-F238E27FC236}">
                <a16:creationId xmlns:a16="http://schemas.microsoft.com/office/drawing/2014/main" id="{636FA950-6C64-4C51-B7B0-15EDFAB0ED7A}"/>
              </a:ext>
            </a:extLst>
          </p:cNvPr>
          <p:cNvSpPr/>
          <p:nvPr/>
        </p:nvSpPr>
        <p:spPr>
          <a:xfrm>
            <a:off x="10868025" y="366050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8" name="Graphic 57" descr="Magnifying glass">
            <a:extLst>
              <a:ext uri="{FF2B5EF4-FFF2-40B4-BE49-F238E27FC236}">
                <a16:creationId xmlns:a16="http://schemas.microsoft.com/office/drawing/2014/main" id="{96532D23-05C5-4DEE-AE14-E780F8DE44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64450" y="555218"/>
            <a:ext cx="274320" cy="274320"/>
          </a:xfrm>
          <a:prstGeom prst="rect">
            <a:avLst/>
          </a:prstGeom>
        </p:spPr>
      </p:pic>
      <p:pic>
        <p:nvPicPr>
          <p:cNvPr id="59" name="Graphic 58" descr="Court">
            <a:extLst>
              <a:ext uri="{FF2B5EF4-FFF2-40B4-BE49-F238E27FC236}">
                <a16:creationId xmlns:a16="http://schemas.microsoft.com/office/drawing/2014/main" id="{27BE321C-A9FA-47D5-B47D-2A8E7388B7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53574" y="548640"/>
            <a:ext cx="274320" cy="274320"/>
          </a:xfrm>
          <a:prstGeom prst="rect">
            <a:avLst/>
          </a:prstGeom>
        </p:spPr>
      </p:pic>
      <p:pic>
        <p:nvPicPr>
          <p:cNvPr id="60" name="Graphic 59" descr="Radioactive">
            <a:extLst>
              <a:ext uri="{FF2B5EF4-FFF2-40B4-BE49-F238E27FC236}">
                <a16:creationId xmlns:a16="http://schemas.microsoft.com/office/drawing/2014/main" id="{A0BC8519-CB3C-4994-A9CE-0BE14EB523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46384" y="548640"/>
            <a:ext cx="274320" cy="274320"/>
          </a:xfrm>
          <a:prstGeom prst="rect">
            <a:avLst/>
          </a:prstGeom>
        </p:spPr>
      </p:pic>
      <p:pic>
        <p:nvPicPr>
          <p:cNvPr id="61" name="Graphic 60" descr="City">
            <a:extLst>
              <a:ext uri="{FF2B5EF4-FFF2-40B4-BE49-F238E27FC236}">
                <a16:creationId xmlns:a16="http://schemas.microsoft.com/office/drawing/2014/main" id="{AE865FEB-7C50-4628-86BD-A7D0D7A881D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069734" y="555218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69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341CB5D-C8EE-49F8-92EB-98D6DCE787C9}"/>
              </a:ext>
            </a:extLst>
          </p:cNvPr>
          <p:cNvSpPr/>
          <p:nvPr/>
        </p:nvSpPr>
        <p:spPr>
          <a:xfrm>
            <a:off x="409575" y="1565104"/>
            <a:ext cx="11372850" cy="667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2FD56E-B002-4D6F-A096-40CC07BD5D0A}"/>
              </a:ext>
            </a:extLst>
          </p:cNvPr>
          <p:cNvSpPr/>
          <p:nvPr/>
        </p:nvSpPr>
        <p:spPr>
          <a:xfrm>
            <a:off x="533401" y="1714194"/>
            <a:ext cx="653757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Which Industry I Would Like to Work?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1D266E-F700-4FCB-BDD9-54C1FE50228A}"/>
              </a:ext>
            </a:extLst>
          </p:cNvPr>
          <p:cNvSpPr/>
          <p:nvPr/>
        </p:nvSpPr>
        <p:spPr>
          <a:xfrm>
            <a:off x="409576" y="2362201"/>
            <a:ext cx="2743200" cy="21031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3EB6F18-30F9-489D-B44D-6324B2CE34E8}"/>
              </a:ext>
            </a:extLst>
          </p:cNvPr>
          <p:cNvSpPr/>
          <p:nvPr/>
        </p:nvSpPr>
        <p:spPr>
          <a:xfrm>
            <a:off x="3290873" y="2376572"/>
            <a:ext cx="2743200" cy="21031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466FFF0-F3C1-4CC6-99D4-B7CB8A669EDB}"/>
              </a:ext>
            </a:extLst>
          </p:cNvPr>
          <p:cNvSpPr/>
          <p:nvPr/>
        </p:nvSpPr>
        <p:spPr>
          <a:xfrm>
            <a:off x="6153473" y="2376572"/>
            <a:ext cx="2743200" cy="21031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D541D3-6ABF-449D-B057-274D20EB44AE}"/>
              </a:ext>
            </a:extLst>
          </p:cNvPr>
          <p:cNvSpPr/>
          <p:nvPr/>
        </p:nvSpPr>
        <p:spPr>
          <a:xfrm>
            <a:off x="409574" y="4593114"/>
            <a:ext cx="2743200" cy="21031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F5F6A49-1FE7-4B7D-98F7-724990FD09A7}"/>
              </a:ext>
            </a:extLst>
          </p:cNvPr>
          <p:cNvSpPr/>
          <p:nvPr/>
        </p:nvSpPr>
        <p:spPr>
          <a:xfrm>
            <a:off x="3290871" y="4607485"/>
            <a:ext cx="2743200" cy="21031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079ADD0-DE3E-48CB-A77B-BA20EF197E15}"/>
              </a:ext>
            </a:extLst>
          </p:cNvPr>
          <p:cNvSpPr/>
          <p:nvPr/>
        </p:nvSpPr>
        <p:spPr>
          <a:xfrm>
            <a:off x="6153472" y="4593114"/>
            <a:ext cx="2743200" cy="21031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1018EA-EB04-4123-8E62-1DB1DA3D2729}"/>
              </a:ext>
            </a:extLst>
          </p:cNvPr>
          <p:cNvSpPr txBox="1"/>
          <p:nvPr/>
        </p:nvSpPr>
        <p:spPr>
          <a:xfrm>
            <a:off x="409573" y="2348113"/>
            <a:ext cx="274320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tr-TR" dirty="0"/>
              <a:t>High Technology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F67606E-3D55-405D-87D6-1210032DC3DD}"/>
              </a:ext>
            </a:extLst>
          </p:cNvPr>
          <p:cNvSpPr txBox="1"/>
          <p:nvPr/>
        </p:nvSpPr>
        <p:spPr>
          <a:xfrm>
            <a:off x="3290868" y="2370059"/>
            <a:ext cx="274320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tr-TR" dirty="0"/>
              <a:t>Healtcare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CB08152-FD9D-462E-874E-CFFBEDB1173C}"/>
              </a:ext>
            </a:extLst>
          </p:cNvPr>
          <p:cNvSpPr txBox="1"/>
          <p:nvPr/>
        </p:nvSpPr>
        <p:spPr>
          <a:xfrm>
            <a:off x="6153465" y="2359213"/>
            <a:ext cx="274320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tr-TR" dirty="0"/>
              <a:t>Education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A5E7628-F689-4D0F-AACF-43B65D50A16C}"/>
              </a:ext>
            </a:extLst>
          </p:cNvPr>
          <p:cNvSpPr txBox="1"/>
          <p:nvPr/>
        </p:nvSpPr>
        <p:spPr>
          <a:xfrm>
            <a:off x="409573" y="4605410"/>
            <a:ext cx="274320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tr-TR" dirty="0"/>
              <a:t>Agriculture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D0704FE-946A-4031-AC54-13C11BB578FD}"/>
              </a:ext>
            </a:extLst>
          </p:cNvPr>
          <p:cNvSpPr txBox="1"/>
          <p:nvPr/>
        </p:nvSpPr>
        <p:spPr>
          <a:xfrm>
            <a:off x="3290868" y="4636547"/>
            <a:ext cx="274320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tr-TR" dirty="0"/>
              <a:t>Defence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F131F9D-8340-4513-B65B-7380F105CE26}"/>
              </a:ext>
            </a:extLst>
          </p:cNvPr>
          <p:cNvSpPr txBox="1"/>
          <p:nvPr/>
        </p:nvSpPr>
        <p:spPr>
          <a:xfrm>
            <a:off x="6153465" y="4636547"/>
            <a:ext cx="274320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tr-TR" dirty="0"/>
              <a:t>Finance</a:t>
            </a:r>
            <a:endParaRPr lang="en-US" dirty="0"/>
          </a:p>
        </p:txBody>
      </p:sp>
      <p:sp>
        <p:nvSpPr>
          <p:cNvPr id="46" name="Arrow: Chevron 45">
            <a:extLst>
              <a:ext uri="{FF2B5EF4-FFF2-40B4-BE49-F238E27FC236}">
                <a16:creationId xmlns:a16="http://schemas.microsoft.com/office/drawing/2014/main" id="{AE1DCF54-7CF5-43C2-842F-2A6DF54245AE}"/>
              </a:ext>
            </a:extLst>
          </p:cNvPr>
          <p:cNvSpPr/>
          <p:nvPr/>
        </p:nvSpPr>
        <p:spPr>
          <a:xfrm>
            <a:off x="409576" y="365760"/>
            <a:ext cx="8740442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2916BBA-C3F3-49DC-965D-9CE2F92042BD}"/>
              </a:ext>
            </a:extLst>
          </p:cNvPr>
          <p:cNvSpPr/>
          <p:nvPr/>
        </p:nvSpPr>
        <p:spPr>
          <a:xfrm>
            <a:off x="837785" y="482259"/>
            <a:ext cx="7094815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Being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ntrepreneur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fter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xperiencing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arge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cale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ompany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Arrow: Chevron 53">
            <a:extLst>
              <a:ext uri="{FF2B5EF4-FFF2-40B4-BE49-F238E27FC236}">
                <a16:creationId xmlns:a16="http://schemas.microsoft.com/office/drawing/2014/main" id="{ED59836D-46D8-459C-AA47-02969C7DE98B}"/>
              </a:ext>
            </a:extLst>
          </p:cNvPr>
          <p:cNvSpPr/>
          <p:nvPr/>
        </p:nvSpPr>
        <p:spPr>
          <a:xfrm>
            <a:off x="9052970" y="368322"/>
            <a:ext cx="914400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Arrow: Chevron 54">
            <a:extLst>
              <a:ext uri="{FF2B5EF4-FFF2-40B4-BE49-F238E27FC236}">
                <a16:creationId xmlns:a16="http://schemas.microsoft.com/office/drawing/2014/main" id="{0566EEBA-75F2-4D7D-9AC2-5D744A5E41CE}"/>
              </a:ext>
            </a:extLst>
          </p:cNvPr>
          <p:cNvSpPr/>
          <p:nvPr/>
        </p:nvSpPr>
        <p:spPr>
          <a:xfrm>
            <a:off x="9658395" y="368322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Arrow: Chevron 55">
            <a:extLst>
              <a:ext uri="{FF2B5EF4-FFF2-40B4-BE49-F238E27FC236}">
                <a16:creationId xmlns:a16="http://schemas.microsoft.com/office/drawing/2014/main" id="{281C0E2A-ED53-49CC-A1C4-4D6B2BB880ED}"/>
              </a:ext>
            </a:extLst>
          </p:cNvPr>
          <p:cNvSpPr/>
          <p:nvPr/>
        </p:nvSpPr>
        <p:spPr>
          <a:xfrm>
            <a:off x="10260977" y="367507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Arrow: Chevron 56">
            <a:extLst>
              <a:ext uri="{FF2B5EF4-FFF2-40B4-BE49-F238E27FC236}">
                <a16:creationId xmlns:a16="http://schemas.microsoft.com/office/drawing/2014/main" id="{636FA950-6C64-4C51-B7B0-15EDFAB0ED7A}"/>
              </a:ext>
            </a:extLst>
          </p:cNvPr>
          <p:cNvSpPr/>
          <p:nvPr/>
        </p:nvSpPr>
        <p:spPr>
          <a:xfrm>
            <a:off x="10868025" y="366050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8" name="Graphic 57" descr="Magnifying glass">
            <a:extLst>
              <a:ext uri="{FF2B5EF4-FFF2-40B4-BE49-F238E27FC236}">
                <a16:creationId xmlns:a16="http://schemas.microsoft.com/office/drawing/2014/main" id="{96532D23-05C5-4DEE-AE14-E780F8DE4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4450" y="555218"/>
            <a:ext cx="274320" cy="274320"/>
          </a:xfrm>
          <a:prstGeom prst="rect">
            <a:avLst/>
          </a:prstGeom>
        </p:spPr>
      </p:pic>
      <p:pic>
        <p:nvPicPr>
          <p:cNvPr id="59" name="Graphic 58" descr="Court">
            <a:extLst>
              <a:ext uri="{FF2B5EF4-FFF2-40B4-BE49-F238E27FC236}">
                <a16:creationId xmlns:a16="http://schemas.microsoft.com/office/drawing/2014/main" id="{27BE321C-A9FA-47D5-B47D-2A8E7388B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53574" y="548640"/>
            <a:ext cx="274320" cy="274320"/>
          </a:xfrm>
          <a:prstGeom prst="rect">
            <a:avLst/>
          </a:prstGeom>
        </p:spPr>
      </p:pic>
      <p:pic>
        <p:nvPicPr>
          <p:cNvPr id="60" name="Graphic 59" descr="Radioactive">
            <a:extLst>
              <a:ext uri="{FF2B5EF4-FFF2-40B4-BE49-F238E27FC236}">
                <a16:creationId xmlns:a16="http://schemas.microsoft.com/office/drawing/2014/main" id="{A0BC8519-CB3C-4994-A9CE-0BE14EB523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46384" y="548640"/>
            <a:ext cx="274320" cy="274320"/>
          </a:xfrm>
          <a:prstGeom prst="rect">
            <a:avLst/>
          </a:prstGeom>
        </p:spPr>
      </p:pic>
      <p:pic>
        <p:nvPicPr>
          <p:cNvPr id="61" name="Graphic 60" descr="City">
            <a:extLst>
              <a:ext uri="{FF2B5EF4-FFF2-40B4-BE49-F238E27FC236}">
                <a16:creationId xmlns:a16="http://schemas.microsoft.com/office/drawing/2014/main" id="{AE865FEB-7C50-4628-86BD-A7D0D7A881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69734" y="555218"/>
            <a:ext cx="274320" cy="27432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4ACD5C4-96E5-4768-A95A-DE7C963A6234}"/>
              </a:ext>
            </a:extLst>
          </p:cNvPr>
          <p:cNvSpPr/>
          <p:nvPr/>
        </p:nvSpPr>
        <p:spPr>
          <a:xfrm>
            <a:off x="9033035" y="2387418"/>
            <a:ext cx="2743200" cy="21031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491C586-26D9-471D-8AAF-26CDBF0DD25E}"/>
              </a:ext>
            </a:extLst>
          </p:cNvPr>
          <p:cNvSpPr/>
          <p:nvPr/>
        </p:nvSpPr>
        <p:spPr>
          <a:xfrm>
            <a:off x="9033034" y="4603960"/>
            <a:ext cx="2743200" cy="21031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22F9DA-FE6E-41A6-BBAE-091F2D4D0092}"/>
              </a:ext>
            </a:extLst>
          </p:cNvPr>
          <p:cNvSpPr txBox="1"/>
          <p:nvPr/>
        </p:nvSpPr>
        <p:spPr>
          <a:xfrm>
            <a:off x="9033027" y="2370059"/>
            <a:ext cx="274320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tr-TR" dirty="0"/>
              <a:t>Energy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5AEC3E-D23F-4070-AA12-03C182490444}"/>
              </a:ext>
            </a:extLst>
          </p:cNvPr>
          <p:cNvSpPr txBox="1"/>
          <p:nvPr/>
        </p:nvSpPr>
        <p:spPr>
          <a:xfrm>
            <a:off x="9033027" y="4647393"/>
            <a:ext cx="274320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tr-TR" dirty="0"/>
              <a:t>Other?</a:t>
            </a:r>
            <a:endParaRPr lang="en-US" dirty="0"/>
          </a:p>
        </p:txBody>
      </p:sp>
      <p:pic>
        <p:nvPicPr>
          <p:cNvPr id="3" name="Picture 2" descr="Image result for artificial intelligence">
            <a:extLst>
              <a:ext uri="{FF2B5EF4-FFF2-40B4-BE49-F238E27FC236}">
                <a16:creationId xmlns:a16="http://schemas.microsoft.com/office/drawing/2014/main" id="{607C9BEB-9155-4B3E-8829-6ECD7BD9D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94" y="2754732"/>
            <a:ext cx="2727613" cy="170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Healthcare Industry">
            <a:extLst>
              <a:ext uri="{FF2B5EF4-FFF2-40B4-BE49-F238E27FC236}">
                <a16:creationId xmlns:a16="http://schemas.microsoft.com/office/drawing/2014/main" id="{DBCC131E-7D43-4D2D-99C7-32AE479C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61" y="2735059"/>
            <a:ext cx="2743200" cy="174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education industry">
            <a:extLst>
              <a:ext uri="{FF2B5EF4-FFF2-40B4-BE49-F238E27FC236}">
                <a16:creationId xmlns:a16="http://schemas.microsoft.com/office/drawing/2014/main" id="{E71E349C-C439-4CFD-93CC-0F1D21DA7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491" y="2729544"/>
            <a:ext cx="2744173" cy="176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energy industry">
            <a:extLst>
              <a:ext uri="{FF2B5EF4-FFF2-40B4-BE49-F238E27FC236}">
                <a16:creationId xmlns:a16="http://schemas.microsoft.com/office/drawing/2014/main" id="{F32E7A6B-DAAE-4288-9CB3-8A1A8A1F1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970" y="2724381"/>
            <a:ext cx="2720036" cy="17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Related image">
            <a:extLst>
              <a:ext uri="{FF2B5EF4-FFF2-40B4-BE49-F238E27FC236}">
                <a16:creationId xmlns:a16="http://schemas.microsoft.com/office/drawing/2014/main" id="{56F3C920-A51F-471E-837C-D9ACE9536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67" y="4985588"/>
            <a:ext cx="2737028" cy="171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Image result for defence industry">
            <a:extLst>
              <a:ext uri="{FF2B5EF4-FFF2-40B4-BE49-F238E27FC236}">
                <a16:creationId xmlns:a16="http://schemas.microsoft.com/office/drawing/2014/main" id="{012117BC-5A65-4661-AD3C-E53B3F7DA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68" y="4992982"/>
            <a:ext cx="2729197" cy="170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stock market">
            <a:extLst>
              <a:ext uri="{FF2B5EF4-FFF2-40B4-BE49-F238E27FC236}">
                <a16:creationId xmlns:a16="http://schemas.microsoft.com/office/drawing/2014/main" id="{23B28130-E93E-4C6A-B5F3-19FADDD4B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57" y="4982632"/>
            <a:ext cx="2722907" cy="175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0" descr="Image result for cook">
            <a:extLst>
              <a:ext uri="{FF2B5EF4-FFF2-40B4-BE49-F238E27FC236}">
                <a16:creationId xmlns:a16="http://schemas.microsoft.com/office/drawing/2014/main" id="{691970F4-F0D3-4DA4-88DB-E47C965EB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843" y="4974742"/>
            <a:ext cx="2729387" cy="174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760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341CB5D-C8EE-49F8-92EB-98D6DCE787C9}"/>
              </a:ext>
            </a:extLst>
          </p:cNvPr>
          <p:cNvSpPr/>
          <p:nvPr/>
        </p:nvSpPr>
        <p:spPr>
          <a:xfrm>
            <a:off x="409575" y="1565104"/>
            <a:ext cx="11372850" cy="667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2FD56E-B002-4D6F-A096-40CC07BD5D0A}"/>
              </a:ext>
            </a:extLst>
          </p:cNvPr>
          <p:cNvSpPr/>
          <p:nvPr/>
        </p:nvSpPr>
        <p:spPr>
          <a:xfrm>
            <a:off x="533401" y="1714194"/>
            <a:ext cx="6537572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Which Environment I Would Like to Work?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049302D-599F-48F3-BAB3-BFF707526565}"/>
              </a:ext>
            </a:extLst>
          </p:cNvPr>
          <p:cNvSpPr/>
          <p:nvPr/>
        </p:nvSpPr>
        <p:spPr>
          <a:xfrm>
            <a:off x="409576" y="2362201"/>
            <a:ext cx="2743200" cy="21031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6A42D21-96E1-4300-A16D-7BF857AAF170}"/>
              </a:ext>
            </a:extLst>
          </p:cNvPr>
          <p:cNvSpPr/>
          <p:nvPr/>
        </p:nvSpPr>
        <p:spPr>
          <a:xfrm>
            <a:off x="3401087" y="2376572"/>
            <a:ext cx="2743200" cy="21031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F9826FB-4B28-490B-A76F-3585288751C7}"/>
              </a:ext>
            </a:extLst>
          </p:cNvPr>
          <p:cNvSpPr/>
          <p:nvPr/>
        </p:nvSpPr>
        <p:spPr>
          <a:xfrm>
            <a:off x="6392596" y="2376572"/>
            <a:ext cx="2743200" cy="21031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3741240-5483-422D-AA62-217EC47B6090}"/>
              </a:ext>
            </a:extLst>
          </p:cNvPr>
          <p:cNvSpPr/>
          <p:nvPr/>
        </p:nvSpPr>
        <p:spPr>
          <a:xfrm>
            <a:off x="409574" y="4593114"/>
            <a:ext cx="2743200" cy="21031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E26205B-5E44-4817-A935-FBE0EEE2B072}"/>
              </a:ext>
            </a:extLst>
          </p:cNvPr>
          <p:cNvSpPr/>
          <p:nvPr/>
        </p:nvSpPr>
        <p:spPr>
          <a:xfrm>
            <a:off x="3401097" y="4593114"/>
            <a:ext cx="2743200" cy="21031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0EF13E2-99E6-4695-B68B-8D15F9808619}"/>
              </a:ext>
            </a:extLst>
          </p:cNvPr>
          <p:cNvSpPr txBox="1"/>
          <p:nvPr/>
        </p:nvSpPr>
        <p:spPr>
          <a:xfrm>
            <a:off x="409573" y="2348113"/>
            <a:ext cx="274320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tr-TR" dirty="0"/>
              <a:t>Academy / Research Cente</a:t>
            </a:r>
            <a:r>
              <a:rPr lang="tr-TR" sz="1700" dirty="0"/>
              <a:t>r</a:t>
            </a:r>
            <a:endParaRPr lang="en-US" sz="17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00378D8-00C5-40B6-A44F-2BD7620F8DED}"/>
              </a:ext>
            </a:extLst>
          </p:cNvPr>
          <p:cNvSpPr txBox="1"/>
          <p:nvPr/>
        </p:nvSpPr>
        <p:spPr>
          <a:xfrm>
            <a:off x="3401082" y="2370059"/>
            <a:ext cx="274320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tr-TR" dirty="0"/>
              <a:t>Large Scale Enterprise</a:t>
            </a:r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DF5882B-05BB-48A1-B255-58AF414695BB}"/>
              </a:ext>
            </a:extLst>
          </p:cNvPr>
          <p:cNvSpPr txBox="1"/>
          <p:nvPr/>
        </p:nvSpPr>
        <p:spPr>
          <a:xfrm>
            <a:off x="6392588" y="2359213"/>
            <a:ext cx="274320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tr-TR" dirty="0"/>
              <a:t>Small Enterprise</a:t>
            </a:r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4CC971A-863E-4D33-AEC7-80370A02218C}"/>
              </a:ext>
            </a:extLst>
          </p:cNvPr>
          <p:cNvSpPr txBox="1"/>
          <p:nvPr/>
        </p:nvSpPr>
        <p:spPr>
          <a:xfrm>
            <a:off x="409573" y="4605410"/>
            <a:ext cx="274320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tr-TR" dirty="0"/>
              <a:t>Entrepreneurship</a:t>
            </a:r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D46B5E2-50E5-49E0-AE04-73BBF9C85287}"/>
              </a:ext>
            </a:extLst>
          </p:cNvPr>
          <p:cNvSpPr txBox="1"/>
          <p:nvPr/>
        </p:nvSpPr>
        <p:spPr>
          <a:xfrm>
            <a:off x="3401090" y="4636547"/>
            <a:ext cx="274320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tr-TR" dirty="0"/>
              <a:t>Other?</a:t>
            </a:r>
            <a:endParaRPr lang="en-US" dirty="0"/>
          </a:p>
        </p:txBody>
      </p:sp>
      <p:pic>
        <p:nvPicPr>
          <p:cNvPr id="2050" name="Picture 2" descr="Image result for corporation">
            <a:extLst>
              <a:ext uri="{FF2B5EF4-FFF2-40B4-BE49-F238E27FC236}">
                <a16:creationId xmlns:a16="http://schemas.microsoft.com/office/drawing/2014/main" id="{DF4D65A5-4696-41CF-B3A9-7A1F96A1E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197" y="2711296"/>
            <a:ext cx="2743199" cy="176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mall enterprise">
            <a:extLst>
              <a:ext uri="{FF2B5EF4-FFF2-40B4-BE49-F238E27FC236}">
                <a16:creationId xmlns:a16="http://schemas.microsoft.com/office/drawing/2014/main" id="{27C77C55-55F4-4C3F-AEFA-5B50F58C4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818" y="2745904"/>
            <a:ext cx="2743200" cy="174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>
            <a:extLst>
              <a:ext uri="{FF2B5EF4-FFF2-40B4-BE49-F238E27FC236}">
                <a16:creationId xmlns:a16="http://schemas.microsoft.com/office/drawing/2014/main" id="{149189E4-AF86-449A-BCDF-9FAAA0050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05" y="2727260"/>
            <a:ext cx="2729387" cy="174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GiriÅimcilik">
            <a:extLst>
              <a:ext uri="{FF2B5EF4-FFF2-40B4-BE49-F238E27FC236}">
                <a16:creationId xmlns:a16="http://schemas.microsoft.com/office/drawing/2014/main" id="{3C103D91-032E-4625-8215-AD5737328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64" y="4950150"/>
            <a:ext cx="2743199" cy="174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cook">
            <a:extLst>
              <a:ext uri="{FF2B5EF4-FFF2-40B4-BE49-F238E27FC236}">
                <a16:creationId xmlns:a16="http://schemas.microsoft.com/office/drawing/2014/main" id="{FDDA97B2-12C3-4363-8889-A5BF4E596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082" y="4950149"/>
            <a:ext cx="2729387" cy="174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Arrow: Chevron 31">
            <a:extLst>
              <a:ext uri="{FF2B5EF4-FFF2-40B4-BE49-F238E27FC236}">
                <a16:creationId xmlns:a16="http://schemas.microsoft.com/office/drawing/2014/main" id="{086532A0-30C1-4D48-B886-DF1578AA79C2}"/>
              </a:ext>
            </a:extLst>
          </p:cNvPr>
          <p:cNvSpPr/>
          <p:nvPr/>
        </p:nvSpPr>
        <p:spPr>
          <a:xfrm>
            <a:off x="409576" y="365760"/>
            <a:ext cx="8740442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17317F-C8CB-41B6-AAA3-A06436D90287}"/>
              </a:ext>
            </a:extLst>
          </p:cNvPr>
          <p:cNvSpPr/>
          <p:nvPr/>
        </p:nvSpPr>
        <p:spPr>
          <a:xfrm>
            <a:off x="837785" y="482259"/>
            <a:ext cx="7094815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Being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ntrepreneur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fter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xperiencing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arge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cale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ompany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D47584F8-1A7D-432C-B9C8-FFDF101B3CBA}"/>
              </a:ext>
            </a:extLst>
          </p:cNvPr>
          <p:cNvSpPr/>
          <p:nvPr/>
        </p:nvSpPr>
        <p:spPr>
          <a:xfrm>
            <a:off x="9052970" y="368322"/>
            <a:ext cx="914400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A2023E27-A500-492E-8ED8-F074B9E28E26}"/>
              </a:ext>
            </a:extLst>
          </p:cNvPr>
          <p:cNvSpPr/>
          <p:nvPr/>
        </p:nvSpPr>
        <p:spPr>
          <a:xfrm>
            <a:off x="9658395" y="368322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Arrow: Chevron 37">
            <a:extLst>
              <a:ext uri="{FF2B5EF4-FFF2-40B4-BE49-F238E27FC236}">
                <a16:creationId xmlns:a16="http://schemas.microsoft.com/office/drawing/2014/main" id="{64842ADC-1B8F-4FAE-B027-D46DFB188E4B}"/>
              </a:ext>
            </a:extLst>
          </p:cNvPr>
          <p:cNvSpPr/>
          <p:nvPr/>
        </p:nvSpPr>
        <p:spPr>
          <a:xfrm>
            <a:off x="10260977" y="367507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Arrow: Chevron 38">
            <a:extLst>
              <a:ext uri="{FF2B5EF4-FFF2-40B4-BE49-F238E27FC236}">
                <a16:creationId xmlns:a16="http://schemas.microsoft.com/office/drawing/2014/main" id="{42FDF29D-A5CE-40D2-9834-39F61B1DCED6}"/>
              </a:ext>
            </a:extLst>
          </p:cNvPr>
          <p:cNvSpPr/>
          <p:nvPr/>
        </p:nvSpPr>
        <p:spPr>
          <a:xfrm>
            <a:off x="10868025" y="366050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0" name="Graphic 39" descr="Magnifying glass">
            <a:extLst>
              <a:ext uri="{FF2B5EF4-FFF2-40B4-BE49-F238E27FC236}">
                <a16:creationId xmlns:a16="http://schemas.microsoft.com/office/drawing/2014/main" id="{EE7410B8-CC09-4A76-8CB1-903D892521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64450" y="555218"/>
            <a:ext cx="274320" cy="274320"/>
          </a:xfrm>
          <a:prstGeom prst="rect">
            <a:avLst/>
          </a:prstGeom>
        </p:spPr>
      </p:pic>
      <p:pic>
        <p:nvPicPr>
          <p:cNvPr id="41" name="Graphic 40" descr="Court">
            <a:extLst>
              <a:ext uri="{FF2B5EF4-FFF2-40B4-BE49-F238E27FC236}">
                <a16:creationId xmlns:a16="http://schemas.microsoft.com/office/drawing/2014/main" id="{13EEAA50-B61B-4FC4-B97E-092151F157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53574" y="548640"/>
            <a:ext cx="274320" cy="274320"/>
          </a:xfrm>
          <a:prstGeom prst="rect">
            <a:avLst/>
          </a:prstGeom>
        </p:spPr>
      </p:pic>
      <p:pic>
        <p:nvPicPr>
          <p:cNvPr id="52" name="Graphic 51" descr="Radioactive">
            <a:extLst>
              <a:ext uri="{FF2B5EF4-FFF2-40B4-BE49-F238E27FC236}">
                <a16:creationId xmlns:a16="http://schemas.microsoft.com/office/drawing/2014/main" id="{190BD16A-A697-4E80-AEFD-9356AE2BCC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46384" y="548640"/>
            <a:ext cx="274320" cy="274320"/>
          </a:xfrm>
          <a:prstGeom prst="rect">
            <a:avLst/>
          </a:prstGeom>
        </p:spPr>
      </p:pic>
      <p:pic>
        <p:nvPicPr>
          <p:cNvPr id="56" name="Graphic 55" descr="City">
            <a:extLst>
              <a:ext uri="{FF2B5EF4-FFF2-40B4-BE49-F238E27FC236}">
                <a16:creationId xmlns:a16="http://schemas.microsoft.com/office/drawing/2014/main" id="{4534BD03-A385-45DF-B493-49F0B207B0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069734" y="555218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96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6B1D4396-83EE-45A0-92B3-5A4DBE975AE7}"/>
              </a:ext>
            </a:extLst>
          </p:cNvPr>
          <p:cNvSpPr/>
          <p:nvPr/>
        </p:nvSpPr>
        <p:spPr>
          <a:xfrm>
            <a:off x="409575" y="1565104"/>
            <a:ext cx="11372850" cy="667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213EC4B-C395-4A3F-9690-35EEEE2DF284}"/>
              </a:ext>
            </a:extLst>
          </p:cNvPr>
          <p:cNvSpPr/>
          <p:nvPr/>
        </p:nvSpPr>
        <p:spPr>
          <a:xfrm>
            <a:off x="533401" y="1714194"/>
            <a:ext cx="653757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Search For a Job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6C38592-3783-43D5-9DAC-9C39B347853F}"/>
              </a:ext>
            </a:extLst>
          </p:cNvPr>
          <p:cNvSpPr/>
          <p:nvPr/>
        </p:nvSpPr>
        <p:spPr>
          <a:xfrm>
            <a:off x="409575" y="2403401"/>
            <a:ext cx="4970405" cy="40050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FF32101-7615-4F07-B3FD-5A98DCE6755D}"/>
              </a:ext>
            </a:extLst>
          </p:cNvPr>
          <p:cNvSpPr/>
          <p:nvPr/>
        </p:nvSpPr>
        <p:spPr>
          <a:xfrm>
            <a:off x="471488" y="2422387"/>
            <a:ext cx="6661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Eskişehir – Savunma Sanayisi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2D3AF7C0-793C-4EB7-9CD3-9AD94D0A6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927833"/>
            <a:ext cx="4970405" cy="356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2391028A-062C-4AC7-842D-F2F7CFA9F635}"/>
              </a:ext>
            </a:extLst>
          </p:cNvPr>
          <p:cNvSpPr/>
          <p:nvPr/>
        </p:nvSpPr>
        <p:spPr>
          <a:xfrm>
            <a:off x="409576" y="365760"/>
            <a:ext cx="8740442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673773F-268D-468C-8223-546F71F6C79C}"/>
              </a:ext>
            </a:extLst>
          </p:cNvPr>
          <p:cNvSpPr/>
          <p:nvPr/>
        </p:nvSpPr>
        <p:spPr>
          <a:xfrm>
            <a:off x="837785" y="482259"/>
            <a:ext cx="7094815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Being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ntrepreneur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fter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xperiencing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arge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cale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ompany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5EC5E34F-8949-48AC-AE6A-160101860E94}"/>
              </a:ext>
            </a:extLst>
          </p:cNvPr>
          <p:cNvSpPr/>
          <p:nvPr/>
        </p:nvSpPr>
        <p:spPr>
          <a:xfrm>
            <a:off x="9052970" y="368322"/>
            <a:ext cx="914400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21487128-63F7-4AD0-A9E7-DD5588D70891}"/>
              </a:ext>
            </a:extLst>
          </p:cNvPr>
          <p:cNvSpPr/>
          <p:nvPr/>
        </p:nvSpPr>
        <p:spPr>
          <a:xfrm>
            <a:off x="9658395" y="368322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2EC20219-68F6-4FB8-BFD2-7A245CBFC7F0}"/>
              </a:ext>
            </a:extLst>
          </p:cNvPr>
          <p:cNvSpPr/>
          <p:nvPr/>
        </p:nvSpPr>
        <p:spPr>
          <a:xfrm>
            <a:off x="10260977" y="367507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Arrow: Chevron 37">
            <a:extLst>
              <a:ext uri="{FF2B5EF4-FFF2-40B4-BE49-F238E27FC236}">
                <a16:creationId xmlns:a16="http://schemas.microsoft.com/office/drawing/2014/main" id="{46FE2B30-F248-486C-96E1-931B87DD11EB}"/>
              </a:ext>
            </a:extLst>
          </p:cNvPr>
          <p:cNvSpPr/>
          <p:nvPr/>
        </p:nvSpPr>
        <p:spPr>
          <a:xfrm>
            <a:off x="10868025" y="366050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9" name="Graphic 38" descr="Magnifying glass">
            <a:extLst>
              <a:ext uri="{FF2B5EF4-FFF2-40B4-BE49-F238E27FC236}">
                <a16:creationId xmlns:a16="http://schemas.microsoft.com/office/drawing/2014/main" id="{7A0E1A6E-4612-4410-BA1D-603D12257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64450" y="555218"/>
            <a:ext cx="274320" cy="274320"/>
          </a:xfrm>
          <a:prstGeom prst="rect">
            <a:avLst/>
          </a:prstGeom>
        </p:spPr>
      </p:pic>
      <p:pic>
        <p:nvPicPr>
          <p:cNvPr id="40" name="Graphic 39" descr="Court">
            <a:extLst>
              <a:ext uri="{FF2B5EF4-FFF2-40B4-BE49-F238E27FC236}">
                <a16:creationId xmlns:a16="http://schemas.microsoft.com/office/drawing/2014/main" id="{B39925DE-0747-4B28-B887-FE892D5C5D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53574" y="548640"/>
            <a:ext cx="274320" cy="274320"/>
          </a:xfrm>
          <a:prstGeom prst="rect">
            <a:avLst/>
          </a:prstGeom>
        </p:spPr>
      </p:pic>
      <p:pic>
        <p:nvPicPr>
          <p:cNvPr id="41" name="Graphic 40" descr="Radioactive">
            <a:extLst>
              <a:ext uri="{FF2B5EF4-FFF2-40B4-BE49-F238E27FC236}">
                <a16:creationId xmlns:a16="http://schemas.microsoft.com/office/drawing/2014/main" id="{669063F3-4D2E-4CA7-BE2F-461A1758DA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46384" y="548640"/>
            <a:ext cx="274320" cy="274320"/>
          </a:xfrm>
          <a:prstGeom prst="rect">
            <a:avLst/>
          </a:prstGeom>
        </p:spPr>
      </p:pic>
      <p:pic>
        <p:nvPicPr>
          <p:cNvPr id="43" name="Graphic 42" descr="City">
            <a:extLst>
              <a:ext uri="{FF2B5EF4-FFF2-40B4-BE49-F238E27FC236}">
                <a16:creationId xmlns:a16="http://schemas.microsoft.com/office/drawing/2014/main" id="{DFC87E0B-DCD9-4756-95A9-9A40C89609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69734" y="555218"/>
            <a:ext cx="274320" cy="27432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19C4B4B-7829-49C4-ABBB-3EFCCA55C22D}"/>
              </a:ext>
            </a:extLst>
          </p:cNvPr>
          <p:cNvSpPr/>
          <p:nvPr/>
        </p:nvSpPr>
        <p:spPr>
          <a:xfrm>
            <a:off x="6805261" y="2412341"/>
            <a:ext cx="4970405" cy="40050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2" descr="Image result for atatÃ¼rk havalimanÄ± dÄ±Å hatlar terminali">
            <a:extLst>
              <a:ext uri="{FF2B5EF4-FFF2-40B4-BE49-F238E27FC236}">
                <a16:creationId xmlns:a16="http://schemas.microsoft.com/office/drawing/2014/main" id="{59AF1431-2F51-4CCA-8E28-53F5C80DB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261" y="2939245"/>
            <a:ext cx="4977164" cy="355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57C2C3D0-B72B-4693-BA1F-A3B4566B6FC5}"/>
              </a:ext>
            </a:extLst>
          </p:cNvPr>
          <p:cNvSpPr/>
          <p:nvPr/>
        </p:nvSpPr>
        <p:spPr>
          <a:xfrm>
            <a:off x="6805261" y="2420823"/>
            <a:ext cx="4301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T.A.V. – İstanbul - Havalimanı Yönetimi</a:t>
            </a:r>
          </a:p>
        </p:txBody>
      </p:sp>
    </p:spTree>
    <p:extLst>
      <p:ext uri="{BB962C8B-B14F-4D97-AF65-F5344CB8AC3E}">
        <p14:creationId xmlns:p14="http://schemas.microsoft.com/office/powerpoint/2010/main" val="276638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6B1D4396-83EE-45A0-92B3-5A4DBE975AE7}"/>
              </a:ext>
            </a:extLst>
          </p:cNvPr>
          <p:cNvSpPr/>
          <p:nvPr/>
        </p:nvSpPr>
        <p:spPr>
          <a:xfrm>
            <a:off x="409575" y="1565104"/>
            <a:ext cx="11372850" cy="667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213EC4B-C395-4A3F-9690-35EEEE2DF284}"/>
              </a:ext>
            </a:extLst>
          </p:cNvPr>
          <p:cNvSpPr/>
          <p:nvPr/>
        </p:nvSpPr>
        <p:spPr>
          <a:xfrm>
            <a:off x="533401" y="1714194"/>
            <a:ext cx="653757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Search For a Job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8BF67DD-72B0-4ED3-8E53-4EC303CDE9FC}"/>
              </a:ext>
            </a:extLst>
          </p:cNvPr>
          <p:cNvSpPr/>
          <p:nvPr/>
        </p:nvSpPr>
        <p:spPr>
          <a:xfrm>
            <a:off x="409575" y="2400929"/>
            <a:ext cx="11372850" cy="40050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E8135EC-62F9-41F6-A3CD-9D53F118766C}"/>
              </a:ext>
            </a:extLst>
          </p:cNvPr>
          <p:cNvSpPr/>
          <p:nvPr/>
        </p:nvSpPr>
        <p:spPr>
          <a:xfrm>
            <a:off x="471488" y="2419915"/>
            <a:ext cx="6661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latin typeface="arial" panose="020B0604020202020204" pitchFamily="34" charset="0"/>
              </a:rPr>
              <a:t>Search For a Job Criteria</a:t>
            </a:r>
            <a:endParaRPr lang="en-US" dirty="0"/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03E1A05D-104F-46EB-BD25-4D51B4EB1A73}"/>
              </a:ext>
            </a:extLst>
          </p:cNvPr>
          <p:cNvSpPr/>
          <p:nvPr/>
        </p:nvSpPr>
        <p:spPr>
          <a:xfrm>
            <a:off x="409576" y="365760"/>
            <a:ext cx="8740442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84A44FB-EE7A-462F-AF6C-53BAED42AA47}"/>
              </a:ext>
            </a:extLst>
          </p:cNvPr>
          <p:cNvSpPr/>
          <p:nvPr/>
        </p:nvSpPr>
        <p:spPr>
          <a:xfrm>
            <a:off x="837785" y="482259"/>
            <a:ext cx="7094815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Being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ntrepreneur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fter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xperiencing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arge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cale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ompany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Arrow: Chevron 37">
            <a:extLst>
              <a:ext uri="{FF2B5EF4-FFF2-40B4-BE49-F238E27FC236}">
                <a16:creationId xmlns:a16="http://schemas.microsoft.com/office/drawing/2014/main" id="{BAC702F7-206D-4EFD-9573-1FB94FBC53A4}"/>
              </a:ext>
            </a:extLst>
          </p:cNvPr>
          <p:cNvSpPr/>
          <p:nvPr/>
        </p:nvSpPr>
        <p:spPr>
          <a:xfrm>
            <a:off x="9052970" y="368322"/>
            <a:ext cx="914400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Arrow: Chevron 38">
            <a:extLst>
              <a:ext uri="{FF2B5EF4-FFF2-40B4-BE49-F238E27FC236}">
                <a16:creationId xmlns:a16="http://schemas.microsoft.com/office/drawing/2014/main" id="{164B807D-6F95-4F4A-9AC2-6C38D612419E}"/>
              </a:ext>
            </a:extLst>
          </p:cNvPr>
          <p:cNvSpPr/>
          <p:nvPr/>
        </p:nvSpPr>
        <p:spPr>
          <a:xfrm>
            <a:off x="9658395" y="368322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Arrow: Chevron 39">
            <a:extLst>
              <a:ext uri="{FF2B5EF4-FFF2-40B4-BE49-F238E27FC236}">
                <a16:creationId xmlns:a16="http://schemas.microsoft.com/office/drawing/2014/main" id="{12E7FD92-BAE4-44BD-AE99-09838774DA73}"/>
              </a:ext>
            </a:extLst>
          </p:cNvPr>
          <p:cNvSpPr/>
          <p:nvPr/>
        </p:nvSpPr>
        <p:spPr>
          <a:xfrm>
            <a:off x="10260977" y="367507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Arrow: Chevron 40">
            <a:extLst>
              <a:ext uri="{FF2B5EF4-FFF2-40B4-BE49-F238E27FC236}">
                <a16:creationId xmlns:a16="http://schemas.microsoft.com/office/drawing/2014/main" id="{9DE73CEC-FAC1-41CA-B217-328C4FE65ED5}"/>
              </a:ext>
            </a:extLst>
          </p:cNvPr>
          <p:cNvSpPr/>
          <p:nvPr/>
        </p:nvSpPr>
        <p:spPr>
          <a:xfrm>
            <a:off x="10868025" y="366050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3" name="Graphic 42" descr="Magnifying glass">
            <a:extLst>
              <a:ext uri="{FF2B5EF4-FFF2-40B4-BE49-F238E27FC236}">
                <a16:creationId xmlns:a16="http://schemas.microsoft.com/office/drawing/2014/main" id="{0D71A947-DE37-4DFA-BA45-8BA2825C6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4450" y="555218"/>
            <a:ext cx="274320" cy="274320"/>
          </a:xfrm>
          <a:prstGeom prst="rect">
            <a:avLst/>
          </a:prstGeom>
        </p:spPr>
      </p:pic>
      <p:pic>
        <p:nvPicPr>
          <p:cNvPr id="45" name="Graphic 44" descr="Court">
            <a:extLst>
              <a:ext uri="{FF2B5EF4-FFF2-40B4-BE49-F238E27FC236}">
                <a16:creationId xmlns:a16="http://schemas.microsoft.com/office/drawing/2014/main" id="{A73E50F3-1375-4FBF-B581-778EAEA7AC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53574" y="548640"/>
            <a:ext cx="274320" cy="274320"/>
          </a:xfrm>
          <a:prstGeom prst="rect">
            <a:avLst/>
          </a:prstGeom>
        </p:spPr>
      </p:pic>
      <p:pic>
        <p:nvPicPr>
          <p:cNvPr id="46" name="Graphic 45" descr="Radioactive">
            <a:extLst>
              <a:ext uri="{FF2B5EF4-FFF2-40B4-BE49-F238E27FC236}">
                <a16:creationId xmlns:a16="http://schemas.microsoft.com/office/drawing/2014/main" id="{3E492B0E-CF1A-41E8-ADEE-EA8CEFA613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46384" y="548640"/>
            <a:ext cx="274320" cy="274320"/>
          </a:xfrm>
          <a:prstGeom prst="rect">
            <a:avLst/>
          </a:prstGeom>
        </p:spPr>
      </p:pic>
      <p:pic>
        <p:nvPicPr>
          <p:cNvPr id="47" name="Graphic 46" descr="City">
            <a:extLst>
              <a:ext uri="{FF2B5EF4-FFF2-40B4-BE49-F238E27FC236}">
                <a16:creationId xmlns:a16="http://schemas.microsoft.com/office/drawing/2014/main" id="{62208995-6314-4A95-BC98-17A810AEB7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69734" y="555218"/>
            <a:ext cx="274320" cy="27432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5160442-7863-47F2-A9B8-78328B89304D}"/>
              </a:ext>
            </a:extLst>
          </p:cNvPr>
          <p:cNvSpPr/>
          <p:nvPr/>
        </p:nvSpPr>
        <p:spPr>
          <a:xfrm>
            <a:off x="471493" y="3435513"/>
            <a:ext cx="2743200" cy="21031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" descr="Image result for istanbul">
            <a:extLst>
              <a:ext uri="{FF2B5EF4-FFF2-40B4-BE49-F238E27FC236}">
                <a16:creationId xmlns:a16="http://schemas.microsoft.com/office/drawing/2014/main" id="{16E962C5-F518-4912-8730-0D73E323C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798332"/>
            <a:ext cx="2743200" cy="171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B61F7914-ED43-46D4-B7E2-FA2095AF758A}"/>
              </a:ext>
            </a:extLst>
          </p:cNvPr>
          <p:cNvSpPr txBox="1"/>
          <p:nvPr/>
        </p:nvSpPr>
        <p:spPr>
          <a:xfrm>
            <a:off x="471488" y="3429000"/>
            <a:ext cx="274320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tr-TR" dirty="0"/>
              <a:t>İstanbul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4AF7D87-1605-4683-AFE7-9F2E29F70306}"/>
              </a:ext>
            </a:extLst>
          </p:cNvPr>
          <p:cNvSpPr/>
          <p:nvPr/>
        </p:nvSpPr>
        <p:spPr>
          <a:xfrm>
            <a:off x="4755357" y="3435513"/>
            <a:ext cx="2743200" cy="21031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4F3AD58-4263-4CB9-874F-36C619946EB7}"/>
              </a:ext>
            </a:extLst>
          </p:cNvPr>
          <p:cNvSpPr txBox="1"/>
          <p:nvPr/>
        </p:nvSpPr>
        <p:spPr>
          <a:xfrm>
            <a:off x="4755350" y="3478946"/>
            <a:ext cx="274320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tr-TR" dirty="0"/>
              <a:t>Finance</a:t>
            </a:r>
            <a:endParaRPr lang="en-US" dirty="0"/>
          </a:p>
        </p:txBody>
      </p:sp>
      <p:pic>
        <p:nvPicPr>
          <p:cNvPr id="55" name="Picture 14" descr="Image result for stock market">
            <a:extLst>
              <a:ext uri="{FF2B5EF4-FFF2-40B4-BE49-F238E27FC236}">
                <a16:creationId xmlns:a16="http://schemas.microsoft.com/office/drawing/2014/main" id="{61DB5A3E-4080-4B38-8456-AD3BF1144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642" y="3825031"/>
            <a:ext cx="2722907" cy="175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A94ED4BE-4F67-4E36-8B5E-2DA00009FA38}"/>
              </a:ext>
            </a:extLst>
          </p:cNvPr>
          <p:cNvSpPr/>
          <p:nvPr/>
        </p:nvSpPr>
        <p:spPr>
          <a:xfrm>
            <a:off x="9039230" y="3377294"/>
            <a:ext cx="2743200" cy="21031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EB868D8-BABC-406B-84A4-B251A13CCE00}"/>
              </a:ext>
            </a:extLst>
          </p:cNvPr>
          <p:cNvSpPr txBox="1"/>
          <p:nvPr/>
        </p:nvSpPr>
        <p:spPr>
          <a:xfrm>
            <a:off x="9039225" y="3370781"/>
            <a:ext cx="274320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</a:lstStyle>
          <a:p>
            <a:pPr algn="ctr"/>
            <a:r>
              <a:rPr lang="tr-TR" dirty="0"/>
              <a:t>Large Scale Enterprise</a:t>
            </a:r>
            <a:endParaRPr lang="en-US" dirty="0"/>
          </a:p>
        </p:txBody>
      </p:sp>
      <p:pic>
        <p:nvPicPr>
          <p:cNvPr id="58" name="Picture 2" descr="Image result for corporation">
            <a:extLst>
              <a:ext uri="{FF2B5EF4-FFF2-40B4-BE49-F238E27FC236}">
                <a16:creationId xmlns:a16="http://schemas.microsoft.com/office/drawing/2014/main" id="{FC886ABC-F0EC-429E-966D-BC4F520FC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340" y="3712018"/>
            <a:ext cx="2743199" cy="176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283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6B1D4396-83EE-45A0-92B3-5A4DBE975AE7}"/>
              </a:ext>
            </a:extLst>
          </p:cNvPr>
          <p:cNvSpPr/>
          <p:nvPr/>
        </p:nvSpPr>
        <p:spPr>
          <a:xfrm>
            <a:off x="409575" y="1565104"/>
            <a:ext cx="11372850" cy="667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213EC4B-C395-4A3F-9690-35EEEE2DF284}"/>
              </a:ext>
            </a:extLst>
          </p:cNvPr>
          <p:cNvSpPr/>
          <p:nvPr/>
        </p:nvSpPr>
        <p:spPr>
          <a:xfrm>
            <a:off x="533401" y="1714194"/>
            <a:ext cx="653757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Search For a Job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2" descr="Image result for levent yapÄ± kredi plaza">
            <a:extLst>
              <a:ext uri="{FF2B5EF4-FFF2-40B4-BE49-F238E27FC236}">
                <a16:creationId xmlns:a16="http://schemas.microsoft.com/office/drawing/2014/main" id="{736E19EB-F7A5-412A-B289-30B26EA9E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402369"/>
            <a:ext cx="6837892" cy="421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CCBC3AE-4665-4DCC-9F33-4EC93ADDF928}"/>
              </a:ext>
            </a:extLst>
          </p:cNvPr>
          <p:cNvSpPr/>
          <p:nvPr/>
        </p:nvSpPr>
        <p:spPr>
          <a:xfrm>
            <a:off x="7576324" y="2402368"/>
            <a:ext cx="4206101" cy="64633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5D8601F-B4BC-4F73-B6AE-573380426B14}"/>
              </a:ext>
            </a:extLst>
          </p:cNvPr>
          <p:cNvSpPr/>
          <p:nvPr/>
        </p:nvSpPr>
        <p:spPr>
          <a:xfrm>
            <a:off x="7576326" y="2427726"/>
            <a:ext cx="4206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BT Mimari ve Güvenlik Yönetimi Grubu Yazılım Geliştirmeci</a:t>
            </a:r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52F3141C-7AF8-40A5-9FC1-3724AFD702C6}"/>
              </a:ext>
            </a:extLst>
          </p:cNvPr>
          <p:cNvSpPr/>
          <p:nvPr/>
        </p:nvSpPr>
        <p:spPr>
          <a:xfrm>
            <a:off x="409576" y="365760"/>
            <a:ext cx="8740442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3515E9F-C6D7-4360-BAAC-EFE8F8C6EA91}"/>
              </a:ext>
            </a:extLst>
          </p:cNvPr>
          <p:cNvSpPr/>
          <p:nvPr/>
        </p:nvSpPr>
        <p:spPr>
          <a:xfrm>
            <a:off x="837785" y="482259"/>
            <a:ext cx="7094815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Being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ntrepreneur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fter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E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xperiencing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tr-T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arge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cale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ompany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966C34C3-F748-46EA-8855-0B63FE5874FA}"/>
              </a:ext>
            </a:extLst>
          </p:cNvPr>
          <p:cNvSpPr/>
          <p:nvPr/>
        </p:nvSpPr>
        <p:spPr>
          <a:xfrm>
            <a:off x="9052970" y="368322"/>
            <a:ext cx="914400" cy="667512"/>
          </a:xfrm>
          <a:prstGeom prst="chevron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4E9912D8-3A53-48AF-9C98-6D7AB84E62BF}"/>
              </a:ext>
            </a:extLst>
          </p:cNvPr>
          <p:cNvSpPr/>
          <p:nvPr/>
        </p:nvSpPr>
        <p:spPr>
          <a:xfrm>
            <a:off x="9658395" y="368322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Arrow: Chevron 37">
            <a:extLst>
              <a:ext uri="{FF2B5EF4-FFF2-40B4-BE49-F238E27FC236}">
                <a16:creationId xmlns:a16="http://schemas.microsoft.com/office/drawing/2014/main" id="{6E6B8667-7BD3-4E2A-A366-6870CC8AB6A8}"/>
              </a:ext>
            </a:extLst>
          </p:cNvPr>
          <p:cNvSpPr/>
          <p:nvPr/>
        </p:nvSpPr>
        <p:spPr>
          <a:xfrm>
            <a:off x="10260977" y="367507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Arrow: Chevron 38">
            <a:extLst>
              <a:ext uri="{FF2B5EF4-FFF2-40B4-BE49-F238E27FC236}">
                <a16:creationId xmlns:a16="http://schemas.microsoft.com/office/drawing/2014/main" id="{B618D9C2-C39A-4871-B70C-5E496E4C71CD}"/>
              </a:ext>
            </a:extLst>
          </p:cNvPr>
          <p:cNvSpPr/>
          <p:nvPr/>
        </p:nvSpPr>
        <p:spPr>
          <a:xfrm>
            <a:off x="10868025" y="366050"/>
            <a:ext cx="914400" cy="667512"/>
          </a:xfrm>
          <a:prstGeom prst="chevron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0" name="Graphic 39" descr="Magnifying glass">
            <a:extLst>
              <a:ext uri="{FF2B5EF4-FFF2-40B4-BE49-F238E27FC236}">
                <a16:creationId xmlns:a16="http://schemas.microsoft.com/office/drawing/2014/main" id="{BCCF7614-7318-44A8-9821-CE14451CE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64450" y="555218"/>
            <a:ext cx="274320" cy="274320"/>
          </a:xfrm>
          <a:prstGeom prst="rect">
            <a:avLst/>
          </a:prstGeom>
        </p:spPr>
      </p:pic>
      <p:pic>
        <p:nvPicPr>
          <p:cNvPr id="41" name="Graphic 40" descr="Court">
            <a:extLst>
              <a:ext uri="{FF2B5EF4-FFF2-40B4-BE49-F238E27FC236}">
                <a16:creationId xmlns:a16="http://schemas.microsoft.com/office/drawing/2014/main" id="{7512DD95-BDDA-40C5-B51F-223140711B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53574" y="548640"/>
            <a:ext cx="274320" cy="274320"/>
          </a:xfrm>
          <a:prstGeom prst="rect">
            <a:avLst/>
          </a:prstGeom>
        </p:spPr>
      </p:pic>
      <p:pic>
        <p:nvPicPr>
          <p:cNvPr id="43" name="Graphic 42" descr="Radioactive">
            <a:extLst>
              <a:ext uri="{FF2B5EF4-FFF2-40B4-BE49-F238E27FC236}">
                <a16:creationId xmlns:a16="http://schemas.microsoft.com/office/drawing/2014/main" id="{B608BFD5-CECB-4737-A6C5-CA777035D5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46384" y="548640"/>
            <a:ext cx="274320" cy="274320"/>
          </a:xfrm>
          <a:prstGeom prst="rect">
            <a:avLst/>
          </a:prstGeom>
        </p:spPr>
      </p:pic>
      <p:pic>
        <p:nvPicPr>
          <p:cNvPr id="45" name="Graphic 44" descr="City">
            <a:extLst>
              <a:ext uri="{FF2B5EF4-FFF2-40B4-BE49-F238E27FC236}">
                <a16:creationId xmlns:a16="http://schemas.microsoft.com/office/drawing/2014/main" id="{03B0865D-6637-4C69-A693-B34026D6FB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69734" y="555218"/>
            <a:ext cx="274320" cy="274320"/>
          </a:xfrm>
          <a:prstGeom prst="rect">
            <a:avLst/>
          </a:prstGeom>
        </p:spPr>
      </p:pic>
      <p:pic>
        <p:nvPicPr>
          <p:cNvPr id="4" name="Graphic 3" descr="Thumbs Up Sign">
            <a:extLst>
              <a:ext uri="{FF2B5EF4-FFF2-40B4-BE49-F238E27FC236}">
                <a16:creationId xmlns:a16="http://schemas.microsoft.com/office/drawing/2014/main" id="{C6649199-278F-47F9-A223-1827942E5D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74364" y="3760867"/>
            <a:ext cx="2728811" cy="272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54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964</Words>
  <Application>Microsoft Office PowerPoint</Application>
  <PresentationFormat>Widescreen</PresentationFormat>
  <Paragraphs>197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Arial</vt:lpstr>
      <vt:lpstr>Calibri</vt:lpstr>
      <vt:lpstr>Calibri Light</vt:lpstr>
      <vt:lpstr>Office Theme</vt:lpstr>
      <vt:lpstr>Being Entrepreneur After Experiencing a Large Scale Company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Entrepreneur After Experiencing a Large Scale Company</dc:title>
  <dc:creator>BARIS ERDEMIR</dc:creator>
  <cp:lastModifiedBy>BARIS ERDEMIR</cp:lastModifiedBy>
  <cp:revision>7</cp:revision>
  <dcterms:created xsi:type="dcterms:W3CDTF">2018-03-28T14:31:24Z</dcterms:created>
  <dcterms:modified xsi:type="dcterms:W3CDTF">2018-04-09T08:22:17Z</dcterms:modified>
</cp:coreProperties>
</file>