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58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2016-01-28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2016-01-28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January 28, 2016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2016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3865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540</cp:revision>
  <cp:lastPrinted>1999-09-09T03:15:50Z</cp:lastPrinted>
  <dcterms:created xsi:type="dcterms:W3CDTF">2011-03-01T10:27:59Z</dcterms:created>
  <dcterms:modified xsi:type="dcterms:W3CDTF">2016-01-28T00:20:01Z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