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284" r:id="rId43"/>
    <p:sldId id="313" r:id="rId44"/>
    <p:sldId id="312" r:id="rId45"/>
    <p:sldId id="318" r:id="rId46"/>
    <p:sldId id="314" r:id="rId47"/>
    <p:sldId id="315" r:id="rId48"/>
    <p:sldId id="316" r:id="rId49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1" autoAdjust="0"/>
  </p:normalViewPr>
  <p:slideViewPr>
    <p:cSldViewPr>
      <p:cViewPr varScale="1">
        <p:scale>
          <a:sx n="112" d="100"/>
          <a:sy n="112" d="100"/>
        </p:scale>
        <p:origin x="-1290" y="-7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February 2, 2019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February 2, 2019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lec07-hashing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6C72982-3905-C14A-973A-0FD71D54DCF7}" type="datetime4">
              <a:rPr lang="en-US" smtClean="0"/>
              <a:pPr/>
              <a:t>February 2,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DA7-C3EB-3849-AA6D-109B6BB42F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76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9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AutoShap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219200"/>
                        <a:ext cx="60674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p14="http://schemas.microsoft.com/office/powerpoint/2010/main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1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i+2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                            i+3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47" name="Equation" r:id="rId3" imgW="4876800" imgH="4470400" progId="Equation.3">
                  <p:embed/>
                </p:oleObj>
              </mc:Choice>
              <mc:Fallback>
                <p:oleObj name="Equation" r:id="rId3" imgW="4876800" imgH="4470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381000" cy="34688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48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133600"/>
                        <a:ext cx="895350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2127" y="4876800"/>
            <a:ext cx="4273873" cy="104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the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20" name="Equation" r:id="rId4" imgW="7315200" imgH="4013200" progId="Equation.3">
                  <p:embed/>
                </p:oleObj>
              </mc:Choice>
              <mc:Fallback>
                <p:oleObj name="Equation" r:id="rId4" imgW="7315200" imgH="401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21" name="Equation" r:id="rId6" imgW="7315200" imgH="3467100" progId="Equation.3">
                  <p:embed/>
                </p:oleObj>
              </mc:Choice>
              <mc:Fallback>
                <p:oleObj name="Equation" r:id="rId6" imgW="7315200" imgH="3467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90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91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7</a:t>
            </a:r>
            <a:r>
              <a:rPr lang="en-US" sz="2200" dirty="0"/>
              <a:t>: </a:t>
            </a:r>
            <a:r>
              <a:rPr lang="en-US" sz="2200" dirty="0" smtClean="0"/>
              <a:t>7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/>
              <a:t>32: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smtClean="0"/>
              <a:t>=(2+1+5+4+3+2+1+1+5+3)/10 = 2.7</a:t>
            </a:r>
            <a:endParaRPr lang="en-US" sz="2200" i="1" dirty="0" smtClean="0"/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44" name="Equation" r:id="rId3" imgW="7315200" imgH="1625600" progId="Equation.3">
                  <p:embed/>
                </p:oleObj>
              </mc:Choice>
              <mc:Fallback>
                <p:oleObj name="Equation" r:id="rId3" imgW="7315200" imgH="1625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63800"/>
                        <a:ext cx="43434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45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87800"/>
                        <a:ext cx="8636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30" name="Equation" r:id="rId3" imgW="7315200" imgH="1270000" progId="Equation.3">
                  <p:embed/>
                </p:oleObj>
              </mc:Choice>
              <mc:Fallback>
                <p:oleObj name="Equation" r:id="rId3" imgW="7315200" imgH="1270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1143000"/>
                        <a:ext cx="6604000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14370</TotalTime>
  <Words>3284</Words>
  <Application>Microsoft Office PowerPoint</Application>
  <PresentationFormat>A4 Paper (210x297 mm)</PresentationFormat>
  <Paragraphs>615</Paragraphs>
  <Slides>48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649</cp:revision>
  <cp:lastPrinted>1999-09-09T03:15:50Z</cp:lastPrinted>
  <dcterms:created xsi:type="dcterms:W3CDTF">2014-12-05T06:09:42Z</dcterms:created>
  <dcterms:modified xsi:type="dcterms:W3CDTF">2019-02-01T21:57:19Z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