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02" r:id="rId2"/>
    <p:sldId id="256" r:id="rId3"/>
    <p:sldId id="363" r:id="rId4"/>
    <p:sldId id="387" r:id="rId5"/>
    <p:sldId id="388" r:id="rId6"/>
    <p:sldId id="400" r:id="rId7"/>
    <p:sldId id="401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89" r:id="rId18"/>
    <p:sldId id="376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9A96A24F-A488-4065-86C8-54C18FC32874}" type="datetime1">
              <a:rPr lang="en-US" smtClean="0"/>
              <a:t>2020-01-29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9041FDE-A6A9-4559-AE4F-12F862D2E805}" type="datetime1">
              <a:rPr lang="en-US" smtClean="0"/>
              <a:t>2020-01-29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lec06-balancedtrees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9C51591-5B3A-4129-BC0D-CC103A6C5088}" type="datetime1">
              <a:rPr lang="en-US" smtClean="0"/>
              <a:t>2020-01-29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8B014-2491-4553-8D7C-8C78ACFD5B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08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5047D29-F840-4FB8-A6B3-DE07A8F12388}" type="datetime1">
              <a:rPr lang="en-US" sz="1200" smtClean="0"/>
              <a:t>2020-01-29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25480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E1B-C644-40B7-88FE-723FDA02B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  <p:extLst>
      <p:ext uri="{BB962C8B-B14F-4D97-AF65-F5344CB8AC3E}">
        <p14:creationId xmlns:p14="http://schemas.microsoft.com/office/powerpoint/2010/main" val="1646546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1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2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3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16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20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22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27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28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7</a:t>
            </a:fld>
            <a:endParaRPr lang="en-US"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1614</Words>
  <Application>Microsoft Office PowerPoint</Application>
  <PresentationFormat>A4 Paper (210x297 mm)</PresentationFormat>
  <Paragraphs>467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Calibri</vt:lpstr>
      <vt:lpstr>Courier</vt:lpstr>
      <vt:lpstr>Symbol</vt:lpstr>
      <vt:lpstr>Times New Roman</vt:lpstr>
      <vt:lpstr>Wingdings</vt:lpstr>
      <vt:lpstr>Default Design</vt:lpstr>
      <vt:lpstr>Bitmap Image</vt:lpstr>
      <vt:lpstr>AVL Trees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saksoy</cp:lastModifiedBy>
  <cp:revision>613</cp:revision>
  <cp:lastPrinted>1999-09-09T03:15:50Z</cp:lastPrinted>
  <dcterms:created xsi:type="dcterms:W3CDTF">2011-03-25T08:29:30Z</dcterms:created>
  <dcterms:modified xsi:type="dcterms:W3CDTF">2020-01-29T15:08:50Z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