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56"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930" y="-642"/>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60706176"/>
        <c:axId val="60706752"/>
      </c:scatterChart>
      <c:valAx>
        <c:axId val="60706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06752"/>
        <c:crosses val="autoZero"/>
        <c:crossBetween val="midCat"/>
      </c:valAx>
      <c:valAx>
        <c:axId val="6070675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07061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60727296"/>
        <c:axId val="60707328"/>
      </c:scatterChart>
      <c:valAx>
        <c:axId val="60727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07328"/>
        <c:crosses val="autoZero"/>
        <c:crossBetween val="midCat"/>
      </c:valAx>
      <c:valAx>
        <c:axId val="6070732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07272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60729600"/>
        <c:axId val="60707904"/>
      </c:scatterChart>
      <c:valAx>
        <c:axId val="60729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07904"/>
        <c:crosses val="autoZero"/>
        <c:crossBetween val="midCat"/>
      </c:valAx>
      <c:valAx>
        <c:axId val="6070790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07296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60731904"/>
        <c:axId val="60708480"/>
      </c:scatterChart>
      <c:valAx>
        <c:axId val="60731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08480"/>
        <c:crosses val="autoZero"/>
        <c:crossBetween val="midCat"/>
      </c:valAx>
      <c:valAx>
        <c:axId val="60708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07319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60734208"/>
        <c:axId val="60734784"/>
      </c:scatterChart>
      <c:valAx>
        <c:axId val="60734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34784"/>
        <c:crosses val="autoZero"/>
        <c:crossBetween val="midCat"/>
      </c:valAx>
      <c:valAx>
        <c:axId val="60734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0734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2016-12-27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2016-12-27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2016-12-27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2016-12-27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2016-12-27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2016-12-27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2016-12-27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2016-12-27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2016-12-27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2016-12-27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2016-12-27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2016-12-27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2016-12-27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95.emf"/></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3600"/>
            <a:ext cx="7772400" cy="2387600"/>
          </a:xfrm>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498763" y="3241964"/>
            <a:ext cx="8134597" cy="3301340"/>
          </a:xfrm>
        </p:spPr>
        <p:txBody>
          <a:bodyPr>
            <a:normAutofit/>
          </a:bodyPr>
          <a:lstStyle/>
          <a:p>
            <a:endParaRPr lang="en-US" dirty="0" smtClean="0"/>
          </a:p>
          <a:p>
            <a:r>
              <a:rPr lang="en-US" dirty="0" smtClean="0"/>
              <a:t>Prof. Linda Shapiro</a:t>
            </a:r>
          </a:p>
          <a:p>
            <a:r>
              <a:rPr lang="en-US" dirty="0" smtClean="0"/>
              <a:t>Computer Science &amp; Engineering</a:t>
            </a:r>
          </a:p>
          <a:p>
            <a:r>
              <a:rPr lang="en-US" dirty="0" smtClean="0"/>
              <a:t>University of Washington</a:t>
            </a:r>
          </a:p>
          <a:p>
            <a:endParaRPr lang="en-US" sz="1600" dirty="0"/>
          </a:p>
          <a:p>
            <a:r>
              <a:rPr lang="en-US" dirty="0" smtClean="0"/>
              <a:t>(Partly </a:t>
            </a:r>
            <a:r>
              <a:rPr lang="en-US" dirty="0" smtClean="0"/>
              <a:t>from Ross </a:t>
            </a:r>
            <a:r>
              <a:rPr lang="en-US" dirty="0" err="1" smtClean="0"/>
              <a:t>Girshick</a:t>
            </a:r>
            <a:r>
              <a:rPr lang="en-US" dirty="0" smtClean="0"/>
              <a:t>, Microsoft Research)</a:t>
            </a:r>
          </a:p>
          <a:p>
            <a:endParaRPr lang="en-US" sz="1050" dirty="0" smtClean="0"/>
          </a:p>
          <a:p>
            <a:r>
              <a:rPr lang="en-US" sz="1600" dirty="0"/>
              <a:t>Original slides: http://homes.cs.washington.edu/~shapiro/EE562/notes/Vision2-16.pptx</a:t>
            </a:r>
            <a:endParaRPr lang="en-US" sz="1600" dirty="0" smtClean="0"/>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max</m:t>
                        </m:r>
                      </m:fName>
                      <m:e>
                        <m:d>
                          <m:dPr>
                            <m:ctrlPr>
                              <a:rPr lang="en-US" b="0" i="1" smtClean="0">
                                <a:latin typeface="Cambria Math"/>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1428</TotalTime>
  <Words>2367</Words>
  <Application>Microsoft Office PowerPoint</Application>
  <PresentationFormat>On-screen Show (4:3)</PresentationFormat>
  <Paragraphs>584</Paragraphs>
  <Slides>92</Slides>
  <Notes>16</Notes>
  <HiddenSlides>2</HiddenSlides>
  <MMClips>1</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Object detection, deep learning, and R-CNNs</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Selim Aksoy</cp:lastModifiedBy>
  <cp:revision>133</cp:revision>
  <dcterms:created xsi:type="dcterms:W3CDTF">2014-11-24T16:45:48Z</dcterms:created>
  <dcterms:modified xsi:type="dcterms:W3CDTF">2016-12-27T13:23:46Z</dcterms:modified>
</cp:coreProperties>
</file>