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4"/>
  </p:notesMasterIdLst>
  <p:handoutMasterIdLst>
    <p:handoutMasterId r:id="rId65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8" r:id="rId10"/>
    <p:sldId id="449" r:id="rId11"/>
    <p:sldId id="450" r:id="rId12"/>
    <p:sldId id="434" r:id="rId13"/>
    <p:sldId id="451" r:id="rId14"/>
    <p:sldId id="452" r:id="rId15"/>
    <p:sldId id="433" r:id="rId16"/>
    <p:sldId id="427" r:id="rId17"/>
    <p:sldId id="436" r:id="rId18"/>
    <p:sldId id="437" r:id="rId19"/>
    <p:sldId id="438" r:id="rId20"/>
    <p:sldId id="439" r:id="rId21"/>
    <p:sldId id="306" r:id="rId22"/>
    <p:sldId id="440" r:id="rId23"/>
    <p:sldId id="308" r:id="rId24"/>
    <p:sldId id="303" r:id="rId25"/>
    <p:sldId id="429" r:id="rId26"/>
    <p:sldId id="304" r:id="rId27"/>
    <p:sldId id="315" r:id="rId28"/>
    <p:sldId id="441" r:id="rId29"/>
    <p:sldId id="444" r:id="rId30"/>
    <p:sldId id="443" r:id="rId31"/>
    <p:sldId id="442" r:id="rId32"/>
    <p:sldId id="316" r:id="rId33"/>
    <p:sldId id="332" r:id="rId34"/>
    <p:sldId id="445" r:id="rId35"/>
    <p:sldId id="333" r:id="rId36"/>
    <p:sldId id="342" r:id="rId37"/>
    <p:sldId id="351" r:id="rId38"/>
    <p:sldId id="352" r:id="rId39"/>
    <p:sldId id="340" r:id="rId40"/>
    <p:sldId id="341" r:id="rId41"/>
    <p:sldId id="346" r:id="rId42"/>
    <p:sldId id="348" r:id="rId43"/>
    <p:sldId id="453" r:id="rId44"/>
    <p:sldId id="353" r:id="rId45"/>
    <p:sldId id="355" r:id="rId46"/>
    <p:sldId id="357" r:id="rId47"/>
    <p:sldId id="356" r:id="rId48"/>
    <p:sldId id="359" r:id="rId49"/>
    <p:sldId id="354" r:id="rId50"/>
    <p:sldId id="361" r:id="rId51"/>
    <p:sldId id="360" r:id="rId52"/>
    <p:sldId id="375" r:id="rId53"/>
    <p:sldId id="416" r:id="rId54"/>
    <p:sldId id="419" r:id="rId55"/>
    <p:sldId id="417" r:id="rId56"/>
    <p:sldId id="401" r:id="rId57"/>
    <p:sldId id="412" r:id="rId58"/>
    <p:sldId id="413" r:id="rId59"/>
    <p:sldId id="404" r:id="rId60"/>
    <p:sldId id="414" r:id="rId61"/>
    <p:sldId id="402" r:id="rId62"/>
    <p:sldId id="415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495" autoAdjust="0"/>
  </p:normalViewPr>
  <p:slideViewPr>
    <p:cSldViewPr showGuides="1">
      <p:cViewPr varScale="1">
        <p:scale>
          <a:sx n="112" d="100"/>
          <a:sy n="112" d="100"/>
        </p:scale>
        <p:origin x="-1584" y="-72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74"/>
    </p:cViewPr>
  </p:sorterViewPr>
  <p:notesViewPr>
    <p:cSldViewPr showGuides="1">
      <p:cViewPr varScale="1">
        <p:scale>
          <a:sx n="85" d="100"/>
          <a:sy n="85" d="100"/>
        </p:scale>
        <p:origin x="-2028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12.xml"/><Relationship Id="rId10" Type="http://schemas.openxmlformats.org/officeDocument/2006/relationships/image" Target="../media/image21.png"/><Relationship Id="rId4" Type="http://schemas.openxmlformats.org/officeDocument/2006/relationships/tags" Target="../tags/tag11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1.png"/><Relationship Id="rId4" Type="http://schemas.openxmlformats.org/officeDocument/2006/relationships/tags" Target="../tags/tag15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3.png"/><Relationship Id="rId3" Type="http://schemas.openxmlformats.org/officeDocument/2006/relationships/tags" Target="../tags/tag18.xml"/><Relationship Id="rId7" Type="http://schemas.openxmlformats.org/officeDocument/2006/relationships/image" Target="../media/image31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1.png"/><Relationship Id="rId5" Type="http://schemas.openxmlformats.org/officeDocument/2006/relationships/tags" Target="../tags/tag8.xml"/><Relationship Id="rId10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9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0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1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70686"/>
          <a:stretch/>
        </p:blipFill>
        <p:spPr bwMode="auto">
          <a:xfrm>
            <a:off x="899490" y="4325938"/>
            <a:ext cx="4369858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2" y="4221110"/>
            <a:ext cx="3228620" cy="16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0" y="58053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http://docs.opencv.org/2.4/doc/tutorials/imgproc/imgtrans/hough_circle/hough_circle.html</a:t>
            </a:r>
          </a:p>
        </p:txBody>
      </p:sp>
      <p:pic>
        <p:nvPicPr>
          <p:cNvPr id="8200" name="Picture 8" descr="https://www.mathworks.com/help/images/ref/imfindcircles_co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250407"/>
            <a:ext cx="28670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40" y="35626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https://www.mathworks.com/help/images/ref/imfindcircles.html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8440" y="49594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http://shreshai.blogspot.com.tr/2015/01/matlab-tutorial-finding-center-pivot.html</a:t>
            </a:r>
          </a:p>
        </p:txBody>
      </p:sp>
      <p:pic>
        <p:nvPicPr>
          <p:cNvPr id="8202" name="Picture 10" descr="http://1.bp.blogspot.com/-gLrlgaGvYLM/VLac8AcdObI/AAAAAAAACjE/Y9fu-dTM6eE/s1600/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8657"/>
            <a:ext cx="4474556" cy="34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27" y="4697921"/>
            <a:ext cx="4286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Zhao et al</a:t>
            </a:r>
            <a:r>
              <a:rPr lang="en-US" dirty="0">
                <a:solidFill>
                  <a:srgbClr val="003366"/>
                </a:solidFill>
              </a:rPr>
              <a:t>., </a:t>
            </a:r>
            <a:r>
              <a:rPr lang="en-US" dirty="0" smtClean="0">
                <a:solidFill>
                  <a:srgbClr val="003366"/>
                </a:solidFill>
              </a:rPr>
              <a:t>“Oil </a:t>
            </a:r>
            <a:r>
              <a:rPr lang="en-US" dirty="0">
                <a:solidFill>
                  <a:srgbClr val="003366"/>
                </a:solidFill>
              </a:rPr>
              <a:t>Tanks Extraction from High Resolution Imagery Using a Directional and Weighted Hough Voting Method”, Journal of the Indian Society of Remote </a:t>
            </a:r>
            <a:r>
              <a:rPr lang="en-US" dirty="0" smtClean="0">
                <a:solidFill>
                  <a:srgbClr val="003366"/>
                </a:solidFill>
              </a:rPr>
              <a:t>Sensing, September 2015</a:t>
            </a: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9218" name="Picture 2" descr="https://static-content.springer.com/image/art%3A10.1007%2Fs12524-014-0440-2/MediaObjects/12524_2014_440_Fig5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" y="1556741"/>
            <a:ext cx="4394083" cy="30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tic-content.springer.com/image/art%3A10.1007%2Fs12524-014-0440-2/MediaObjects/12524_2014_440_Fig12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1673149"/>
            <a:ext cx="4611017" cy="41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1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2019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©2019,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3830</TotalTime>
  <Words>2451</Words>
  <Application>Microsoft Office PowerPoint</Application>
  <PresentationFormat>On-screen Show (4:3)</PresentationFormat>
  <Paragraphs>450</Paragraphs>
  <Slides>62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Edge tracking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164</cp:revision>
  <dcterms:created xsi:type="dcterms:W3CDTF">2007-02-15T15:07:31Z</dcterms:created>
  <dcterms:modified xsi:type="dcterms:W3CDTF">2019-10-09T19:00:24Z</dcterms:modified>
</cp:coreProperties>
</file>