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00" r:id="rId2"/>
    <p:sldId id="276" r:id="rId3"/>
    <p:sldId id="401" r:id="rId4"/>
    <p:sldId id="402" r:id="rId5"/>
    <p:sldId id="280" r:id="rId6"/>
    <p:sldId id="281" r:id="rId7"/>
    <p:sldId id="403" r:id="rId8"/>
    <p:sldId id="404" r:id="rId9"/>
    <p:sldId id="410" r:id="rId10"/>
    <p:sldId id="412" r:id="rId11"/>
    <p:sldId id="413" r:id="rId12"/>
    <p:sldId id="414" r:id="rId13"/>
    <p:sldId id="416" r:id="rId14"/>
    <p:sldId id="417" r:id="rId15"/>
    <p:sldId id="418" r:id="rId16"/>
    <p:sldId id="294" r:id="rId17"/>
    <p:sldId id="427" r:id="rId18"/>
    <p:sldId id="428" r:id="rId19"/>
    <p:sldId id="430" r:id="rId20"/>
    <p:sldId id="437" r:id="rId21"/>
    <p:sldId id="438" r:id="rId22"/>
    <p:sldId id="439" r:id="rId23"/>
    <p:sldId id="441" r:id="rId24"/>
    <p:sldId id="442" r:id="rId25"/>
    <p:sldId id="307" r:id="rId26"/>
    <p:sldId id="308" r:id="rId27"/>
    <p:sldId id="309" r:id="rId28"/>
    <p:sldId id="311" r:id="rId29"/>
    <p:sldId id="443" r:id="rId30"/>
    <p:sldId id="444" r:id="rId31"/>
    <p:sldId id="447" r:id="rId32"/>
    <p:sldId id="448" r:id="rId33"/>
    <p:sldId id="449" r:id="rId34"/>
    <p:sldId id="450" r:id="rId35"/>
    <p:sldId id="451" r:id="rId36"/>
    <p:sldId id="452" r:id="rId37"/>
    <p:sldId id="320" r:id="rId38"/>
    <p:sldId id="454" r:id="rId39"/>
    <p:sldId id="455" r:id="rId40"/>
    <p:sldId id="456" r:id="rId41"/>
    <p:sldId id="324" r:id="rId42"/>
    <p:sldId id="326" r:id="rId43"/>
    <p:sldId id="458" r:id="rId44"/>
    <p:sldId id="351" r:id="rId45"/>
    <p:sldId id="459" r:id="rId46"/>
    <p:sldId id="460" r:id="rId47"/>
    <p:sldId id="461" r:id="rId48"/>
    <p:sldId id="462" r:id="rId49"/>
    <p:sldId id="463" r:id="rId50"/>
    <p:sldId id="465" r:id="rId51"/>
    <p:sldId id="466" r:id="rId52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44" y="-9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ADF8-AA28-B647-883A-4659069875F5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1B99C-CC52-114A-8B6D-450B11B34A80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1121-4AEF-B146-A5B0-2C4EB0CDE901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BCED-5BCE-9B4E-A895-1F55E81AA6D7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4AD8-F85D-DF44-B67B-A8B45726571F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B71F-0F9A-7644-951D-CAFD1CE41C06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E818F-B118-E341-BC00-42CA8D3D6A12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794F-C0A5-894D-A360-C9DD6A0A56B8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AFF7-98B4-8040-9D20-A60C78E82E79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73D8-1EEC-4C47-AE6E-A6F8121BE25B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3EF5-DD2F-7741-BA75-6181201B6E74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523E-3D9A-9D44-A56A-BEFFCD3EEA37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080D12-D1DE-9541-9ED8-58AA8B3671A2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53C7E5-8150-5847-958B-C951BBBD169B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AB81F2-0502-2141-B646-06F2CA1F6B4A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CA2009-8890-B849-96E0-3D7074D7BF52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10200" y="4648200"/>
            <a:ext cx="3962400" cy="1905000"/>
            <a:chOff x="5410200" y="4724400"/>
            <a:chExt cx="3962400" cy="1905000"/>
          </a:xfrm>
        </p:grpSpPr>
        <p:sp>
          <p:nvSpPr>
            <p:cNvPr id="23" name="Rectangle 45"/>
            <p:cNvSpPr>
              <a:spLocks noChangeArrowheads="1"/>
            </p:cNvSpPr>
            <p:nvPr/>
          </p:nvSpPr>
          <p:spPr bwMode="auto">
            <a:xfrm>
              <a:off x="6096000" y="4724400"/>
              <a:ext cx="3276600" cy="1905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5410200" y="4800600"/>
              <a:ext cx="1905000" cy="685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3200" y="4648200"/>
            <a:ext cx="3200400" cy="1900800"/>
            <a:chOff x="2743200" y="4648200"/>
            <a:chExt cx="3200400" cy="1900800"/>
          </a:xfrm>
        </p:grpSpPr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2743200" y="4724400"/>
              <a:ext cx="1524000" cy="457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3505200" y="4648200"/>
              <a:ext cx="2438400" cy="1900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0CFD18-37B8-D64F-924E-A0958DDB2214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E236316-88E3-334A-8B1A-B6C8A2110C65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572000" y="1872000"/>
            <a:ext cx="3962400" cy="1864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0" y="4114800"/>
            <a:ext cx="4419600" cy="1857600"/>
            <a:chOff x="4572000" y="4114800"/>
            <a:chExt cx="4419600" cy="1857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029200" y="4114800"/>
              <a:ext cx="3962400" cy="1857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572000" y="4267200"/>
              <a:ext cx="12192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990600" y="1600200"/>
            <a:ext cx="8458200" cy="2362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5800" y="3886200"/>
            <a:ext cx="8458200" cy="2362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1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1B22CD6-3439-6C4D-8B35-A7E4AD09371D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648200" y="1886400"/>
            <a:ext cx="4343400" cy="1752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4140000"/>
            <a:ext cx="4114800" cy="1752600"/>
            <a:chOff x="4876800" y="4140000"/>
            <a:chExt cx="4114800" cy="1752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867400" y="4140000"/>
              <a:ext cx="3124200" cy="1752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876800" y="4419600"/>
              <a:ext cx="1676400" cy="660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914400" y="3886200"/>
            <a:ext cx="8458200" cy="2209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38200" y="1752600"/>
            <a:ext cx="8458200" cy="2209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B8D019-294F-CC49-8041-3A10EDC00E0F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4038600" y="1905000"/>
            <a:ext cx="4953000" cy="1981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66800" y="1752600"/>
            <a:ext cx="8534400" cy="2590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14C751-0D5F-6440-8341-5F7ACC99FE20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79" grpId="0"/>
      <p:bldP spid="1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5638800" y="4267200"/>
            <a:ext cx="1524000" cy="3693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3" grpId="0" animBg="1"/>
      <p:bldP spid="63" grpId="1" animBg="1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89" grpId="0"/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63CE86-BC33-4E4B-AF79-C8A1B763E9DC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alibri" charset="0"/>
              </a:rPr>
              <a:t>T is empty (a 2-3 tree of height 0),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</a:rPr>
              <a:t>	where r is a node that contains one data item and T</a:t>
            </a:r>
            <a:r>
              <a:rPr lang="en-US" baseline="-25000">
                <a:latin typeface="Calibri" charset="0"/>
              </a:rPr>
              <a:t>L</a:t>
            </a:r>
            <a:r>
              <a:rPr lang="en-US">
                <a:latin typeface="Calibri" charset="0"/>
              </a:rPr>
              <a:t> and T</a:t>
            </a:r>
            <a:r>
              <a:rPr lang="en-US" baseline="-25000">
                <a:latin typeface="Calibri" charset="0"/>
              </a:rPr>
              <a:t>R</a:t>
            </a:r>
            <a:r>
              <a:rPr lang="en-US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</a:rPr>
              <a:t>where r is a node that contains two data items and T</a:t>
            </a:r>
            <a:r>
              <a:rPr lang="en-US" baseline="-25000">
                <a:latin typeface="Calibri" charset="0"/>
              </a:rPr>
              <a:t>L</a:t>
            </a:r>
            <a:r>
              <a:rPr lang="en-US">
                <a:latin typeface="Calibri" charset="0"/>
              </a:rPr>
              <a:t> , T</a:t>
            </a:r>
            <a:r>
              <a:rPr lang="en-US" baseline="-25000">
                <a:latin typeface="Calibri" charset="0"/>
              </a:rPr>
              <a:t>M </a:t>
            </a:r>
            <a:r>
              <a:rPr lang="en-US">
                <a:latin typeface="Calibri" charset="0"/>
              </a:rPr>
              <a:t> and T</a:t>
            </a:r>
            <a:r>
              <a:rPr lang="en-US" baseline="-25000">
                <a:latin typeface="Calibri" charset="0"/>
              </a:rPr>
              <a:t>R</a:t>
            </a:r>
            <a:r>
              <a:rPr lang="en-US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5562600" y="1778000"/>
            <a:ext cx="3962400" cy="2286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1524000"/>
            <a:ext cx="3886200" cy="1905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86400" y="4191000"/>
            <a:ext cx="3886200" cy="2133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1524000"/>
            <a:ext cx="3886200" cy="1905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86400" y="4191000"/>
            <a:ext cx="3886200" cy="2133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701914-7FC4-D34C-B288-83E44FE28ECA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25E1FE-BE15-DE4A-BFFC-02B692D7167E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7DC441-4DB4-2944-8A2F-7624B92B0B39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698594-2DBA-4240-AFFE-F4A6DF46A71E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77C525-BC55-4447-BC41-B042DA3E0EC4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33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1" animBg="1"/>
      <p:bldP spid="13" grpId="0"/>
      <p:bldP spid="27" grpId="1" animBg="1"/>
      <p:bldP spid="27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E41AC5-9318-994F-BC2D-514DA8597040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410200" y="1524000"/>
            <a:ext cx="3886200" cy="2514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410200" y="1600200"/>
            <a:ext cx="3886200" cy="20574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5562600" y="4191000"/>
            <a:ext cx="3886200" cy="20574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105EC4-E647-3845-AF0E-9768F6A23CAB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410200" y="1512000"/>
            <a:ext cx="3886200" cy="1524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7" name="Rectangle 56"/>
          <p:cNvSpPr/>
          <p:nvPr/>
        </p:nvSpPr>
        <p:spPr bwMode="auto">
          <a:xfrm>
            <a:off x="5410200" y="3276600"/>
            <a:ext cx="3886200" cy="1447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5410200" y="5029200"/>
            <a:ext cx="3886200" cy="1524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57" grpId="0" animBg="1"/>
      <p:bldP spid="57" grpId="1" animBg="1"/>
      <p:bldP spid="58" grpId="0" animBg="1"/>
      <p:bldP spid="62" grpId="0" animBg="1"/>
      <p:bldP spid="62" grpId="1" animBg="1"/>
      <p:bldP spid="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DFA1FE-D005-FE4D-9B85-5FF1697FBF30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89C6F1-43C3-3B44-8126-9F2EABE8ACB8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1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BBFA42-22AE-CB4A-8870-83A3B89F4578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323334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0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201" name="Straight Connector 200"/>
            <p:cNvCxnSpPr>
              <a:stCxn id="212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>
              <a:stCxn id="212" idx="2"/>
              <a:endCxn id="203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3" name="Oval 202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Oval 204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06" name="Straight Connector 205"/>
            <p:cNvCxnSpPr>
              <a:stCxn id="213" idx="3"/>
              <a:endCxn id="205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>
              <a:stCxn id="209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>
              <a:stCxn id="209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9" name="Octagon 208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10" name="Straight Connector 209"/>
            <p:cNvCxnSpPr>
              <a:endCxn id="211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Oval 210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2" name="Octagon 211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3" name="Octagon 212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4" name="Octagon 213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323334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5" name="Octagon 214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20" name="Straight Connector 219"/>
            <p:cNvCxnSpPr>
              <a:stCxn id="211" idx="3"/>
              <a:endCxn id="216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>
              <a:stCxn id="211" idx="5"/>
              <a:endCxn id="217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>
              <a:endCxn id="218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>
              <a:stCxn id="213" idx="2"/>
              <a:endCxn id="219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4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25" name="Straight Connector 224"/>
            <p:cNvCxnSpPr>
              <a:stCxn id="236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>
              <a:stCxn id="236" idx="2"/>
              <a:endCxn id="227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Oval 226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28" name="Straight Connector 227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0" name="Straight Connector 229"/>
            <p:cNvCxnSpPr>
              <a:stCxn id="237" idx="3"/>
              <a:endCxn id="229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>
              <a:stCxn id="233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>
              <a:stCxn id="233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3" name="Octagon 232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4" name="Straight Connector 233"/>
            <p:cNvCxnSpPr>
              <a:endCxn id="235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6" name="Octagon 235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7" name="Octagon 236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8" name="Octagon 237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323334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9" name="Octagon 238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44" name="Straight Connector 243"/>
            <p:cNvCxnSpPr>
              <a:stCxn id="235" idx="3"/>
              <a:endCxn id="240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>
              <a:stCxn id="235" idx="5"/>
              <a:endCxn id="241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>
              <a:endCxn id="242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37" idx="2"/>
              <a:endCxn id="243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8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49" name="Straight Connector 248"/>
            <p:cNvCxnSpPr>
              <a:stCxn id="260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>
              <a:stCxn id="260" idx="2"/>
              <a:endCxn id="251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1" name="Oval 250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52" name="Straight Connector 251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54" name="Straight Connector 253"/>
            <p:cNvCxnSpPr>
              <a:stCxn id="261" idx="3"/>
              <a:endCxn id="253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>
              <a:stCxn id="257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>
              <a:stCxn id="257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7" name="Octagon 256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58" name="Straight Connector 257"/>
            <p:cNvCxnSpPr>
              <a:endCxn id="259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0" name="Octagon 259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1" name="Octagon 260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2" name="Octagon 261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3" name="Octagon 262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68" name="Straight Connector 267"/>
            <p:cNvCxnSpPr>
              <a:stCxn id="259" idx="3"/>
              <a:endCxn id="264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59" idx="5"/>
              <a:endCxn id="265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endCxn id="266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>
              <a:stCxn id="261" idx="2"/>
              <a:endCxn id="267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2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73" name="Straight Connector 272"/>
            <p:cNvCxnSpPr>
              <a:stCxn id="284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84" idx="2"/>
              <a:endCxn id="275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76" name="Straight Connector 275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78" name="Straight Connector 277"/>
            <p:cNvCxnSpPr>
              <a:stCxn id="285" idx="3"/>
              <a:endCxn id="27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>
              <a:stCxn id="281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81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1" name="Octagon 280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82" name="Straight Connector 281"/>
            <p:cNvCxnSpPr>
              <a:endCxn id="283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4" name="Octagon 283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5" name="Octagon 284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6" name="Octagon 285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7" name="Octagon 286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92" name="Straight Connector 291"/>
            <p:cNvCxnSpPr>
              <a:stCxn id="283" idx="3"/>
              <a:endCxn id="288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stCxn id="283" idx="5"/>
              <a:endCxn id="289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endCxn id="290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>
              <a:stCxn id="285" idx="2"/>
              <a:endCxn id="291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6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97" name="Straight Connector 296"/>
            <p:cNvCxnSpPr>
              <a:stCxn id="308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/>
            <p:cNvCxnSpPr>
              <a:stCxn id="308" idx="2"/>
              <a:endCxn id="299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9" name="Oval 298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00" name="Straight Connector 299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02" name="Straight Connector 301"/>
            <p:cNvCxnSpPr>
              <a:stCxn id="309" idx="3"/>
              <a:endCxn id="301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>
              <a:stCxn id="305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/>
            <p:cNvCxnSpPr>
              <a:stCxn id="305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5" name="Octagon 304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06" name="Straight Connector 305"/>
            <p:cNvCxnSpPr>
              <a:endCxn id="307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08" name="Octagon 307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09" name="Octagon 308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0" name="Octagon 309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1" name="Octagon 310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16" name="Straight Connector 315"/>
            <p:cNvCxnSpPr>
              <a:stCxn id="307" idx="3"/>
              <a:endCxn id="312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/>
            <p:cNvCxnSpPr>
              <a:stCxn id="307" idx="5"/>
              <a:endCxn id="313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>
              <a:endCxn id="314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/>
            <p:cNvCxnSpPr>
              <a:stCxn id="309" idx="2"/>
              <a:endCxn id="315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0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321" name="Straight Connector 320"/>
            <p:cNvCxnSpPr>
              <a:stCxn id="332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32" idx="2"/>
              <a:endCxn id="323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3" name="Oval 322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24" name="Straight Connector 323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26" name="Straight Connector 325"/>
            <p:cNvCxnSpPr>
              <a:stCxn id="333" idx="3"/>
              <a:endCxn id="325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9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9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Octagon 328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30" name="Straight Connector 329"/>
            <p:cNvCxnSpPr>
              <a:endCxn id="331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2" name="Octagon 331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3" name="Octagon 332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4" name="Octagon 333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5" name="Octagon 334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8" name="Oval 337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9" name="Oval 338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40" name="Straight Connector 339"/>
            <p:cNvCxnSpPr>
              <a:stCxn id="331" idx="3"/>
              <a:endCxn id="336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/>
            <p:cNvCxnSpPr>
              <a:stCxn id="331" idx="5"/>
              <a:endCxn id="337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>
              <a:endCxn id="338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/>
            <p:cNvCxnSpPr>
              <a:stCxn id="333" idx="2"/>
              <a:endCxn id="339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4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345" name="Straight Connector 344"/>
            <p:cNvCxnSpPr>
              <a:stCxn id="356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/>
            <p:cNvCxnSpPr>
              <a:stCxn id="356" idx="2"/>
              <a:endCxn id="347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7" name="Oval 346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48" name="Straight Connector 347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50" name="Straight Connector 349"/>
            <p:cNvCxnSpPr>
              <a:stCxn id="357" idx="3"/>
              <a:endCxn id="349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>
              <a:stCxn id="353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/>
            <p:cNvCxnSpPr>
              <a:stCxn id="353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3" name="Octagon 352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54" name="Straight Connector 353"/>
            <p:cNvCxnSpPr>
              <a:endCxn id="355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6" name="Octagon 355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7" name="Octagon 356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8" name="Octagon 357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9" name="Octagon 358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64" name="Straight Connector 363"/>
            <p:cNvCxnSpPr>
              <a:stCxn id="355" idx="3"/>
              <a:endCxn id="360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55" idx="5"/>
              <a:endCxn id="361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>
              <a:endCxn id="362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Straight Connector 366"/>
            <p:cNvCxnSpPr>
              <a:stCxn id="357" idx="2"/>
              <a:endCxn id="363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8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369" name="Straight Connector 368"/>
            <p:cNvCxnSpPr>
              <a:stCxn id="380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Straight Connector 369"/>
            <p:cNvCxnSpPr>
              <a:stCxn id="380" idx="2"/>
              <a:endCxn id="371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1" name="Oval 370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72" name="Straight Connector 371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74" name="Straight Connector 373"/>
            <p:cNvCxnSpPr>
              <a:stCxn id="381" idx="3"/>
              <a:endCxn id="373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>
              <a:stCxn id="377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6" name="Straight Connector 375"/>
            <p:cNvCxnSpPr>
              <a:stCxn id="377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7" name="Octagon 376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78" name="Straight Connector 377"/>
            <p:cNvCxnSpPr>
              <a:endCxn id="379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0" name="Octagon 379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1" name="Octagon 380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2" name="Octagon 381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3" name="Octagon 382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4" name="Oval 383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6" name="Oval 385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7" name="Oval 386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8" name="Straight Connector 387"/>
            <p:cNvCxnSpPr>
              <a:stCxn id="379" idx="3"/>
              <a:endCxn id="384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>
              <a:stCxn id="379" idx="5"/>
              <a:endCxn id="385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>
              <a:endCxn id="386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Straight Connector 390"/>
            <p:cNvCxnSpPr>
              <a:stCxn id="381" idx="2"/>
              <a:endCxn id="387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394" name="Straight Connector 393"/>
            <p:cNvCxnSpPr>
              <a:stCxn id="405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5" name="Straight Connector 394"/>
            <p:cNvCxnSpPr>
              <a:stCxn id="405" idx="2"/>
              <a:endCxn id="396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6" name="Oval 395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97" name="Straight Connector 396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Oval 397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99" name="Straight Connector 398"/>
            <p:cNvCxnSpPr>
              <a:stCxn id="406" idx="3"/>
              <a:endCxn id="398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0" name="Straight Connector 399"/>
            <p:cNvCxnSpPr>
              <a:stCxn id="402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Straight Connector 400"/>
            <p:cNvCxnSpPr>
              <a:stCxn id="402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2" name="Octagon 401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03" name="Straight Connector 402"/>
            <p:cNvCxnSpPr>
              <a:endCxn id="404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4" name="Oval 403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5" name="Octagon 404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6" name="Octagon 405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7" name="Octagon 406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8" name="Octagon 407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9" name="Oval 408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10" name="Oval 409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11" name="Oval 410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12" name="Oval 411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13" name="Straight Connector 412"/>
            <p:cNvCxnSpPr>
              <a:stCxn id="404" idx="3"/>
              <a:endCxn id="409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>
              <a:stCxn id="404" idx="5"/>
              <a:endCxn id="410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>
              <a:endCxn id="411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>
              <a:stCxn id="406" idx="2"/>
              <a:endCxn id="412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7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418" name="Straight Connector 417"/>
            <p:cNvCxnSpPr>
              <a:stCxn id="429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>
              <a:stCxn id="429" idx="2"/>
              <a:endCxn id="420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2" name="Oval 421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23" name="Straight Connector 422"/>
            <p:cNvCxnSpPr>
              <a:stCxn id="430" idx="3"/>
              <a:endCxn id="422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Straight Connector 423"/>
            <p:cNvCxnSpPr>
              <a:stCxn id="42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>
              <a:stCxn id="42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ctagon 42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27" name="Straight Connector 426"/>
            <p:cNvCxnSpPr>
              <a:endCxn id="428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8" name="Oval 427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29" name="Octagon 428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0" name="Octagon 429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1" name="Octagon 430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2" name="Octagon 431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3" name="Oval 432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5" name="Oval 434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7" name="Straight Connector 436"/>
            <p:cNvCxnSpPr>
              <a:stCxn id="428" idx="3"/>
              <a:endCxn id="433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/>
            <p:cNvCxnSpPr>
              <a:stCxn id="428" idx="5"/>
              <a:endCxn id="434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endCxn id="435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0" name="Straight Connector 439"/>
            <p:cNvCxnSpPr>
              <a:stCxn id="430" idx="2"/>
              <a:endCxn id="436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1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2" name="Straight Connector 441"/>
            <p:cNvCxnSpPr>
              <a:stCxn id="4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3" name="Straight Connector 442"/>
            <p:cNvCxnSpPr>
              <a:stCxn id="453" idx="2"/>
              <a:endCxn id="444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4" name="Oval 443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45" name="Straight Connector 444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6" name="Oval 445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47" name="Straight Connector 446"/>
            <p:cNvCxnSpPr>
              <a:stCxn id="454" idx="3"/>
              <a:endCxn id="446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8" name="Straight Connector 447"/>
            <p:cNvCxnSpPr>
              <a:stCxn id="450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9" name="Straight Connector 448"/>
            <p:cNvCxnSpPr>
              <a:stCxn id="450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0" name="Octagon 449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51" name="Straight Connector 450"/>
            <p:cNvCxnSpPr>
              <a:endCxn id="4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2" name="Oval 4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3" name="Octagon 4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4" name="Octagon 4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5" name="Octagon 4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6" name="Octagon 4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7" name="Oval 4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8" name="Oval 4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9" name="Oval 4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0" name="Oval 4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61" name="Straight Connector 460"/>
            <p:cNvCxnSpPr>
              <a:stCxn id="452" idx="3"/>
              <a:endCxn id="4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/>
            <p:cNvCxnSpPr>
              <a:stCxn id="452" idx="5"/>
              <a:endCxn id="4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endCxn id="4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54" idx="2"/>
              <a:endCxn id="4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5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66" name="Straight Connector 465"/>
            <p:cNvCxnSpPr>
              <a:stCxn id="477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/>
            <p:cNvCxnSpPr>
              <a:stCxn id="477" idx="2"/>
              <a:endCxn id="468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8" name="Oval 467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69" name="Straight Connector 468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0" name="Oval 469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71" name="Straight Connector 470"/>
            <p:cNvCxnSpPr>
              <a:stCxn id="478" idx="3"/>
              <a:endCxn id="470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Connector 471"/>
            <p:cNvCxnSpPr>
              <a:stCxn id="474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474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4" name="Octagon 473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75" name="Straight Connector 474"/>
            <p:cNvCxnSpPr>
              <a:endCxn id="476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6" name="Oval 475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7" name="Octagon 476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8" name="Octagon 477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9" name="Octagon 478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0" name="Octagon 479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1" name="Oval 480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2" name="Oval 481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3" name="Oval 482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4" name="Oval 483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5" name="Straight Connector 484"/>
            <p:cNvCxnSpPr>
              <a:stCxn id="476" idx="3"/>
              <a:endCxn id="481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6" name="Straight Connector 485"/>
            <p:cNvCxnSpPr>
              <a:stCxn id="476" idx="5"/>
              <a:endCxn id="482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Straight Connector 486"/>
            <p:cNvCxnSpPr>
              <a:endCxn id="483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Straight Connector 487"/>
            <p:cNvCxnSpPr>
              <a:stCxn id="478" idx="2"/>
              <a:endCxn id="484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CA702E-6958-9445-9350-E58CB74E5D8B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FA787E-4F5C-2C41-BE48-7480FB797D16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714E45-5D0C-0344-846B-10086ADC34C4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1985DB-9326-364B-A05D-A9484A1104D8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7423970-8AF0-0D4E-9821-F257F6476F45}" type="datetime1">
              <a:rPr lang="en-US">
                <a:ea typeface="ＭＳ Ｐゴシック" charset="-128"/>
                <a:cs typeface="ＭＳ Ｐゴシック" charset="-128"/>
              </a:rPr>
              <a:pPr/>
              <a:t>4/2/2012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0" y="1143000"/>
            <a:ext cx="4724400" cy="4613275"/>
            <a:chOff x="4572000" y="1143000"/>
            <a:chExt cx="4724400" cy="4613275"/>
          </a:xfrm>
        </p:grpSpPr>
        <p:grpSp>
          <p:nvGrpSpPr>
            <p:cNvPr id="2" name="Group 31"/>
            <p:cNvGrpSpPr>
              <a:grpSpLocks/>
            </p:cNvGrpSpPr>
            <p:nvPr/>
          </p:nvGrpSpPr>
          <p:grpSpPr bwMode="auto">
            <a:xfrm>
              <a:off x="4572000" y="1143000"/>
              <a:ext cx="4660900" cy="2209800"/>
              <a:chOff x="4572000" y="1676400"/>
              <a:chExt cx="4660900" cy="2209800"/>
            </a:xfrm>
          </p:grpSpPr>
          <p:grpSp>
            <p:nvGrpSpPr>
              <p:cNvPr id="51220" name="Group 30"/>
              <p:cNvGrpSpPr>
                <a:grpSpLocks/>
              </p:cNvGrpSpPr>
              <p:nvPr/>
            </p:nvGrpSpPr>
            <p:grpSpPr bwMode="auto">
              <a:xfrm>
                <a:off x="5181600" y="1676400"/>
                <a:ext cx="4051300" cy="2209800"/>
                <a:chOff x="5181600" y="1676400"/>
                <a:chExt cx="4051300" cy="2209800"/>
              </a:xfrm>
            </p:grpSpPr>
            <p:pic>
              <p:nvPicPr>
                <p:cNvPr id="51222" name="Picture 28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81600" y="1676400"/>
                  <a:ext cx="4051300" cy="2209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223" name="Rectangle 29"/>
                <p:cNvSpPr>
                  <a:spLocks noChangeArrowheads="1"/>
                </p:cNvSpPr>
                <p:nvPr/>
              </p:nvSpPr>
              <p:spPr bwMode="auto">
                <a:xfrm>
                  <a:off x="5867400" y="1676400"/>
                  <a:ext cx="533400" cy="45720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/>
                </a:p>
              </p:txBody>
            </p:sp>
          </p:grpSp>
          <p:sp>
            <p:nvSpPr>
              <p:cNvPr id="5122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 bwMode="auto">
            <a:xfrm>
              <a:off x="7239000" y="4648200"/>
              <a:ext cx="2057400" cy="110807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  a 3-node causes it to divide</a:t>
              </a:r>
            </a:p>
          </p:txBody>
        </p:sp>
      </p:grp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981200" y="4953000"/>
            <a:ext cx="2971800" cy="1219200"/>
            <a:chOff x="2133600" y="4953000"/>
            <a:chExt cx="2971800" cy="12192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133600" y="5029200"/>
              <a:ext cx="15240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048000" y="4953000"/>
              <a:ext cx="2057400" cy="12192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11259</TotalTime>
  <Words>3012</Words>
  <Application>Microsoft Macintosh PowerPoint</Application>
  <PresentationFormat>A4 Paper (210x297 mm)</PresentationFormat>
  <Paragraphs>851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tcapin</cp:lastModifiedBy>
  <cp:revision>670</cp:revision>
  <cp:lastPrinted>2011-04-02T07:08:55Z</cp:lastPrinted>
  <dcterms:created xsi:type="dcterms:W3CDTF">2011-04-04T10:20:57Z</dcterms:created>
  <dcterms:modified xsi:type="dcterms:W3CDTF">2012-04-02T14:02:59Z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