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</p:sldMasterIdLst>
  <p:notesMasterIdLst>
    <p:notesMasterId r:id="rId51"/>
  </p:notesMasterIdLst>
  <p:handoutMasterIdLst>
    <p:handoutMasterId r:id="rId52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324" r:id="rId43"/>
    <p:sldId id="284" r:id="rId44"/>
    <p:sldId id="313" r:id="rId45"/>
    <p:sldId id="312" r:id="rId46"/>
    <p:sldId id="318" r:id="rId47"/>
    <p:sldId id="314" r:id="rId48"/>
    <p:sldId id="315" r:id="rId49"/>
    <p:sldId id="316" r:id="rId50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1" autoAdjust="0"/>
  </p:normalViewPr>
  <p:slideViewPr>
    <p:cSldViewPr>
      <p:cViewPr varScale="1">
        <p:scale>
          <a:sx n="84" d="100"/>
          <a:sy n="84" d="100"/>
        </p:scale>
        <p:origin x="-1205" y="-62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May 6, 2013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May 6, 2013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="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5E97-9E72-FF41-9E06-924107423E30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612B-76E2-0D4A-A10B-2AD845BA4CD7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68BC-E013-A942-8B8F-F585598084E4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D7A6-285E-2041-A9E1-EF530416E5E1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2209-0532-0E45-A9F5-D9C180FD6A6F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090-B2E5-2644-8AED-5A1239F281FD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D9C2-FE6B-CC41-B4F2-55BF494D24F6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5FC93-7201-354A-9CF3-A0EA72BA85A2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6821-2E9A-6E41-A3D3-61C9480C3FBD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7A40-8C7B-0A41-84C4-E59A56BC5547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48588-372C-5F48-A620-81A15BF17D1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0176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695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p:oleObj spid="_x0000_s1034" name="Equation" r:id="rId3" imgW="0" imgH="0" progId="Equation.3">
              <p:embed/>
            </p:oleObj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0956-ABC6-2649-8CD9-B3CEF82CE869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435E-99EE-CC4C-9EEA-3FEF4946C346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+1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2 ,  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i+2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2 , 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i+3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, i+4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AE54-6717-9744-B98A-7CAF4C53B058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2C57-E520-C949-8025-8655AC7DF7C5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8343-B119-FD40-A308-66C3DA735B33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during retrieval and insertion.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AF3E-5F52-894C-8815-3B3C9A1DC7D6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D9C2-FE6B-CC41-B4F2-55BF494D24F6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DCAB5-A73F-7049-A25E-8225CE0AC838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p:oleObj spid="_x0000_s691231" name="Equation" r:id="rId3" imgW="152280" imgH="139680" progId="Equation.3">
              <p:embed/>
            </p:oleObj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p:oleObj spid="_x0000_s691232" name="Equation" r:id="rId4" imgW="355320" imgH="393480" progId="Equation.3">
              <p:embed/>
            </p:oleObj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p:oleObj spid="_x0000_s716804" name="Equation" r:id="rId3" imgW="787320" imgH="431640" progId="Equation.3">
              <p:embed/>
            </p:oleObj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p:oleObj spid="_x0000_s716805" name="Equation" r:id="rId4" imgW="965160" imgH="457200" progId="Equation.3">
              <p:embed/>
            </p:oleObj>
          </a:graphicData>
        </a:graphic>
      </p:graphicFrame>
      <p:pic>
        <p:nvPicPr>
          <p:cNvPr id="71680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2127" y="4800600"/>
            <a:ext cx="4273873" cy="104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p:oleObj spid="_x0000_s719874" name="Equation" r:id="rId3" imgW="787320" imgH="431640" progId="Equation.3">
              <p:embed/>
            </p:oleObj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p:oleObj spid="_x0000_s719875" name="Equation" r:id="rId4" imgW="965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9,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7</a:t>
            </a:r>
            <a:r>
              <a:rPr lang="en-US" sz="2200" dirty="0"/>
              <a:t>: </a:t>
            </a:r>
            <a:r>
              <a:rPr lang="en-US" sz="2200" dirty="0" smtClean="0"/>
              <a:t>7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 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9</a:t>
            </a:r>
            <a:r>
              <a:rPr lang="en-US" sz="2200" dirty="0"/>
              <a:t>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13</a:t>
            </a:r>
            <a:r>
              <a:rPr lang="tr-TR" sz="2200" dirty="0" smtClean="0"/>
              <a:t>   </a:t>
            </a:r>
            <a:r>
              <a:rPr lang="en-US" sz="2200" dirty="0" smtClean="0"/>
              <a:t>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=(2+1+5+4+3+2+1+1+5+4+3)/11 = 2.8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49D9-975E-3546-88A9-D20A4716F859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p:oleObj spid="_x0000_s717828" name="Equation" r:id="rId3" imgW="1942920" imgH="431640" progId="Equation.3">
              <p:embed/>
            </p:oleObj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p:oleObj spid="_x0000_s717829" name="Equation" r:id="rId4" imgW="355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3165-3E19-D845-9E6B-7599AF14BC9A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</a:t>
            </a:r>
            <a:r>
              <a:rPr lang="en-US" dirty="0" smtClean="0"/>
              <a:t>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E928-7289-0348-B6D5-0BE3C597747B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p:oleObj spid="_x0000_s721922" name="Equation" r:id="rId3" imgW="25524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5B8D-402B-9447-8D25-CDAC0A997ADA}" type="datetime1">
              <a:rPr lang="en-US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9943</TotalTime>
  <Words>3257</Words>
  <Application>Microsoft Office PowerPoint</Application>
  <PresentationFormat>A4 Paper (210x297 mm)</PresentationFormat>
  <Paragraphs>628</Paragraphs>
  <Slides>49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Office Theme</vt:lpstr>
      <vt:lpstr>Equation</vt:lpstr>
      <vt:lpstr>Microsoft Equation 3.0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tcapin</cp:lastModifiedBy>
  <cp:revision>628</cp:revision>
  <cp:lastPrinted>1999-09-09T03:15:50Z</cp:lastPrinted>
  <dcterms:created xsi:type="dcterms:W3CDTF">2011-05-02T07:55:03Z</dcterms:created>
  <dcterms:modified xsi:type="dcterms:W3CDTF">2013-05-08T06:18:13Z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