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95" d="100"/>
          <a:sy n="95" d="100"/>
        </p:scale>
        <p:origin x="-330" y="-1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January 29, 2018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January 29, 2018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January 29,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</a:t>
            </a:r>
            <a:r>
              <a:rPr lang="en-US" smtClean="0"/>
              <a:t>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5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6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2127" y="48768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8" name="Equation" r:id="rId4" imgW="7315200" imgH="4013200" progId="Equation.3">
                  <p:embed/>
                </p:oleObj>
              </mc:Choice>
              <mc:Fallback>
                <p:oleObj name="Equation" r:id="rId4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9" name="Equation" r:id="rId6" imgW="7315200" imgH="3467100" progId="Equation.3">
                  <p:embed/>
                </p:oleObj>
              </mc:Choice>
              <mc:Fallback>
                <p:oleObj name="Equation" r:id="rId6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8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9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/>
              <a:t>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smtClean="0"/>
              <a:t>=(2+1+5+4+3+2+1+1+5+3)/10 = 2.7</a:t>
            </a:r>
            <a:endParaRPr lang="en-US" sz="2200" i="1" dirty="0" smtClean="0"/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2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3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29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14370</TotalTime>
  <Words>3284</Words>
  <Application>Microsoft Office PowerPoint</Application>
  <PresentationFormat>A4 Paper (210x297 mm)</PresentationFormat>
  <Paragraphs>615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648</cp:revision>
  <cp:lastPrinted>1999-09-09T03:15:50Z</cp:lastPrinted>
  <dcterms:created xsi:type="dcterms:W3CDTF">2014-12-05T06:09:42Z</dcterms:created>
  <dcterms:modified xsi:type="dcterms:W3CDTF">2018-01-29T06:44:22Z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