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324" r:id="rId46"/>
    <p:sldId id="290" r:id="rId47"/>
    <p:sldId id="291" r:id="rId48"/>
    <p:sldId id="292" r:id="rId49"/>
    <p:sldId id="293" r:id="rId50"/>
    <p:sldId id="320" r:id="rId51"/>
    <p:sldId id="294" r:id="rId52"/>
    <p:sldId id="295" r:id="rId53"/>
    <p:sldId id="321" r:id="rId54"/>
    <p:sldId id="296" r:id="rId55"/>
    <p:sldId id="297" r:id="rId56"/>
    <p:sldId id="322" r:id="rId57"/>
    <p:sldId id="298" r:id="rId58"/>
    <p:sldId id="299" r:id="rId59"/>
    <p:sldId id="300" r:id="rId60"/>
    <p:sldId id="325" r:id="rId61"/>
    <p:sldId id="301" r:id="rId62"/>
    <p:sldId id="326" r:id="rId63"/>
    <p:sldId id="329" r:id="rId64"/>
    <p:sldId id="328" r:id="rId65"/>
    <p:sldId id="302" r:id="rId66"/>
    <p:sldId id="323" r:id="rId67"/>
    <p:sldId id="303" r:id="rId68"/>
    <p:sldId id="304" r:id="rId69"/>
    <p:sldId id="305" r:id="rId70"/>
    <p:sldId id="306" r:id="rId71"/>
    <p:sldId id="307" r:id="rId72"/>
    <p:sldId id="308" r:id="rId73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5" autoAdjust="0"/>
    <p:restoredTop sz="95354" autoAdjust="0"/>
  </p:normalViewPr>
  <p:slideViewPr>
    <p:cSldViewPr>
      <p:cViewPr varScale="1">
        <p:scale>
          <a:sx n="96" d="100"/>
          <a:sy n="96" d="100"/>
        </p:scale>
        <p:origin x="-426" y="-10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January 29, 2018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January 29, 2018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January 29, 2018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January 29, 2018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</a:t>
            </a:r>
            <a:r>
              <a:rPr lang="en-US" sz="800" smtClean="0"/>
              <a:t>2018</a:t>
            </a:r>
            <a:endParaRPr lang="en-US" sz="80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</a:p>
          <a:p>
            <a:r>
              <a:rPr lang="en-US" dirty="0" smtClean="0"/>
              <a:t>Faster to find vertex degree? </a:t>
            </a:r>
          </a:p>
          <a:p>
            <a:r>
              <a:rPr lang="en-US" dirty="0" smtClean="0"/>
              <a:t>Less memory on sparse graphs? </a:t>
            </a:r>
          </a:p>
          <a:p>
            <a:r>
              <a:rPr lang="en-US" dirty="0" smtClean="0"/>
              <a:t>Less memory on dense graphs? </a:t>
            </a:r>
          </a:p>
          <a:p>
            <a:r>
              <a:rPr lang="tr-TR" dirty="0" smtClean="0"/>
              <a:t>Edge insertion or deletion? </a:t>
            </a:r>
          </a:p>
          <a:p>
            <a:r>
              <a:rPr lang="en-US" dirty="0" smtClean="0"/>
              <a:t>Faster to traverse the graph? </a:t>
            </a:r>
          </a:p>
          <a:p>
            <a:r>
              <a:rPr lang="en-US" dirty="0" smtClean="0"/>
              <a:t>Better for most problems? </a:t>
            </a:r>
            <a:endParaRPr lang="tr-TR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dirty="0" smtClean="0"/>
              <a:t>Faster to find vertex degree?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</a:p>
          <a:p>
            <a:r>
              <a:rPr lang="en-US" dirty="0" smtClean="0"/>
              <a:t>Less memory on sparse graphs?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(m+ n) vs. (n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Less memory </a:t>
            </a:r>
            <a:r>
              <a:rPr lang="en-US" smtClean="0"/>
              <a:t>on dense graphs</a:t>
            </a:r>
            <a:r>
              <a:rPr lang="en-US" dirty="0" smtClean="0"/>
              <a:t>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dirty="0" smtClean="0"/>
              <a:t>Edge insertion or deletion? 	</a:t>
            </a:r>
            <a:r>
              <a:rPr lang="tr-TR" b="1" dirty="0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dirty="0" smtClean="0"/>
              <a:t>Faster to traverse the graph?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+ n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vs. </a:t>
            </a:r>
            <a:r>
              <a:rPr lang="tr-TR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Better for most problems? </a:t>
            </a:r>
            <a:r>
              <a:rPr lang="tr-TR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  <a:endParaRPr lang="tr-TR" b="1" dirty="0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dirty="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must have at leas</a:t>
            </a:r>
            <a:r>
              <a:rPr lang="tr-TR" sz="2000" dirty="0" smtClean="0"/>
              <a:t>t</a:t>
            </a:r>
            <a:r>
              <a:rPr lang="en-US" sz="2000" dirty="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56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/>
          <a:stretch/>
        </p:blipFill>
        <p:spPr bwMode="auto">
          <a:xfrm>
            <a:off x="990600" y="1447800"/>
            <a:ext cx="370258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61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978"/>
          <a:stretch/>
        </p:blipFill>
        <p:spPr bwMode="auto">
          <a:xfrm>
            <a:off x="457200" y="914400"/>
            <a:ext cx="4572000" cy="27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6" r="51667"/>
          <a:stretch/>
        </p:blipFill>
        <p:spPr bwMode="auto">
          <a:xfrm>
            <a:off x="457200" y="3646583"/>
            <a:ext cx="4419600" cy="2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66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shortest path </a:t>
            </a:r>
            <a:r>
              <a:rPr lang="en-US" dirty="0" smtClean="0"/>
              <a:t>between two vertices in a weighted graph has the smallest edge-weight sum.</a:t>
            </a:r>
            <a:endParaRPr lang="tr-TR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Dijkstra’s</a:t>
            </a:r>
            <a:r>
              <a:rPr lang="en-US" b="1" dirty="0" smtClean="0">
                <a:solidFill>
                  <a:srgbClr val="C00000"/>
                </a:solidFill>
              </a:rPr>
              <a:t> shortest-path algorithm</a:t>
            </a:r>
            <a:r>
              <a:rPr lang="en-US" dirty="0" smtClean="0"/>
              <a:t> finds the shortest paths between vertex 0 (a given vertex) and all other vertices.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68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69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70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71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72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3674</Words>
  <Application>Microsoft Office PowerPoint</Application>
  <PresentationFormat>A4 Paper (210x297 mm)</PresentationFormat>
  <Paragraphs>752</Paragraphs>
  <Slides>72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729</cp:revision>
  <cp:lastPrinted>1999-09-09T03:15:50Z</cp:lastPrinted>
  <dcterms:created xsi:type="dcterms:W3CDTF">1999-01-20T19:57:44Z</dcterms:created>
  <dcterms:modified xsi:type="dcterms:W3CDTF">2018-01-29T06:44:34Z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