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58" r:id="rId3"/>
    <p:sldId id="345" r:id="rId4"/>
    <p:sldId id="263" r:id="rId5"/>
    <p:sldId id="341" r:id="rId6"/>
    <p:sldId id="321" r:id="rId7"/>
    <p:sldId id="332" r:id="rId8"/>
    <p:sldId id="327" r:id="rId9"/>
    <p:sldId id="330" r:id="rId10"/>
    <p:sldId id="328" r:id="rId11"/>
    <p:sldId id="333" r:id="rId12"/>
    <p:sldId id="334" r:id="rId13"/>
    <p:sldId id="335" r:id="rId14"/>
    <p:sldId id="336" r:id="rId15"/>
    <p:sldId id="337" r:id="rId16"/>
    <p:sldId id="338" r:id="rId17"/>
    <p:sldId id="339" r:id="rId18"/>
    <p:sldId id="340" r:id="rId19"/>
    <p:sldId id="264" r:id="rId20"/>
    <p:sldId id="285" r:id="rId21"/>
    <p:sldId id="288" r:id="rId22"/>
    <p:sldId id="344" r:id="rId23"/>
    <p:sldId id="342" r:id="rId24"/>
    <p:sldId id="343" r:id="rId25"/>
    <p:sldId id="290" r:id="rId26"/>
    <p:sldId id="291" r:id="rId27"/>
    <p:sldId id="289" r:id="rId28"/>
    <p:sldId id="297" r:id="rId29"/>
    <p:sldId id="298" r:id="rId30"/>
    <p:sldId id="299" r:id="rId31"/>
    <p:sldId id="308" r:id="rId32"/>
    <p:sldId id="309" r:id="rId33"/>
    <p:sldId id="310" r:id="rId34"/>
    <p:sldId id="311" r:id="rId35"/>
    <p:sldId id="300" r:id="rId36"/>
    <p:sldId id="301" r:id="rId37"/>
    <p:sldId id="302" r:id="rId38"/>
    <p:sldId id="305" r:id="rId39"/>
    <p:sldId id="306" r:id="rId40"/>
    <p:sldId id="312" r:id="rId41"/>
    <p:sldId id="313" r:id="rId42"/>
    <p:sldId id="315" r:id="rId43"/>
    <p:sldId id="316" r:id="rId44"/>
    <p:sldId id="323" r:id="rId45"/>
    <p:sldId id="307" r:id="rId46"/>
    <p:sldId id="304" r:id="rId4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1411" autoAdjust="0"/>
  </p:normalViewPr>
  <p:slideViewPr>
    <p:cSldViewPr>
      <p:cViewPr varScale="1">
        <p:scale>
          <a:sx n="119" d="100"/>
          <a:sy n="119" d="100"/>
        </p:scale>
        <p:origin x="896" y="192"/>
      </p:cViewPr>
      <p:guideLst/>
    </p:cSldViewPr>
  </p:slideViewPr>
  <p:notesTextViewPr>
    <p:cViewPr>
      <p:scale>
        <a:sx n="1" d="1"/>
        <a:sy n="1" d="1"/>
      </p:scale>
      <p:origin x="0" y="0"/>
    </p:cViewPr>
  </p:notesText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D:\OneDrive%20-%20ceng.metu.edu.tr\-G&#220;NCEL-\Thesis\MyPapers\SGP-2\deneyler.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D:\OneDrive%20-%20ceng.metu.edu.tr\-G&#220;NCEL-\Thesis\MyPapers\SGP-2\deneyl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Princeton!$I$1</c:f>
              <c:strCache>
                <c:ptCount val="1"/>
                <c:pt idx="0">
                  <c:v>CGAL</c:v>
                </c:pt>
              </c:strCache>
            </c:strRef>
          </c:tx>
          <c:spPr>
            <a:ln w="19050" cap="rnd">
              <a:noFill/>
              <a:round/>
            </a:ln>
            <a:effectLst/>
          </c:spPr>
          <c:marker>
            <c:symbol val="circle"/>
            <c:size val="5"/>
            <c:spPr>
              <a:solidFill>
                <a:schemeClr val="accent1"/>
              </a:solidFill>
              <a:ln w="9525">
                <a:solidFill>
                  <a:schemeClr val="accent1"/>
                </a:solidFill>
              </a:ln>
              <a:effectLst/>
            </c:spPr>
          </c:marker>
          <c:xVal>
            <c:numRef>
              <c:f>Princeton!$H$2:$H$13</c:f>
              <c:numCache>
                <c:formatCode>General</c:formatCode>
                <c:ptCount val="12"/>
                <c:pt idx="0">
                  <c:v>29986</c:v>
                </c:pt>
                <c:pt idx="1">
                  <c:v>29994</c:v>
                </c:pt>
                <c:pt idx="2">
                  <c:v>29986</c:v>
                </c:pt>
                <c:pt idx="3">
                  <c:v>29990</c:v>
                </c:pt>
                <c:pt idx="4">
                  <c:v>29986</c:v>
                </c:pt>
                <c:pt idx="5">
                  <c:v>31006</c:v>
                </c:pt>
                <c:pt idx="6">
                  <c:v>23062</c:v>
                </c:pt>
                <c:pt idx="7">
                  <c:v>29990</c:v>
                </c:pt>
                <c:pt idx="8">
                  <c:v>5132</c:v>
                </c:pt>
                <c:pt idx="9">
                  <c:v>5132</c:v>
                </c:pt>
                <c:pt idx="10">
                  <c:v>17514</c:v>
                </c:pt>
                <c:pt idx="11">
                  <c:v>3020</c:v>
                </c:pt>
              </c:numCache>
            </c:numRef>
          </c:xVal>
          <c:yVal>
            <c:numRef>
              <c:f>Princeton!$I$2:$I$13</c:f>
              <c:numCache>
                <c:formatCode>General</c:formatCode>
                <c:ptCount val="12"/>
                <c:pt idx="0">
                  <c:v>1092</c:v>
                </c:pt>
                <c:pt idx="1">
                  <c:v>1190</c:v>
                </c:pt>
                <c:pt idx="2">
                  <c:v>1341</c:v>
                </c:pt>
                <c:pt idx="3">
                  <c:v>1259</c:v>
                </c:pt>
                <c:pt idx="4">
                  <c:v>1111</c:v>
                </c:pt>
                <c:pt idx="5">
                  <c:v>1791</c:v>
                </c:pt>
                <c:pt idx="6">
                  <c:v>980</c:v>
                </c:pt>
                <c:pt idx="7">
                  <c:v>1323</c:v>
                </c:pt>
                <c:pt idx="8">
                  <c:v>707</c:v>
                </c:pt>
                <c:pt idx="9">
                  <c:v>607</c:v>
                </c:pt>
                <c:pt idx="10">
                  <c:v>694</c:v>
                </c:pt>
                <c:pt idx="11">
                  <c:v>242</c:v>
                </c:pt>
              </c:numCache>
            </c:numRef>
          </c:yVal>
          <c:smooth val="0"/>
          <c:extLst>
            <c:ext xmlns:c16="http://schemas.microsoft.com/office/drawing/2014/chart" uri="{C3380CC4-5D6E-409C-BE32-E72D297353CC}">
              <c16:uniqueId val="{00000000-0A8E-4398-9422-4FF117A626CB}"/>
            </c:ext>
          </c:extLst>
        </c:ser>
        <c:ser>
          <c:idx val="1"/>
          <c:order val="1"/>
          <c:tx>
            <c:strRef>
              <c:f>Princeton!$J$1</c:f>
              <c:strCache>
                <c:ptCount val="1"/>
                <c:pt idx="0">
                  <c:v>Poly. Ker.</c:v>
                </c:pt>
              </c:strCache>
            </c:strRef>
          </c:tx>
          <c:spPr>
            <a:ln w="19050" cap="rnd">
              <a:noFill/>
              <a:round/>
            </a:ln>
            <a:effectLst/>
          </c:spPr>
          <c:marker>
            <c:symbol val="circle"/>
            <c:size val="5"/>
            <c:spPr>
              <a:solidFill>
                <a:schemeClr val="accent2"/>
              </a:solidFill>
              <a:ln w="9525">
                <a:solidFill>
                  <a:schemeClr val="accent2"/>
                </a:solidFill>
              </a:ln>
              <a:effectLst/>
            </c:spPr>
          </c:marker>
          <c:xVal>
            <c:numRef>
              <c:f>Princeton!$H$2:$H$13</c:f>
              <c:numCache>
                <c:formatCode>General</c:formatCode>
                <c:ptCount val="12"/>
                <c:pt idx="0">
                  <c:v>29986</c:v>
                </c:pt>
                <c:pt idx="1">
                  <c:v>29994</c:v>
                </c:pt>
                <c:pt idx="2">
                  <c:v>29986</c:v>
                </c:pt>
                <c:pt idx="3">
                  <c:v>29990</c:v>
                </c:pt>
                <c:pt idx="4">
                  <c:v>29986</c:v>
                </c:pt>
                <c:pt idx="5">
                  <c:v>31006</c:v>
                </c:pt>
                <c:pt idx="6">
                  <c:v>23062</c:v>
                </c:pt>
                <c:pt idx="7">
                  <c:v>29990</c:v>
                </c:pt>
                <c:pt idx="8">
                  <c:v>5132</c:v>
                </c:pt>
                <c:pt idx="9">
                  <c:v>5132</c:v>
                </c:pt>
                <c:pt idx="10">
                  <c:v>17514</c:v>
                </c:pt>
                <c:pt idx="11">
                  <c:v>3020</c:v>
                </c:pt>
              </c:numCache>
            </c:numRef>
          </c:xVal>
          <c:yVal>
            <c:numRef>
              <c:f>Princeton!$J$2:$J$13</c:f>
              <c:numCache>
                <c:formatCode>General</c:formatCode>
                <c:ptCount val="12"/>
                <c:pt idx="0">
                  <c:v>290</c:v>
                </c:pt>
                <c:pt idx="1">
                  <c:v>707</c:v>
                </c:pt>
                <c:pt idx="2">
                  <c:v>1159</c:v>
                </c:pt>
                <c:pt idx="3">
                  <c:v>2774</c:v>
                </c:pt>
                <c:pt idx="4">
                  <c:v>290</c:v>
                </c:pt>
                <c:pt idx="5">
                  <c:v>1331</c:v>
                </c:pt>
                <c:pt idx="6">
                  <c:v>1092</c:v>
                </c:pt>
                <c:pt idx="7">
                  <c:v>2921</c:v>
                </c:pt>
                <c:pt idx="8">
                  <c:v>1081</c:v>
                </c:pt>
                <c:pt idx="9">
                  <c:v>1425</c:v>
                </c:pt>
                <c:pt idx="10">
                  <c:v>141</c:v>
                </c:pt>
                <c:pt idx="11">
                  <c:v>696</c:v>
                </c:pt>
              </c:numCache>
            </c:numRef>
          </c:yVal>
          <c:smooth val="0"/>
          <c:extLst>
            <c:ext xmlns:c16="http://schemas.microsoft.com/office/drawing/2014/chart" uri="{C3380CC4-5D6E-409C-BE32-E72D297353CC}">
              <c16:uniqueId val="{00000001-0A8E-4398-9422-4FF117A626CB}"/>
            </c:ext>
          </c:extLst>
        </c:ser>
        <c:ser>
          <c:idx val="2"/>
          <c:order val="2"/>
          <c:tx>
            <c:strRef>
              <c:f>Princeton!$K$1</c:f>
              <c:strCache>
                <c:ptCount val="1"/>
                <c:pt idx="0">
                  <c:v>KerGen</c:v>
                </c:pt>
              </c:strCache>
            </c:strRef>
          </c:tx>
          <c:spPr>
            <a:ln w="19050" cap="rnd">
              <a:noFill/>
              <a:round/>
            </a:ln>
            <a:effectLst/>
          </c:spPr>
          <c:marker>
            <c:symbol val="circle"/>
            <c:size val="5"/>
            <c:spPr>
              <a:solidFill>
                <a:schemeClr val="accent3"/>
              </a:solidFill>
              <a:ln w="9525">
                <a:solidFill>
                  <a:schemeClr val="accent3"/>
                </a:solidFill>
              </a:ln>
              <a:effectLst/>
            </c:spPr>
          </c:marker>
          <c:xVal>
            <c:numRef>
              <c:f>Princeton!$H$2:$H$13</c:f>
              <c:numCache>
                <c:formatCode>General</c:formatCode>
                <c:ptCount val="12"/>
                <c:pt idx="0">
                  <c:v>29986</c:v>
                </c:pt>
                <c:pt idx="1">
                  <c:v>29994</c:v>
                </c:pt>
                <c:pt idx="2">
                  <c:v>29986</c:v>
                </c:pt>
                <c:pt idx="3">
                  <c:v>29990</c:v>
                </c:pt>
                <c:pt idx="4">
                  <c:v>29986</c:v>
                </c:pt>
                <c:pt idx="5">
                  <c:v>31006</c:v>
                </c:pt>
                <c:pt idx="6">
                  <c:v>23062</c:v>
                </c:pt>
                <c:pt idx="7">
                  <c:v>29990</c:v>
                </c:pt>
                <c:pt idx="8">
                  <c:v>5132</c:v>
                </c:pt>
                <c:pt idx="9">
                  <c:v>5132</c:v>
                </c:pt>
                <c:pt idx="10">
                  <c:v>17514</c:v>
                </c:pt>
                <c:pt idx="11">
                  <c:v>3020</c:v>
                </c:pt>
              </c:numCache>
            </c:numRef>
          </c:xVal>
          <c:yVal>
            <c:numRef>
              <c:f>Princeton!$K$2:$K$13</c:f>
              <c:numCache>
                <c:formatCode>General</c:formatCode>
                <c:ptCount val="12"/>
                <c:pt idx="0">
                  <c:v>399</c:v>
                </c:pt>
                <c:pt idx="1">
                  <c:v>472</c:v>
                </c:pt>
                <c:pt idx="2">
                  <c:v>146</c:v>
                </c:pt>
                <c:pt idx="3">
                  <c:v>167</c:v>
                </c:pt>
                <c:pt idx="4">
                  <c:v>359</c:v>
                </c:pt>
                <c:pt idx="5">
                  <c:v>70</c:v>
                </c:pt>
                <c:pt idx="6">
                  <c:v>95</c:v>
                </c:pt>
                <c:pt idx="7">
                  <c:v>155</c:v>
                </c:pt>
                <c:pt idx="8">
                  <c:v>19</c:v>
                </c:pt>
                <c:pt idx="9">
                  <c:v>19</c:v>
                </c:pt>
                <c:pt idx="10">
                  <c:v>55</c:v>
                </c:pt>
                <c:pt idx="11">
                  <c:v>12</c:v>
                </c:pt>
              </c:numCache>
            </c:numRef>
          </c:yVal>
          <c:smooth val="0"/>
          <c:extLst>
            <c:ext xmlns:c16="http://schemas.microsoft.com/office/drawing/2014/chart" uri="{C3380CC4-5D6E-409C-BE32-E72D297353CC}">
              <c16:uniqueId val="{00000002-0A8E-4398-9422-4FF117A626CB}"/>
            </c:ext>
          </c:extLst>
        </c:ser>
        <c:dLbls>
          <c:showLegendKey val="0"/>
          <c:showVal val="0"/>
          <c:showCatName val="0"/>
          <c:showSerName val="0"/>
          <c:showPercent val="0"/>
          <c:showBubbleSize val="0"/>
        </c:dLbls>
        <c:axId val="79467039"/>
        <c:axId val="79465599"/>
      </c:scatterChart>
      <c:valAx>
        <c:axId val="79467039"/>
        <c:scaling>
          <c:logBase val="10"/>
          <c:orientation val="minMax"/>
          <c:min val="1000"/>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9465599"/>
        <c:crosses val="autoZero"/>
        <c:crossBetween val="midCat"/>
      </c:valAx>
      <c:valAx>
        <c:axId val="79465599"/>
        <c:scaling>
          <c:logBase val="10"/>
          <c:orientation val="minMax"/>
          <c:min val="10"/>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9467039"/>
        <c:crosses val="autoZero"/>
        <c:crossBetween val="midCat"/>
      </c:valAx>
      <c:spPr>
        <a:noFill/>
        <a:ln>
          <a:noFill/>
        </a:ln>
        <a:effectLst/>
      </c:spPr>
    </c:plotArea>
    <c:legend>
      <c:legendPos val="b"/>
      <c:layout>
        <c:manualLayout>
          <c:xMode val="edge"/>
          <c:yMode val="edge"/>
          <c:x val="5.5606666666666658E-2"/>
          <c:y val="7.9501736111111096E-2"/>
          <c:w val="0.36908289588801402"/>
          <c:h val="0.139861805555555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T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Time!$I$1</c:f>
              <c:strCache>
                <c:ptCount val="1"/>
                <c:pt idx="0">
                  <c:v>CGAL</c:v>
                </c:pt>
              </c:strCache>
            </c:strRef>
          </c:tx>
          <c:spPr>
            <a:ln w="19050" cap="rnd">
              <a:noFill/>
              <a:round/>
            </a:ln>
            <a:effectLst/>
          </c:spPr>
          <c:marker>
            <c:symbol val="circle"/>
            <c:size val="5"/>
            <c:spPr>
              <a:solidFill>
                <a:schemeClr val="accent1"/>
              </a:solidFill>
              <a:ln w="9525">
                <a:solidFill>
                  <a:schemeClr val="accent1"/>
                </a:solidFill>
              </a:ln>
              <a:effectLst/>
            </c:spPr>
          </c:marker>
          <c:xVal>
            <c:numRef>
              <c:f>Time!$H$2:$H$321</c:f>
              <c:numCache>
                <c:formatCode>General</c:formatCode>
                <c:ptCount val="320"/>
                <c:pt idx="0">
                  <c:v>4</c:v>
                </c:pt>
                <c:pt idx="1">
                  <c:v>4</c:v>
                </c:pt>
                <c:pt idx="2">
                  <c:v>4</c:v>
                </c:pt>
                <c:pt idx="3">
                  <c:v>4</c:v>
                </c:pt>
                <c:pt idx="4">
                  <c:v>4</c:v>
                </c:pt>
                <c:pt idx="5">
                  <c:v>4</c:v>
                </c:pt>
                <c:pt idx="6">
                  <c:v>6</c:v>
                </c:pt>
                <c:pt idx="7">
                  <c:v>8</c:v>
                </c:pt>
                <c:pt idx="8">
                  <c:v>8</c:v>
                </c:pt>
                <c:pt idx="9">
                  <c:v>8</c:v>
                </c:pt>
                <c:pt idx="10">
                  <c:v>8</c:v>
                </c:pt>
                <c:pt idx="11">
                  <c:v>8</c:v>
                </c:pt>
                <c:pt idx="12">
                  <c:v>8</c:v>
                </c:pt>
                <c:pt idx="13">
                  <c:v>8</c:v>
                </c:pt>
                <c:pt idx="14">
                  <c:v>10</c:v>
                </c:pt>
                <c:pt idx="15">
                  <c:v>12</c:v>
                </c:pt>
                <c:pt idx="16">
                  <c:v>12</c:v>
                </c:pt>
                <c:pt idx="17">
                  <c:v>12</c:v>
                </c:pt>
                <c:pt idx="18">
                  <c:v>12</c:v>
                </c:pt>
                <c:pt idx="19">
                  <c:v>12</c:v>
                </c:pt>
                <c:pt idx="20">
                  <c:v>12</c:v>
                </c:pt>
                <c:pt idx="21">
                  <c:v>12</c:v>
                </c:pt>
                <c:pt idx="22">
                  <c:v>12</c:v>
                </c:pt>
                <c:pt idx="23">
                  <c:v>12</c:v>
                </c:pt>
                <c:pt idx="24">
                  <c:v>12</c:v>
                </c:pt>
                <c:pt idx="25">
                  <c:v>12</c:v>
                </c:pt>
                <c:pt idx="26">
                  <c:v>12</c:v>
                </c:pt>
                <c:pt idx="27">
                  <c:v>12</c:v>
                </c:pt>
                <c:pt idx="28">
                  <c:v>12</c:v>
                </c:pt>
                <c:pt idx="29">
                  <c:v>12</c:v>
                </c:pt>
                <c:pt idx="30">
                  <c:v>12</c:v>
                </c:pt>
                <c:pt idx="31">
                  <c:v>12</c:v>
                </c:pt>
                <c:pt idx="32">
                  <c:v>12</c:v>
                </c:pt>
                <c:pt idx="33">
                  <c:v>12</c:v>
                </c:pt>
                <c:pt idx="34">
                  <c:v>12</c:v>
                </c:pt>
                <c:pt idx="35">
                  <c:v>12</c:v>
                </c:pt>
                <c:pt idx="36">
                  <c:v>16</c:v>
                </c:pt>
                <c:pt idx="37">
                  <c:v>16</c:v>
                </c:pt>
                <c:pt idx="38">
                  <c:v>16</c:v>
                </c:pt>
                <c:pt idx="39">
                  <c:v>16</c:v>
                </c:pt>
                <c:pt idx="40">
                  <c:v>16</c:v>
                </c:pt>
                <c:pt idx="41">
                  <c:v>18</c:v>
                </c:pt>
                <c:pt idx="42">
                  <c:v>20</c:v>
                </c:pt>
                <c:pt idx="43">
                  <c:v>20</c:v>
                </c:pt>
                <c:pt idx="44">
                  <c:v>20</c:v>
                </c:pt>
                <c:pt idx="45">
                  <c:v>20</c:v>
                </c:pt>
                <c:pt idx="46">
                  <c:v>20</c:v>
                </c:pt>
                <c:pt idx="47">
                  <c:v>24</c:v>
                </c:pt>
                <c:pt idx="48">
                  <c:v>24</c:v>
                </c:pt>
                <c:pt idx="49">
                  <c:v>24</c:v>
                </c:pt>
                <c:pt idx="50">
                  <c:v>24</c:v>
                </c:pt>
                <c:pt idx="51">
                  <c:v>24</c:v>
                </c:pt>
                <c:pt idx="52">
                  <c:v>26</c:v>
                </c:pt>
                <c:pt idx="53">
                  <c:v>28</c:v>
                </c:pt>
                <c:pt idx="54">
                  <c:v>28</c:v>
                </c:pt>
                <c:pt idx="55">
                  <c:v>28</c:v>
                </c:pt>
                <c:pt idx="56">
                  <c:v>28</c:v>
                </c:pt>
                <c:pt idx="57">
                  <c:v>30</c:v>
                </c:pt>
                <c:pt idx="58">
                  <c:v>30</c:v>
                </c:pt>
                <c:pt idx="59">
                  <c:v>32</c:v>
                </c:pt>
                <c:pt idx="60">
                  <c:v>32</c:v>
                </c:pt>
                <c:pt idx="61">
                  <c:v>32</c:v>
                </c:pt>
                <c:pt idx="62">
                  <c:v>32</c:v>
                </c:pt>
                <c:pt idx="63">
                  <c:v>32</c:v>
                </c:pt>
                <c:pt idx="64">
                  <c:v>40</c:v>
                </c:pt>
                <c:pt idx="65">
                  <c:v>40</c:v>
                </c:pt>
                <c:pt idx="66">
                  <c:v>44</c:v>
                </c:pt>
                <c:pt idx="67">
                  <c:v>44</c:v>
                </c:pt>
                <c:pt idx="68">
                  <c:v>44</c:v>
                </c:pt>
                <c:pt idx="69">
                  <c:v>44</c:v>
                </c:pt>
                <c:pt idx="70">
                  <c:v>44</c:v>
                </c:pt>
                <c:pt idx="71">
                  <c:v>44</c:v>
                </c:pt>
                <c:pt idx="72">
                  <c:v>44</c:v>
                </c:pt>
                <c:pt idx="73">
                  <c:v>44</c:v>
                </c:pt>
                <c:pt idx="74">
                  <c:v>48</c:v>
                </c:pt>
                <c:pt idx="75">
                  <c:v>54</c:v>
                </c:pt>
                <c:pt idx="76">
                  <c:v>54</c:v>
                </c:pt>
                <c:pt idx="77">
                  <c:v>54</c:v>
                </c:pt>
                <c:pt idx="78">
                  <c:v>54</c:v>
                </c:pt>
                <c:pt idx="79">
                  <c:v>56</c:v>
                </c:pt>
                <c:pt idx="80">
                  <c:v>56</c:v>
                </c:pt>
                <c:pt idx="81">
                  <c:v>60</c:v>
                </c:pt>
                <c:pt idx="82">
                  <c:v>60</c:v>
                </c:pt>
                <c:pt idx="83">
                  <c:v>60</c:v>
                </c:pt>
                <c:pt idx="84">
                  <c:v>62</c:v>
                </c:pt>
                <c:pt idx="85">
                  <c:v>64</c:v>
                </c:pt>
                <c:pt idx="86">
                  <c:v>64</c:v>
                </c:pt>
                <c:pt idx="87">
                  <c:v>64</c:v>
                </c:pt>
                <c:pt idx="88">
                  <c:v>64</c:v>
                </c:pt>
                <c:pt idx="89">
                  <c:v>68</c:v>
                </c:pt>
                <c:pt idx="90">
                  <c:v>70</c:v>
                </c:pt>
                <c:pt idx="91">
                  <c:v>72</c:v>
                </c:pt>
                <c:pt idx="92">
                  <c:v>72</c:v>
                </c:pt>
                <c:pt idx="93">
                  <c:v>72</c:v>
                </c:pt>
                <c:pt idx="94">
                  <c:v>72</c:v>
                </c:pt>
                <c:pt idx="95">
                  <c:v>76</c:v>
                </c:pt>
                <c:pt idx="96">
                  <c:v>76</c:v>
                </c:pt>
                <c:pt idx="97">
                  <c:v>76</c:v>
                </c:pt>
                <c:pt idx="98">
                  <c:v>80</c:v>
                </c:pt>
                <c:pt idx="99">
                  <c:v>80</c:v>
                </c:pt>
                <c:pt idx="100">
                  <c:v>80</c:v>
                </c:pt>
                <c:pt idx="101">
                  <c:v>80</c:v>
                </c:pt>
                <c:pt idx="102">
                  <c:v>80</c:v>
                </c:pt>
                <c:pt idx="103">
                  <c:v>84</c:v>
                </c:pt>
                <c:pt idx="104">
                  <c:v>84</c:v>
                </c:pt>
                <c:pt idx="105">
                  <c:v>86</c:v>
                </c:pt>
                <c:pt idx="106">
                  <c:v>88</c:v>
                </c:pt>
                <c:pt idx="107">
                  <c:v>92</c:v>
                </c:pt>
                <c:pt idx="108">
                  <c:v>92</c:v>
                </c:pt>
                <c:pt idx="109">
                  <c:v>92</c:v>
                </c:pt>
                <c:pt idx="110">
                  <c:v>92</c:v>
                </c:pt>
                <c:pt idx="111">
                  <c:v>92</c:v>
                </c:pt>
                <c:pt idx="112">
                  <c:v>92</c:v>
                </c:pt>
                <c:pt idx="113">
                  <c:v>92</c:v>
                </c:pt>
                <c:pt idx="114">
                  <c:v>100</c:v>
                </c:pt>
                <c:pt idx="115">
                  <c:v>108</c:v>
                </c:pt>
                <c:pt idx="116">
                  <c:v>108</c:v>
                </c:pt>
                <c:pt idx="117">
                  <c:v>108</c:v>
                </c:pt>
                <c:pt idx="118">
                  <c:v>108</c:v>
                </c:pt>
                <c:pt idx="119">
                  <c:v>116</c:v>
                </c:pt>
                <c:pt idx="120">
                  <c:v>116</c:v>
                </c:pt>
                <c:pt idx="121">
                  <c:v>124</c:v>
                </c:pt>
                <c:pt idx="122">
                  <c:v>124</c:v>
                </c:pt>
                <c:pt idx="123">
                  <c:v>124</c:v>
                </c:pt>
                <c:pt idx="124">
                  <c:v>124</c:v>
                </c:pt>
                <c:pt idx="125">
                  <c:v>128</c:v>
                </c:pt>
                <c:pt idx="126">
                  <c:v>130</c:v>
                </c:pt>
                <c:pt idx="127">
                  <c:v>132</c:v>
                </c:pt>
                <c:pt idx="128">
                  <c:v>134</c:v>
                </c:pt>
                <c:pt idx="129">
                  <c:v>136</c:v>
                </c:pt>
                <c:pt idx="130">
                  <c:v>136</c:v>
                </c:pt>
                <c:pt idx="131">
                  <c:v>136</c:v>
                </c:pt>
                <c:pt idx="132">
                  <c:v>136</c:v>
                </c:pt>
                <c:pt idx="133">
                  <c:v>140</c:v>
                </c:pt>
                <c:pt idx="134">
                  <c:v>140</c:v>
                </c:pt>
                <c:pt idx="135">
                  <c:v>144</c:v>
                </c:pt>
                <c:pt idx="136">
                  <c:v>148</c:v>
                </c:pt>
                <c:pt idx="137">
                  <c:v>152</c:v>
                </c:pt>
                <c:pt idx="138">
                  <c:v>152</c:v>
                </c:pt>
                <c:pt idx="139">
                  <c:v>156</c:v>
                </c:pt>
                <c:pt idx="140">
                  <c:v>156</c:v>
                </c:pt>
                <c:pt idx="141">
                  <c:v>164</c:v>
                </c:pt>
                <c:pt idx="142">
                  <c:v>164</c:v>
                </c:pt>
                <c:pt idx="143">
                  <c:v>168</c:v>
                </c:pt>
                <c:pt idx="144">
                  <c:v>168</c:v>
                </c:pt>
                <c:pt idx="145">
                  <c:v>170</c:v>
                </c:pt>
                <c:pt idx="146">
                  <c:v>172</c:v>
                </c:pt>
                <c:pt idx="147">
                  <c:v>172</c:v>
                </c:pt>
                <c:pt idx="148">
                  <c:v>180</c:v>
                </c:pt>
                <c:pt idx="149">
                  <c:v>180</c:v>
                </c:pt>
                <c:pt idx="150">
                  <c:v>186</c:v>
                </c:pt>
                <c:pt idx="151">
                  <c:v>188</c:v>
                </c:pt>
                <c:pt idx="152">
                  <c:v>188</c:v>
                </c:pt>
                <c:pt idx="153">
                  <c:v>192</c:v>
                </c:pt>
                <c:pt idx="154">
                  <c:v>192</c:v>
                </c:pt>
                <c:pt idx="155">
                  <c:v>194</c:v>
                </c:pt>
                <c:pt idx="156">
                  <c:v>196</c:v>
                </c:pt>
                <c:pt idx="157">
                  <c:v>198</c:v>
                </c:pt>
                <c:pt idx="158">
                  <c:v>200</c:v>
                </c:pt>
                <c:pt idx="159">
                  <c:v>208</c:v>
                </c:pt>
                <c:pt idx="160">
                  <c:v>208</c:v>
                </c:pt>
                <c:pt idx="161">
                  <c:v>208</c:v>
                </c:pt>
                <c:pt idx="162">
                  <c:v>212</c:v>
                </c:pt>
                <c:pt idx="163">
                  <c:v>212</c:v>
                </c:pt>
                <c:pt idx="164">
                  <c:v>212</c:v>
                </c:pt>
                <c:pt idx="165">
                  <c:v>220</c:v>
                </c:pt>
                <c:pt idx="166">
                  <c:v>220</c:v>
                </c:pt>
                <c:pt idx="167">
                  <c:v>220</c:v>
                </c:pt>
                <c:pt idx="168">
                  <c:v>224</c:v>
                </c:pt>
                <c:pt idx="169">
                  <c:v>224</c:v>
                </c:pt>
                <c:pt idx="170">
                  <c:v>228</c:v>
                </c:pt>
                <c:pt idx="171">
                  <c:v>228</c:v>
                </c:pt>
                <c:pt idx="172">
                  <c:v>228</c:v>
                </c:pt>
                <c:pt idx="173">
                  <c:v>230</c:v>
                </c:pt>
                <c:pt idx="174">
                  <c:v>232</c:v>
                </c:pt>
                <c:pt idx="175">
                  <c:v>236</c:v>
                </c:pt>
                <c:pt idx="176">
                  <c:v>236</c:v>
                </c:pt>
                <c:pt idx="177">
                  <c:v>238</c:v>
                </c:pt>
                <c:pt idx="178">
                  <c:v>240</c:v>
                </c:pt>
                <c:pt idx="179">
                  <c:v>242</c:v>
                </c:pt>
                <c:pt idx="180">
                  <c:v>248</c:v>
                </c:pt>
                <c:pt idx="181">
                  <c:v>252</c:v>
                </c:pt>
                <c:pt idx="182">
                  <c:v>252</c:v>
                </c:pt>
                <c:pt idx="183">
                  <c:v>252</c:v>
                </c:pt>
                <c:pt idx="184">
                  <c:v>256</c:v>
                </c:pt>
                <c:pt idx="185">
                  <c:v>260</c:v>
                </c:pt>
                <c:pt idx="186">
                  <c:v>260</c:v>
                </c:pt>
                <c:pt idx="187">
                  <c:v>262</c:v>
                </c:pt>
                <c:pt idx="188">
                  <c:v>264</c:v>
                </c:pt>
                <c:pt idx="189">
                  <c:v>288</c:v>
                </c:pt>
                <c:pt idx="190">
                  <c:v>288</c:v>
                </c:pt>
                <c:pt idx="191">
                  <c:v>292</c:v>
                </c:pt>
                <c:pt idx="192">
                  <c:v>296</c:v>
                </c:pt>
                <c:pt idx="193">
                  <c:v>296</c:v>
                </c:pt>
                <c:pt idx="194">
                  <c:v>296</c:v>
                </c:pt>
                <c:pt idx="195">
                  <c:v>298</c:v>
                </c:pt>
                <c:pt idx="196">
                  <c:v>298</c:v>
                </c:pt>
                <c:pt idx="197">
                  <c:v>298</c:v>
                </c:pt>
                <c:pt idx="198">
                  <c:v>300</c:v>
                </c:pt>
                <c:pt idx="199">
                  <c:v>300</c:v>
                </c:pt>
                <c:pt idx="200">
                  <c:v>316</c:v>
                </c:pt>
                <c:pt idx="201">
                  <c:v>318</c:v>
                </c:pt>
                <c:pt idx="202">
                  <c:v>318</c:v>
                </c:pt>
                <c:pt idx="203">
                  <c:v>340</c:v>
                </c:pt>
                <c:pt idx="204">
                  <c:v>356</c:v>
                </c:pt>
                <c:pt idx="205">
                  <c:v>358</c:v>
                </c:pt>
                <c:pt idx="206">
                  <c:v>360</c:v>
                </c:pt>
                <c:pt idx="207">
                  <c:v>364</c:v>
                </c:pt>
                <c:pt idx="208">
                  <c:v>364</c:v>
                </c:pt>
                <c:pt idx="209">
                  <c:v>376</c:v>
                </c:pt>
                <c:pt idx="210">
                  <c:v>380</c:v>
                </c:pt>
                <c:pt idx="211">
                  <c:v>384</c:v>
                </c:pt>
                <c:pt idx="212">
                  <c:v>412</c:v>
                </c:pt>
                <c:pt idx="213">
                  <c:v>440</c:v>
                </c:pt>
                <c:pt idx="214">
                  <c:v>440</c:v>
                </c:pt>
                <c:pt idx="215">
                  <c:v>444</c:v>
                </c:pt>
                <c:pt idx="216">
                  <c:v>448</c:v>
                </c:pt>
                <c:pt idx="217">
                  <c:v>448</c:v>
                </c:pt>
                <c:pt idx="218">
                  <c:v>448</c:v>
                </c:pt>
                <c:pt idx="219">
                  <c:v>452</c:v>
                </c:pt>
                <c:pt idx="220">
                  <c:v>464</c:v>
                </c:pt>
                <c:pt idx="221">
                  <c:v>468</c:v>
                </c:pt>
                <c:pt idx="222">
                  <c:v>476</c:v>
                </c:pt>
                <c:pt idx="223">
                  <c:v>480</c:v>
                </c:pt>
                <c:pt idx="224">
                  <c:v>484</c:v>
                </c:pt>
                <c:pt idx="225">
                  <c:v>488</c:v>
                </c:pt>
                <c:pt idx="226">
                  <c:v>504</c:v>
                </c:pt>
                <c:pt idx="227">
                  <c:v>508</c:v>
                </c:pt>
                <c:pt idx="228">
                  <c:v>508</c:v>
                </c:pt>
                <c:pt idx="229">
                  <c:v>510</c:v>
                </c:pt>
                <c:pt idx="230">
                  <c:v>516</c:v>
                </c:pt>
                <c:pt idx="231">
                  <c:v>524</c:v>
                </c:pt>
                <c:pt idx="232">
                  <c:v>524</c:v>
                </c:pt>
                <c:pt idx="233">
                  <c:v>530</c:v>
                </c:pt>
                <c:pt idx="234">
                  <c:v>536</c:v>
                </c:pt>
                <c:pt idx="235">
                  <c:v>540</c:v>
                </c:pt>
                <c:pt idx="236">
                  <c:v>554</c:v>
                </c:pt>
                <c:pt idx="237">
                  <c:v>556</c:v>
                </c:pt>
                <c:pt idx="238">
                  <c:v>558</c:v>
                </c:pt>
                <c:pt idx="239">
                  <c:v>562</c:v>
                </c:pt>
                <c:pt idx="240">
                  <c:v>568</c:v>
                </c:pt>
                <c:pt idx="241">
                  <c:v>576</c:v>
                </c:pt>
                <c:pt idx="242">
                  <c:v>584</c:v>
                </c:pt>
                <c:pt idx="243">
                  <c:v>612</c:v>
                </c:pt>
                <c:pt idx="244">
                  <c:v>624</c:v>
                </c:pt>
                <c:pt idx="245">
                  <c:v>696</c:v>
                </c:pt>
                <c:pt idx="246">
                  <c:v>728</c:v>
                </c:pt>
                <c:pt idx="247">
                  <c:v>788</c:v>
                </c:pt>
                <c:pt idx="248">
                  <c:v>792</c:v>
                </c:pt>
                <c:pt idx="249">
                  <c:v>796</c:v>
                </c:pt>
                <c:pt idx="250">
                  <c:v>800</c:v>
                </c:pt>
                <c:pt idx="251">
                  <c:v>852</c:v>
                </c:pt>
                <c:pt idx="252">
                  <c:v>892</c:v>
                </c:pt>
                <c:pt idx="253">
                  <c:v>892</c:v>
                </c:pt>
                <c:pt idx="254">
                  <c:v>896</c:v>
                </c:pt>
                <c:pt idx="255">
                  <c:v>902</c:v>
                </c:pt>
                <c:pt idx="256">
                  <c:v>904</c:v>
                </c:pt>
                <c:pt idx="257">
                  <c:v>920</c:v>
                </c:pt>
                <c:pt idx="258">
                  <c:v>958</c:v>
                </c:pt>
                <c:pt idx="259">
                  <c:v>960</c:v>
                </c:pt>
                <c:pt idx="260">
                  <c:v>960</c:v>
                </c:pt>
                <c:pt idx="261">
                  <c:v>970</c:v>
                </c:pt>
                <c:pt idx="262">
                  <c:v>1028</c:v>
                </c:pt>
                <c:pt idx="263">
                  <c:v>1028</c:v>
                </c:pt>
                <c:pt idx="264">
                  <c:v>1028</c:v>
                </c:pt>
                <c:pt idx="265">
                  <c:v>1050</c:v>
                </c:pt>
                <c:pt idx="266">
                  <c:v>1050</c:v>
                </c:pt>
                <c:pt idx="267">
                  <c:v>1120</c:v>
                </c:pt>
                <c:pt idx="268">
                  <c:v>1224</c:v>
                </c:pt>
                <c:pt idx="269">
                  <c:v>1306</c:v>
                </c:pt>
                <c:pt idx="270">
                  <c:v>1316</c:v>
                </c:pt>
                <c:pt idx="271">
                  <c:v>1356</c:v>
                </c:pt>
                <c:pt idx="272">
                  <c:v>1438</c:v>
                </c:pt>
                <c:pt idx="273">
                  <c:v>1462</c:v>
                </c:pt>
                <c:pt idx="274">
                  <c:v>1556</c:v>
                </c:pt>
                <c:pt idx="275">
                  <c:v>1600</c:v>
                </c:pt>
                <c:pt idx="276">
                  <c:v>1608</c:v>
                </c:pt>
                <c:pt idx="277">
                  <c:v>1642</c:v>
                </c:pt>
                <c:pt idx="278">
                  <c:v>1646</c:v>
                </c:pt>
                <c:pt idx="279">
                  <c:v>1652</c:v>
                </c:pt>
                <c:pt idx="280">
                  <c:v>1664</c:v>
                </c:pt>
                <c:pt idx="281">
                  <c:v>1670</c:v>
                </c:pt>
                <c:pt idx="282">
                  <c:v>1728</c:v>
                </c:pt>
                <c:pt idx="283">
                  <c:v>1740</c:v>
                </c:pt>
                <c:pt idx="284">
                  <c:v>1894</c:v>
                </c:pt>
                <c:pt idx="285">
                  <c:v>1984</c:v>
                </c:pt>
                <c:pt idx="286">
                  <c:v>2020</c:v>
                </c:pt>
                <c:pt idx="287">
                  <c:v>2114</c:v>
                </c:pt>
                <c:pt idx="288">
                  <c:v>2130</c:v>
                </c:pt>
                <c:pt idx="289">
                  <c:v>2328</c:v>
                </c:pt>
                <c:pt idx="290">
                  <c:v>2404</c:v>
                </c:pt>
                <c:pt idx="291">
                  <c:v>2450</c:v>
                </c:pt>
                <c:pt idx="292">
                  <c:v>2600</c:v>
                </c:pt>
                <c:pt idx="293">
                  <c:v>2624</c:v>
                </c:pt>
                <c:pt idx="294">
                  <c:v>2688</c:v>
                </c:pt>
                <c:pt idx="295">
                  <c:v>2828</c:v>
                </c:pt>
                <c:pt idx="296">
                  <c:v>3708</c:v>
                </c:pt>
                <c:pt idx="297">
                  <c:v>5244</c:v>
                </c:pt>
                <c:pt idx="298">
                  <c:v>6118</c:v>
                </c:pt>
                <c:pt idx="299">
                  <c:v>6598</c:v>
                </c:pt>
                <c:pt idx="300">
                  <c:v>6652</c:v>
                </c:pt>
                <c:pt idx="301">
                  <c:v>7808</c:v>
                </c:pt>
                <c:pt idx="302">
                  <c:v>7824</c:v>
                </c:pt>
                <c:pt idx="303">
                  <c:v>8224</c:v>
                </c:pt>
                <c:pt idx="304">
                  <c:v>8300</c:v>
                </c:pt>
                <c:pt idx="305">
                  <c:v>8660</c:v>
                </c:pt>
                <c:pt idx="306">
                  <c:v>8782</c:v>
                </c:pt>
                <c:pt idx="307">
                  <c:v>8970</c:v>
                </c:pt>
                <c:pt idx="308">
                  <c:v>10058</c:v>
                </c:pt>
                <c:pt idx="309">
                  <c:v>10760</c:v>
                </c:pt>
                <c:pt idx="310">
                  <c:v>11920</c:v>
                </c:pt>
                <c:pt idx="311">
                  <c:v>14080</c:v>
                </c:pt>
                <c:pt idx="312">
                  <c:v>14684</c:v>
                </c:pt>
                <c:pt idx="313">
                  <c:v>14740</c:v>
                </c:pt>
                <c:pt idx="314">
                  <c:v>16020</c:v>
                </c:pt>
                <c:pt idx="315">
                  <c:v>17294</c:v>
                </c:pt>
                <c:pt idx="316">
                  <c:v>17940</c:v>
                </c:pt>
                <c:pt idx="317">
                  <c:v>18944</c:v>
                </c:pt>
                <c:pt idx="318">
                  <c:v>19262</c:v>
                </c:pt>
                <c:pt idx="319">
                  <c:v>21688</c:v>
                </c:pt>
              </c:numCache>
            </c:numRef>
          </c:xVal>
          <c:yVal>
            <c:numRef>
              <c:f>Time!$I$2:$I$321</c:f>
              <c:numCache>
                <c:formatCode>General</c:formatCode>
                <c:ptCount val="320"/>
                <c:pt idx="0">
                  <c:v>1</c:v>
                </c:pt>
                <c:pt idx="1">
                  <c:v>1</c:v>
                </c:pt>
                <c:pt idx="2">
                  <c:v>1</c:v>
                </c:pt>
                <c:pt idx="3">
                  <c:v>1</c:v>
                </c:pt>
                <c:pt idx="4">
                  <c:v>1</c:v>
                </c:pt>
                <c:pt idx="5">
                  <c:v>1</c:v>
                </c:pt>
                <c:pt idx="6">
                  <c:v>1</c:v>
                </c:pt>
                <c:pt idx="7">
                  <c:v>1</c:v>
                </c:pt>
                <c:pt idx="8">
                  <c:v>0</c:v>
                </c:pt>
                <c:pt idx="9">
                  <c:v>1</c:v>
                </c:pt>
                <c:pt idx="10">
                  <c:v>1</c:v>
                </c:pt>
                <c:pt idx="11">
                  <c:v>1</c:v>
                </c:pt>
                <c:pt idx="12">
                  <c:v>1</c:v>
                </c:pt>
                <c:pt idx="13">
                  <c:v>2</c:v>
                </c:pt>
                <c:pt idx="14">
                  <c:v>2</c:v>
                </c:pt>
                <c:pt idx="15">
                  <c:v>2</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2</c:v>
                </c:pt>
                <c:pt idx="38">
                  <c:v>2</c:v>
                </c:pt>
                <c:pt idx="39">
                  <c:v>3</c:v>
                </c:pt>
                <c:pt idx="40">
                  <c:v>2</c:v>
                </c:pt>
                <c:pt idx="41">
                  <c:v>4</c:v>
                </c:pt>
                <c:pt idx="42">
                  <c:v>1</c:v>
                </c:pt>
                <c:pt idx="43">
                  <c:v>1</c:v>
                </c:pt>
                <c:pt idx="44">
                  <c:v>2</c:v>
                </c:pt>
                <c:pt idx="45">
                  <c:v>3</c:v>
                </c:pt>
                <c:pt idx="46">
                  <c:v>5</c:v>
                </c:pt>
                <c:pt idx="47">
                  <c:v>6</c:v>
                </c:pt>
                <c:pt idx="48">
                  <c:v>3</c:v>
                </c:pt>
                <c:pt idx="49">
                  <c:v>2</c:v>
                </c:pt>
                <c:pt idx="50">
                  <c:v>2</c:v>
                </c:pt>
                <c:pt idx="51">
                  <c:v>2</c:v>
                </c:pt>
                <c:pt idx="52">
                  <c:v>5</c:v>
                </c:pt>
                <c:pt idx="53">
                  <c:v>2</c:v>
                </c:pt>
                <c:pt idx="54">
                  <c:v>4</c:v>
                </c:pt>
                <c:pt idx="55">
                  <c:v>1</c:v>
                </c:pt>
                <c:pt idx="56">
                  <c:v>1</c:v>
                </c:pt>
                <c:pt idx="57">
                  <c:v>6</c:v>
                </c:pt>
                <c:pt idx="58">
                  <c:v>1</c:v>
                </c:pt>
                <c:pt idx="59">
                  <c:v>7</c:v>
                </c:pt>
                <c:pt idx="60">
                  <c:v>5</c:v>
                </c:pt>
                <c:pt idx="61">
                  <c:v>4</c:v>
                </c:pt>
                <c:pt idx="62">
                  <c:v>9</c:v>
                </c:pt>
                <c:pt idx="63">
                  <c:v>2</c:v>
                </c:pt>
                <c:pt idx="64">
                  <c:v>2</c:v>
                </c:pt>
                <c:pt idx="65">
                  <c:v>5</c:v>
                </c:pt>
                <c:pt idx="66">
                  <c:v>8</c:v>
                </c:pt>
                <c:pt idx="67">
                  <c:v>2</c:v>
                </c:pt>
                <c:pt idx="68">
                  <c:v>3</c:v>
                </c:pt>
                <c:pt idx="69">
                  <c:v>3</c:v>
                </c:pt>
                <c:pt idx="70">
                  <c:v>9</c:v>
                </c:pt>
                <c:pt idx="71">
                  <c:v>4</c:v>
                </c:pt>
                <c:pt idx="72">
                  <c:v>8</c:v>
                </c:pt>
                <c:pt idx="73">
                  <c:v>3</c:v>
                </c:pt>
                <c:pt idx="74">
                  <c:v>6</c:v>
                </c:pt>
                <c:pt idx="75">
                  <c:v>4</c:v>
                </c:pt>
                <c:pt idx="76">
                  <c:v>7</c:v>
                </c:pt>
                <c:pt idx="77">
                  <c:v>2</c:v>
                </c:pt>
                <c:pt idx="78">
                  <c:v>2</c:v>
                </c:pt>
                <c:pt idx="79">
                  <c:v>10</c:v>
                </c:pt>
                <c:pt idx="80">
                  <c:v>2</c:v>
                </c:pt>
                <c:pt idx="81">
                  <c:v>3</c:v>
                </c:pt>
                <c:pt idx="82">
                  <c:v>3</c:v>
                </c:pt>
                <c:pt idx="83">
                  <c:v>5</c:v>
                </c:pt>
                <c:pt idx="84">
                  <c:v>3</c:v>
                </c:pt>
                <c:pt idx="85">
                  <c:v>3</c:v>
                </c:pt>
                <c:pt idx="86">
                  <c:v>8</c:v>
                </c:pt>
                <c:pt idx="87">
                  <c:v>5</c:v>
                </c:pt>
                <c:pt idx="88">
                  <c:v>7</c:v>
                </c:pt>
                <c:pt idx="89">
                  <c:v>4</c:v>
                </c:pt>
                <c:pt idx="90">
                  <c:v>3</c:v>
                </c:pt>
                <c:pt idx="91">
                  <c:v>11</c:v>
                </c:pt>
                <c:pt idx="92">
                  <c:v>5</c:v>
                </c:pt>
                <c:pt idx="93">
                  <c:v>3</c:v>
                </c:pt>
                <c:pt idx="94">
                  <c:v>3</c:v>
                </c:pt>
                <c:pt idx="95">
                  <c:v>5</c:v>
                </c:pt>
                <c:pt idx="96">
                  <c:v>4</c:v>
                </c:pt>
                <c:pt idx="97">
                  <c:v>6</c:v>
                </c:pt>
                <c:pt idx="98">
                  <c:v>15</c:v>
                </c:pt>
                <c:pt idx="99">
                  <c:v>27</c:v>
                </c:pt>
                <c:pt idx="100">
                  <c:v>4</c:v>
                </c:pt>
                <c:pt idx="101">
                  <c:v>6</c:v>
                </c:pt>
                <c:pt idx="102">
                  <c:v>8</c:v>
                </c:pt>
                <c:pt idx="103">
                  <c:v>3</c:v>
                </c:pt>
                <c:pt idx="104">
                  <c:v>3</c:v>
                </c:pt>
                <c:pt idx="105">
                  <c:v>8</c:v>
                </c:pt>
                <c:pt idx="106">
                  <c:v>7</c:v>
                </c:pt>
                <c:pt idx="107">
                  <c:v>3</c:v>
                </c:pt>
                <c:pt idx="108">
                  <c:v>12</c:v>
                </c:pt>
                <c:pt idx="109">
                  <c:v>8</c:v>
                </c:pt>
                <c:pt idx="110">
                  <c:v>8</c:v>
                </c:pt>
                <c:pt idx="111">
                  <c:v>8</c:v>
                </c:pt>
                <c:pt idx="112">
                  <c:v>5</c:v>
                </c:pt>
                <c:pt idx="113">
                  <c:v>10</c:v>
                </c:pt>
                <c:pt idx="114">
                  <c:v>3</c:v>
                </c:pt>
                <c:pt idx="115">
                  <c:v>15</c:v>
                </c:pt>
                <c:pt idx="116">
                  <c:v>15</c:v>
                </c:pt>
                <c:pt idx="117">
                  <c:v>13</c:v>
                </c:pt>
                <c:pt idx="118">
                  <c:v>5</c:v>
                </c:pt>
                <c:pt idx="119">
                  <c:v>10</c:v>
                </c:pt>
                <c:pt idx="120">
                  <c:v>21</c:v>
                </c:pt>
                <c:pt idx="121">
                  <c:v>12</c:v>
                </c:pt>
                <c:pt idx="122">
                  <c:v>7</c:v>
                </c:pt>
                <c:pt idx="123">
                  <c:v>7</c:v>
                </c:pt>
                <c:pt idx="124">
                  <c:v>6</c:v>
                </c:pt>
                <c:pt idx="125">
                  <c:v>4</c:v>
                </c:pt>
                <c:pt idx="126">
                  <c:v>8</c:v>
                </c:pt>
                <c:pt idx="127">
                  <c:v>5</c:v>
                </c:pt>
                <c:pt idx="128">
                  <c:v>14</c:v>
                </c:pt>
                <c:pt idx="129">
                  <c:v>5</c:v>
                </c:pt>
                <c:pt idx="130">
                  <c:v>7</c:v>
                </c:pt>
                <c:pt idx="131">
                  <c:v>7</c:v>
                </c:pt>
                <c:pt idx="132">
                  <c:v>7</c:v>
                </c:pt>
                <c:pt idx="133">
                  <c:v>9</c:v>
                </c:pt>
                <c:pt idx="134">
                  <c:v>16</c:v>
                </c:pt>
                <c:pt idx="135">
                  <c:v>10</c:v>
                </c:pt>
                <c:pt idx="136">
                  <c:v>8</c:v>
                </c:pt>
                <c:pt idx="137">
                  <c:v>7</c:v>
                </c:pt>
                <c:pt idx="138">
                  <c:v>8</c:v>
                </c:pt>
                <c:pt idx="139">
                  <c:v>9</c:v>
                </c:pt>
                <c:pt idx="140">
                  <c:v>11</c:v>
                </c:pt>
                <c:pt idx="141">
                  <c:v>12</c:v>
                </c:pt>
                <c:pt idx="142">
                  <c:v>27</c:v>
                </c:pt>
                <c:pt idx="143">
                  <c:v>20</c:v>
                </c:pt>
                <c:pt idx="144">
                  <c:v>14</c:v>
                </c:pt>
                <c:pt idx="145">
                  <c:v>31</c:v>
                </c:pt>
                <c:pt idx="146">
                  <c:v>23</c:v>
                </c:pt>
                <c:pt idx="147">
                  <c:v>22</c:v>
                </c:pt>
                <c:pt idx="148">
                  <c:v>6</c:v>
                </c:pt>
                <c:pt idx="149">
                  <c:v>10</c:v>
                </c:pt>
                <c:pt idx="150">
                  <c:v>13</c:v>
                </c:pt>
                <c:pt idx="151">
                  <c:v>14</c:v>
                </c:pt>
                <c:pt idx="152">
                  <c:v>8</c:v>
                </c:pt>
                <c:pt idx="153">
                  <c:v>41</c:v>
                </c:pt>
                <c:pt idx="154">
                  <c:v>20</c:v>
                </c:pt>
                <c:pt idx="155">
                  <c:v>26</c:v>
                </c:pt>
                <c:pt idx="156">
                  <c:v>25</c:v>
                </c:pt>
                <c:pt idx="157">
                  <c:v>21</c:v>
                </c:pt>
                <c:pt idx="158">
                  <c:v>28</c:v>
                </c:pt>
                <c:pt idx="159">
                  <c:v>11</c:v>
                </c:pt>
                <c:pt idx="160">
                  <c:v>9</c:v>
                </c:pt>
                <c:pt idx="161">
                  <c:v>38</c:v>
                </c:pt>
                <c:pt idx="162">
                  <c:v>15</c:v>
                </c:pt>
                <c:pt idx="163">
                  <c:v>9</c:v>
                </c:pt>
                <c:pt idx="164">
                  <c:v>15</c:v>
                </c:pt>
                <c:pt idx="165">
                  <c:v>39</c:v>
                </c:pt>
                <c:pt idx="166">
                  <c:v>8</c:v>
                </c:pt>
                <c:pt idx="167">
                  <c:v>26</c:v>
                </c:pt>
                <c:pt idx="168">
                  <c:v>40</c:v>
                </c:pt>
                <c:pt idx="169">
                  <c:v>19</c:v>
                </c:pt>
                <c:pt idx="170">
                  <c:v>153</c:v>
                </c:pt>
                <c:pt idx="171">
                  <c:v>13</c:v>
                </c:pt>
                <c:pt idx="172">
                  <c:v>44</c:v>
                </c:pt>
                <c:pt idx="173">
                  <c:v>65</c:v>
                </c:pt>
                <c:pt idx="174">
                  <c:v>36</c:v>
                </c:pt>
                <c:pt idx="175">
                  <c:v>13</c:v>
                </c:pt>
                <c:pt idx="176">
                  <c:v>15</c:v>
                </c:pt>
                <c:pt idx="177">
                  <c:v>20</c:v>
                </c:pt>
                <c:pt idx="178">
                  <c:v>15</c:v>
                </c:pt>
                <c:pt idx="179">
                  <c:v>19</c:v>
                </c:pt>
                <c:pt idx="180">
                  <c:v>6</c:v>
                </c:pt>
                <c:pt idx="181">
                  <c:v>38</c:v>
                </c:pt>
                <c:pt idx="182">
                  <c:v>30</c:v>
                </c:pt>
                <c:pt idx="183">
                  <c:v>22</c:v>
                </c:pt>
                <c:pt idx="184">
                  <c:v>81</c:v>
                </c:pt>
                <c:pt idx="185">
                  <c:v>14</c:v>
                </c:pt>
                <c:pt idx="186">
                  <c:v>13</c:v>
                </c:pt>
                <c:pt idx="187">
                  <c:v>19</c:v>
                </c:pt>
                <c:pt idx="188">
                  <c:v>18</c:v>
                </c:pt>
                <c:pt idx="189">
                  <c:v>17</c:v>
                </c:pt>
                <c:pt idx="190">
                  <c:v>29</c:v>
                </c:pt>
                <c:pt idx="191">
                  <c:v>12</c:v>
                </c:pt>
                <c:pt idx="192">
                  <c:v>56</c:v>
                </c:pt>
                <c:pt idx="193">
                  <c:v>56</c:v>
                </c:pt>
                <c:pt idx="194">
                  <c:v>16</c:v>
                </c:pt>
                <c:pt idx="195">
                  <c:v>57</c:v>
                </c:pt>
                <c:pt idx="196">
                  <c:v>103</c:v>
                </c:pt>
                <c:pt idx="197">
                  <c:v>14</c:v>
                </c:pt>
                <c:pt idx="198">
                  <c:v>51</c:v>
                </c:pt>
                <c:pt idx="199">
                  <c:v>56</c:v>
                </c:pt>
                <c:pt idx="200">
                  <c:v>51</c:v>
                </c:pt>
                <c:pt idx="201">
                  <c:v>27</c:v>
                </c:pt>
                <c:pt idx="202">
                  <c:v>30</c:v>
                </c:pt>
                <c:pt idx="203">
                  <c:v>104</c:v>
                </c:pt>
                <c:pt idx="204">
                  <c:v>40</c:v>
                </c:pt>
                <c:pt idx="205">
                  <c:v>105</c:v>
                </c:pt>
                <c:pt idx="206">
                  <c:v>29</c:v>
                </c:pt>
                <c:pt idx="207">
                  <c:v>20</c:v>
                </c:pt>
                <c:pt idx="208">
                  <c:v>26</c:v>
                </c:pt>
                <c:pt idx="209">
                  <c:v>60</c:v>
                </c:pt>
                <c:pt idx="210">
                  <c:v>49</c:v>
                </c:pt>
                <c:pt idx="211">
                  <c:v>124</c:v>
                </c:pt>
                <c:pt idx="212">
                  <c:v>24</c:v>
                </c:pt>
                <c:pt idx="213">
                  <c:v>25</c:v>
                </c:pt>
                <c:pt idx="214">
                  <c:v>24</c:v>
                </c:pt>
                <c:pt idx="215">
                  <c:v>109</c:v>
                </c:pt>
                <c:pt idx="216">
                  <c:v>54</c:v>
                </c:pt>
                <c:pt idx="217">
                  <c:v>64</c:v>
                </c:pt>
                <c:pt idx="218">
                  <c:v>167</c:v>
                </c:pt>
                <c:pt idx="219">
                  <c:v>111</c:v>
                </c:pt>
                <c:pt idx="220">
                  <c:v>16</c:v>
                </c:pt>
                <c:pt idx="221">
                  <c:v>74</c:v>
                </c:pt>
                <c:pt idx="222">
                  <c:v>29</c:v>
                </c:pt>
                <c:pt idx="223">
                  <c:v>34</c:v>
                </c:pt>
                <c:pt idx="224">
                  <c:v>69</c:v>
                </c:pt>
                <c:pt idx="225">
                  <c:v>78</c:v>
                </c:pt>
                <c:pt idx="226">
                  <c:v>34</c:v>
                </c:pt>
                <c:pt idx="227">
                  <c:v>150</c:v>
                </c:pt>
                <c:pt idx="228">
                  <c:v>117</c:v>
                </c:pt>
                <c:pt idx="229">
                  <c:v>309</c:v>
                </c:pt>
                <c:pt idx="230">
                  <c:v>136</c:v>
                </c:pt>
                <c:pt idx="231">
                  <c:v>25</c:v>
                </c:pt>
                <c:pt idx="232">
                  <c:v>201</c:v>
                </c:pt>
                <c:pt idx="233">
                  <c:v>316</c:v>
                </c:pt>
                <c:pt idx="234">
                  <c:v>20</c:v>
                </c:pt>
                <c:pt idx="235">
                  <c:v>54</c:v>
                </c:pt>
                <c:pt idx="236">
                  <c:v>96</c:v>
                </c:pt>
                <c:pt idx="237">
                  <c:v>66</c:v>
                </c:pt>
                <c:pt idx="238">
                  <c:v>12</c:v>
                </c:pt>
                <c:pt idx="239">
                  <c:v>24</c:v>
                </c:pt>
                <c:pt idx="240">
                  <c:v>41</c:v>
                </c:pt>
                <c:pt idx="241">
                  <c:v>29</c:v>
                </c:pt>
                <c:pt idx="242">
                  <c:v>12</c:v>
                </c:pt>
                <c:pt idx="243">
                  <c:v>164</c:v>
                </c:pt>
                <c:pt idx="244">
                  <c:v>142</c:v>
                </c:pt>
                <c:pt idx="245">
                  <c:v>46</c:v>
                </c:pt>
                <c:pt idx="246">
                  <c:v>92</c:v>
                </c:pt>
                <c:pt idx="247">
                  <c:v>491</c:v>
                </c:pt>
                <c:pt idx="248">
                  <c:v>59</c:v>
                </c:pt>
                <c:pt idx="249">
                  <c:v>40</c:v>
                </c:pt>
                <c:pt idx="250">
                  <c:v>79</c:v>
                </c:pt>
                <c:pt idx="251">
                  <c:v>67</c:v>
                </c:pt>
                <c:pt idx="252">
                  <c:v>128</c:v>
                </c:pt>
                <c:pt idx="253">
                  <c:v>25</c:v>
                </c:pt>
                <c:pt idx="254">
                  <c:v>44</c:v>
                </c:pt>
                <c:pt idx="255">
                  <c:v>50</c:v>
                </c:pt>
                <c:pt idx="256">
                  <c:v>120</c:v>
                </c:pt>
                <c:pt idx="257">
                  <c:v>51</c:v>
                </c:pt>
                <c:pt idx="258">
                  <c:v>52</c:v>
                </c:pt>
                <c:pt idx="259">
                  <c:v>121</c:v>
                </c:pt>
                <c:pt idx="260">
                  <c:v>109</c:v>
                </c:pt>
                <c:pt idx="261">
                  <c:v>153</c:v>
                </c:pt>
                <c:pt idx="262">
                  <c:v>33</c:v>
                </c:pt>
                <c:pt idx="263">
                  <c:v>136</c:v>
                </c:pt>
                <c:pt idx="264">
                  <c:v>66</c:v>
                </c:pt>
                <c:pt idx="265">
                  <c:v>73</c:v>
                </c:pt>
                <c:pt idx="266">
                  <c:v>74</c:v>
                </c:pt>
                <c:pt idx="267">
                  <c:v>230</c:v>
                </c:pt>
                <c:pt idx="268">
                  <c:v>87</c:v>
                </c:pt>
                <c:pt idx="269">
                  <c:v>86</c:v>
                </c:pt>
                <c:pt idx="270">
                  <c:v>69</c:v>
                </c:pt>
                <c:pt idx="271">
                  <c:v>109</c:v>
                </c:pt>
                <c:pt idx="272">
                  <c:v>213</c:v>
                </c:pt>
                <c:pt idx="273">
                  <c:v>180</c:v>
                </c:pt>
                <c:pt idx="274">
                  <c:v>127</c:v>
                </c:pt>
                <c:pt idx="275">
                  <c:v>399</c:v>
                </c:pt>
                <c:pt idx="276">
                  <c:v>700</c:v>
                </c:pt>
                <c:pt idx="277">
                  <c:v>176</c:v>
                </c:pt>
                <c:pt idx="278">
                  <c:v>323</c:v>
                </c:pt>
                <c:pt idx="279">
                  <c:v>127</c:v>
                </c:pt>
                <c:pt idx="280">
                  <c:v>264</c:v>
                </c:pt>
                <c:pt idx="281">
                  <c:v>129</c:v>
                </c:pt>
                <c:pt idx="282">
                  <c:v>101</c:v>
                </c:pt>
                <c:pt idx="283">
                  <c:v>1189</c:v>
                </c:pt>
                <c:pt idx="284">
                  <c:v>165</c:v>
                </c:pt>
                <c:pt idx="285">
                  <c:v>153</c:v>
                </c:pt>
                <c:pt idx="286">
                  <c:v>495</c:v>
                </c:pt>
                <c:pt idx="287">
                  <c:v>115</c:v>
                </c:pt>
                <c:pt idx="288">
                  <c:v>1254</c:v>
                </c:pt>
                <c:pt idx="289">
                  <c:v>236</c:v>
                </c:pt>
                <c:pt idx="290">
                  <c:v>319</c:v>
                </c:pt>
                <c:pt idx="291">
                  <c:v>132</c:v>
                </c:pt>
                <c:pt idx="292">
                  <c:v>1650</c:v>
                </c:pt>
                <c:pt idx="293">
                  <c:v>221</c:v>
                </c:pt>
                <c:pt idx="294">
                  <c:v>270</c:v>
                </c:pt>
                <c:pt idx="295">
                  <c:v>94</c:v>
                </c:pt>
                <c:pt idx="296">
                  <c:v>1697</c:v>
                </c:pt>
                <c:pt idx="297">
                  <c:v>493</c:v>
                </c:pt>
                <c:pt idx="298">
                  <c:v>268</c:v>
                </c:pt>
                <c:pt idx="299">
                  <c:v>5804</c:v>
                </c:pt>
                <c:pt idx="300">
                  <c:v>523</c:v>
                </c:pt>
                <c:pt idx="301">
                  <c:v>2934</c:v>
                </c:pt>
                <c:pt idx="302">
                  <c:v>2239</c:v>
                </c:pt>
                <c:pt idx="303">
                  <c:v>449</c:v>
                </c:pt>
                <c:pt idx="304">
                  <c:v>358</c:v>
                </c:pt>
                <c:pt idx="305">
                  <c:v>682</c:v>
                </c:pt>
                <c:pt idx="306">
                  <c:v>401</c:v>
                </c:pt>
                <c:pt idx="307">
                  <c:v>426</c:v>
                </c:pt>
                <c:pt idx="308">
                  <c:v>3261</c:v>
                </c:pt>
                <c:pt idx="309">
                  <c:v>9065</c:v>
                </c:pt>
                <c:pt idx="310">
                  <c:v>560</c:v>
                </c:pt>
                <c:pt idx="311">
                  <c:v>3099</c:v>
                </c:pt>
                <c:pt idx="312">
                  <c:v>6356</c:v>
                </c:pt>
                <c:pt idx="313">
                  <c:v>629</c:v>
                </c:pt>
                <c:pt idx="314">
                  <c:v>1431</c:v>
                </c:pt>
                <c:pt idx="315">
                  <c:v>824</c:v>
                </c:pt>
                <c:pt idx="316">
                  <c:v>926</c:v>
                </c:pt>
                <c:pt idx="317">
                  <c:v>7907</c:v>
                </c:pt>
                <c:pt idx="318">
                  <c:v>4511</c:v>
                </c:pt>
                <c:pt idx="319">
                  <c:v>8424</c:v>
                </c:pt>
              </c:numCache>
            </c:numRef>
          </c:yVal>
          <c:smooth val="0"/>
          <c:extLst>
            <c:ext xmlns:c16="http://schemas.microsoft.com/office/drawing/2014/chart" uri="{C3380CC4-5D6E-409C-BE32-E72D297353CC}">
              <c16:uniqueId val="{00000000-5640-4AFB-9E91-E074CEC097E2}"/>
            </c:ext>
          </c:extLst>
        </c:ser>
        <c:ser>
          <c:idx val="1"/>
          <c:order val="1"/>
          <c:tx>
            <c:strRef>
              <c:f>Time!$J$1</c:f>
              <c:strCache>
                <c:ptCount val="1"/>
                <c:pt idx="0">
                  <c:v>Poly. Ker.</c:v>
                </c:pt>
              </c:strCache>
            </c:strRef>
          </c:tx>
          <c:spPr>
            <a:ln w="19050" cap="rnd">
              <a:noFill/>
              <a:round/>
            </a:ln>
            <a:effectLst/>
          </c:spPr>
          <c:marker>
            <c:symbol val="circle"/>
            <c:size val="5"/>
            <c:spPr>
              <a:solidFill>
                <a:schemeClr val="accent2"/>
              </a:solidFill>
              <a:ln w="9525">
                <a:solidFill>
                  <a:schemeClr val="accent2"/>
                </a:solidFill>
              </a:ln>
              <a:effectLst/>
            </c:spPr>
          </c:marker>
          <c:xVal>
            <c:numRef>
              <c:f>Time!$H$2:$H$321</c:f>
              <c:numCache>
                <c:formatCode>General</c:formatCode>
                <c:ptCount val="320"/>
                <c:pt idx="0">
                  <c:v>4</c:v>
                </c:pt>
                <c:pt idx="1">
                  <c:v>4</c:v>
                </c:pt>
                <c:pt idx="2">
                  <c:v>4</c:v>
                </c:pt>
                <c:pt idx="3">
                  <c:v>4</c:v>
                </c:pt>
                <c:pt idx="4">
                  <c:v>4</c:v>
                </c:pt>
                <c:pt idx="5">
                  <c:v>4</c:v>
                </c:pt>
                <c:pt idx="6">
                  <c:v>6</c:v>
                </c:pt>
                <c:pt idx="7">
                  <c:v>8</c:v>
                </c:pt>
                <c:pt idx="8">
                  <c:v>8</c:v>
                </c:pt>
                <c:pt idx="9">
                  <c:v>8</c:v>
                </c:pt>
                <c:pt idx="10">
                  <c:v>8</c:v>
                </c:pt>
                <c:pt idx="11">
                  <c:v>8</c:v>
                </c:pt>
                <c:pt idx="12">
                  <c:v>8</c:v>
                </c:pt>
                <c:pt idx="13">
                  <c:v>8</c:v>
                </c:pt>
                <c:pt idx="14">
                  <c:v>10</c:v>
                </c:pt>
                <c:pt idx="15">
                  <c:v>12</c:v>
                </c:pt>
                <c:pt idx="16">
                  <c:v>12</c:v>
                </c:pt>
                <c:pt idx="17">
                  <c:v>12</c:v>
                </c:pt>
                <c:pt idx="18">
                  <c:v>12</c:v>
                </c:pt>
                <c:pt idx="19">
                  <c:v>12</c:v>
                </c:pt>
                <c:pt idx="20">
                  <c:v>12</c:v>
                </c:pt>
                <c:pt idx="21">
                  <c:v>12</c:v>
                </c:pt>
                <c:pt idx="22">
                  <c:v>12</c:v>
                </c:pt>
                <c:pt idx="23">
                  <c:v>12</c:v>
                </c:pt>
                <c:pt idx="24">
                  <c:v>12</c:v>
                </c:pt>
                <c:pt idx="25">
                  <c:v>12</c:v>
                </c:pt>
                <c:pt idx="26">
                  <c:v>12</c:v>
                </c:pt>
                <c:pt idx="27">
                  <c:v>12</c:v>
                </c:pt>
                <c:pt idx="28">
                  <c:v>12</c:v>
                </c:pt>
                <c:pt idx="29">
                  <c:v>12</c:v>
                </c:pt>
                <c:pt idx="30">
                  <c:v>12</c:v>
                </c:pt>
                <c:pt idx="31">
                  <c:v>12</c:v>
                </c:pt>
                <c:pt idx="32">
                  <c:v>12</c:v>
                </c:pt>
                <c:pt idx="33">
                  <c:v>12</c:v>
                </c:pt>
                <c:pt idx="34">
                  <c:v>12</c:v>
                </c:pt>
                <c:pt idx="35">
                  <c:v>12</c:v>
                </c:pt>
                <c:pt idx="36">
                  <c:v>16</c:v>
                </c:pt>
                <c:pt idx="37">
                  <c:v>16</c:v>
                </c:pt>
                <c:pt idx="38">
                  <c:v>16</c:v>
                </c:pt>
                <c:pt idx="39">
                  <c:v>16</c:v>
                </c:pt>
                <c:pt idx="40">
                  <c:v>16</c:v>
                </c:pt>
                <c:pt idx="41">
                  <c:v>18</c:v>
                </c:pt>
                <c:pt idx="42">
                  <c:v>20</c:v>
                </c:pt>
                <c:pt idx="43">
                  <c:v>20</c:v>
                </c:pt>
                <c:pt idx="44">
                  <c:v>20</c:v>
                </c:pt>
                <c:pt idx="45">
                  <c:v>20</c:v>
                </c:pt>
                <c:pt idx="46">
                  <c:v>20</c:v>
                </c:pt>
                <c:pt idx="47">
                  <c:v>24</c:v>
                </c:pt>
                <c:pt idx="48">
                  <c:v>24</c:v>
                </c:pt>
                <c:pt idx="49">
                  <c:v>24</c:v>
                </c:pt>
                <c:pt idx="50">
                  <c:v>24</c:v>
                </c:pt>
                <c:pt idx="51">
                  <c:v>24</c:v>
                </c:pt>
                <c:pt idx="52">
                  <c:v>26</c:v>
                </c:pt>
                <c:pt idx="53">
                  <c:v>28</c:v>
                </c:pt>
                <c:pt idx="54">
                  <c:v>28</c:v>
                </c:pt>
                <c:pt idx="55">
                  <c:v>28</c:v>
                </c:pt>
                <c:pt idx="56">
                  <c:v>28</c:v>
                </c:pt>
                <c:pt idx="57">
                  <c:v>30</c:v>
                </c:pt>
                <c:pt idx="58">
                  <c:v>30</c:v>
                </c:pt>
                <c:pt idx="59">
                  <c:v>32</c:v>
                </c:pt>
                <c:pt idx="60">
                  <c:v>32</c:v>
                </c:pt>
                <c:pt idx="61">
                  <c:v>32</c:v>
                </c:pt>
                <c:pt idx="62">
                  <c:v>32</c:v>
                </c:pt>
                <c:pt idx="63">
                  <c:v>32</c:v>
                </c:pt>
                <c:pt idx="64">
                  <c:v>40</c:v>
                </c:pt>
                <c:pt idx="65">
                  <c:v>40</c:v>
                </c:pt>
                <c:pt idx="66">
                  <c:v>44</c:v>
                </c:pt>
                <c:pt idx="67">
                  <c:v>44</c:v>
                </c:pt>
                <c:pt idx="68">
                  <c:v>44</c:v>
                </c:pt>
                <c:pt idx="69">
                  <c:v>44</c:v>
                </c:pt>
                <c:pt idx="70">
                  <c:v>44</c:v>
                </c:pt>
                <c:pt idx="71">
                  <c:v>44</c:v>
                </c:pt>
                <c:pt idx="72">
                  <c:v>44</c:v>
                </c:pt>
                <c:pt idx="73">
                  <c:v>44</c:v>
                </c:pt>
                <c:pt idx="74">
                  <c:v>48</c:v>
                </c:pt>
                <c:pt idx="75">
                  <c:v>54</c:v>
                </c:pt>
                <c:pt idx="76">
                  <c:v>54</c:v>
                </c:pt>
                <c:pt idx="77">
                  <c:v>54</c:v>
                </c:pt>
                <c:pt idx="78">
                  <c:v>54</c:v>
                </c:pt>
                <c:pt idx="79">
                  <c:v>56</c:v>
                </c:pt>
                <c:pt idx="80">
                  <c:v>56</c:v>
                </c:pt>
                <c:pt idx="81">
                  <c:v>60</c:v>
                </c:pt>
                <c:pt idx="82">
                  <c:v>60</c:v>
                </c:pt>
                <c:pt idx="83">
                  <c:v>60</c:v>
                </c:pt>
                <c:pt idx="84">
                  <c:v>62</c:v>
                </c:pt>
                <c:pt idx="85">
                  <c:v>64</c:v>
                </c:pt>
                <c:pt idx="86">
                  <c:v>64</c:v>
                </c:pt>
                <c:pt idx="87">
                  <c:v>64</c:v>
                </c:pt>
                <c:pt idx="88">
                  <c:v>64</c:v>
                </c:pt>
                <c:pt idx="89">
                  <c:v>68</c:v>
                </c:pt>
                <c:pt idx="90">
                  <c:v>70</c:v>
                </c:pt>
                <c:pt idx="91">
                  <c:v>72</c:v>
                </c:pt>
                <c:pt idx="92">
                  <c:v>72</c:v>
                </c:pt>
                <c:pt idx="93">
                  <c:v>72</c:v>
                </c:pt>
                <c:pt idx="94">
                  <c:v>72</c:v>
                </c:pt>
                <c:pt idx="95">
                  <c:v>76</c:v>
                </c:pt>
                <c:pt idx="96">
                  <c:v>76</c:v>
                </c:pt>
                <c:pt idx="97">
                  <c:v>76</c:v>
                </c:pt>
                <c:pt idx="98">
                  <c:v>80</c:v>
                </c:pt>
                <c:pt idx="99">
                  <c:v>80</c:v>
                </c:pt>
                <c:pt idx="100">
                  <c:v>80</c:v>
                </c:pt>
                <c:pt idx="101">
                  <c:v>80</c:v>
                </c:pt>
                <c:pt idx="102">
                  <c:v>80</c:v>
                </c:pt>
                <c:pt idx="103">
                  <c:v>84</c:v>
                </c:pt>
                <c:pt idx="104">
                  <c:v>84</c:v>
                </c:pt>
                <c:pt idx="105">
                  <c:v>86</c:v>
                </c:pt>
                <c:pt idx="106">
                  <c:v>88</c:v>
                </c:pt>
                <c:pt idx="107">
                  <c:v>92</c:v>
                </c:pt>
                <c:pt idx="108">
                  <c:v>92</c:v>
                </c:pt>
                <c:pt idx="109">
                  <c:v>92</c:v>
                </c:pt>
                <c:pt idx="110">
                  <c:v>92</c:v>
                </c:pt>
                <c:pt idx="111">
                  <c:v>92</c:v>
                </c:pt>
                <c:pt idx="112">
                  <c:v>92</c:v>
                </c:pt>
                <c:pt idx="113">
                  <c:v>92</c:v>
                </c:pt>
                <c:pt idx="114">
                  <c:v>100</c:v>
                </c:pt>
                <c:pt idx="115">
                  <c:v>108</c:v>
                </c:pt>
                <c:pt idx="116">
                  <c:v>108</c:v>
                </c:pt>
                <c:pt idx="117">
                  <c:v>108</c:v>
                </c:pt>
                <c:pt idx="118">
                  <c:v>108</c:v>
                </c:pt>
                <c:pt idx="119">
                  <c:v>116</c:v>
                </c:pt>
                <c:pt idx="120">
                  <c:v>116</c:v>
                </c:pt>
                <c:pt idx="121">
                  <c:v>124</c:v>
                </c:pt>
                <c:pt idx="122">
                  <c:v>124</c:v>
                </c:pt>
                <c:pt idx="123">
                  <c:v>124</c:v>
                </c:pt>
                <c:pt idx="124">
                  <c:v>124</c:v>
                </c:pt>
                <c:pt idx="125">
                  <c:v>128</c:v>
                </c:pt>
                <c:pt idx="126">
                  <c:v>130</c:v>
                </c:pt>
                <c:pt idx="127">
                  <c:v>132</c:v>
                </c:pt>
                <c:pt idx="128">
                  <c:v>134</c:v>
                </c:pt>
                <c:pt idx="129">
                  <c:v>136</c:v>
                </c:pt>
                <c:pt idx="130">
                  <c:v>136</c:v>
                </c:pt>
                <c:pt idx="131">
                  <c:v>136</c:v>
                </c:pt>
                <c:pt idx="132">
                  <c:v>136</c:v>
                </c:pt>
                <c:pt idx="133">
                  <c:v>140</c:v>
                </c:pt>
                <c:pt idx="134">
                  <c:v>140</c:v>
                </c:pt>
                <c:pt idx="135">
                  <c:v>144</c:v>
                </c:pt>
                <c:pt idx="136">
                  <c:v>148</c:v>
                </c:pt>
                <c:pt idx="137">
                  <c:v>152</c:v>
                </c:pt>
                <c:pt idx="138">
                  <c:v>152</c:v>
                </c:pt>
                <c:pt idx="139">
                  <c:v>156</c:v>
                </c:pt>
                <c:pt idx="140">
                  <c:v>156</c:v>
                </c:pt>
                <c:pt idx="141">
                  <c:v>164</c:v>
                </c:pt>
                <c:pt idx="142">
                  <c:v>164</c:v>
                </c:pt>
                <c:pt idx="143">
                  <c:v>168</c:v>
                </c:pt>
                <c:pt idx="144">
                  <c:v>168</c:v>
                </c:pt>
                <c:pt idx="145">
                  <c:v>170</c:v>
                </c:pt>
                <c:pt idx="146">
                  <c:v>172</c:v>
                </c:pt>
                <c:pt idx="147">
                  <c:v>172</c:v>
                </c:pt>
                <c:pt idx="148">
                  <c:v>180</c:v>
                </c:pt>
                <c:pt idx="149">
                  <c:v>180</c:v>
                </c:pt>
                <c:pt idx="150">
                  <c:v>186</c:v>
                </c:pt>
                <c:pt idx="151">
                  <c:v>188</c:v>
                </c:pt>
                <c:pt idx="152">
                  <c:v>188</c:v>
                </c:pt>
                <c:pt idx="153">
                  <c:v>192</c:v>
                </c:pt>
                <c:pt idx="154">
                  <c:v>192</c:v>
                </c:pt>
                <c:pt idx="155">
                  <c:v>194</c:v>
                </c:pt>
                <c:pt idx="156">
                  <c:v>196</c:v>
                </c:pt>
                <c:pt idx="157">
                  <c:v>198</c:v>
                </c:pt>
                <c:pt idx="158">
                  <c:v>200</c:v>
                </c:pt>
                <c:pt idx="159">
                  <c:v>208</c:v>
                </c:pt>
                <c:pt idx="160">
                  <c:v>208</c:v>
                </c:pt>
                <c:pt idx="161">
                  <c:v>208</c:v>
                </c:pt>
                <c:pt idx="162">
                  <c:v>212</c:v>
                </c:pt>
                <c:pt idx="163">
                  <c:v>212</c:v>
                </c:pt>
                <c:pt idx="164">
                  <c:v>212</c:v>
                </c:pt>
                <c:pt idx="165">
                  <c:v>220</c:v>
                </c:pt>
                <c:pt idx="166">
                  <c:v>220</c:v>
                </c:pt>
                <c:pt idx="167">
                  <c:v>220</c:v>
                </c:pt>
                <c:pt idx="168">
                  <c:v>224</c:v>
                </c:pt>
                <c:pt idx="169">
                  <c:v>224</c:v>
                </c:pt>
                <c:pt idx="170">
                  <c:v>228</c:v>
                </c:pt>
                <c:pt idx="171">
                  <c:v>228</c:v>
                </c:pt>
                <c:pt idx="172">
                  <c:v>228</c:v>
                </c:pt>
                <c:pt idx="173">
                  <c:v>230</c:v>
                </c:pt>
                <c:pt idx="174">
                  <c:v>232</c:v>
                </c:pt>
                <c:pt idx="175">
                  <c:v>236</c:v>
                </c:pt>
                <c:pt idx="176">
                  <c:v>236</c:v>
                </c:pt>
                <c:pt idx="177">
                  <c:v>238</c:v>
                </c:pt>
                <c:pt idx="178">
                  <c:v>240</c:v>
                </c:pt>
                <c:pt idx="179">
                  <c:v>242</c:v>
                </c:pt>
                <c:pt idx="180">
                  <c:v>248</c:v>
                </c:pt>
                <c:pt idx="181">
                  <c:v>252</c:v>
                </c:pt>
                <c:pt idx="182">
                  <c:v>252</c:v>
                </c:pt>
                <c:pt idx="183">
                  <c:v>252</c:v>
                </c:pt>
                <c:pt idx="184">
                  <c:v>256</c:v>
                </c:pt>
                <c:pt idx="185">
                  <c:v>260</c:v>
                </c:pt>
                <c:pt idx="186">
                  <c:v>260</c:v>
                </c:pt>
                <c:pt idx="187">
                  <c:v>262</c:v>
                </c:pt>
                <c:pt idx="188">
                  <c:v>264</c:v>
                </c:pt>
                <c:pt idx="189">
                  <c:v>288</c:v>
                </c:pt>
                <c:pt idx="190">
                  <c:v>288</c:v>
                </c:pt>
                <c:pt idx="191">
                  <c:v>292</c:v>
                </c:pt>
                <c:pt idx="192">
                  <c:v>296</c:v>
                </c:pt>
                <c:pt idx="193">
                  <c:v>296</c:v>
                </c:pt>
                <c:pt idx="194">
                  <c:v>296</c:v>
                </c:pt>
                <c:pt idx="195">
                  <c:v>298</c:v>
                </c:pt>
                <c:pt idx="196">
                  <c:v>298</c:v>
                </c:pt>
                <c:pt idx="197">
                  <c:v>298</c:v>
                </c:pt>
                <c:pt idx="198">
                  <c:v>300</c:v>
                </c:pt>
                <c:pt idx="199">
                  <c:v>300</c:v>
                </c:pt>
                <c:pt idx="200">
                  <c:v>316</c:v>
                </c:pt>
                <c:pt idx="201">
                  <c:v>318</c:v>
                </c:pt>
                <c:pt idx="202">
                  <c:v>318</c:v>
                </c:pt>
                <c:pt idx="203">
                  <c:v>340</c:v>
                </c:pt>
                <c:pt idx="204">
                  <c:v>356</c:v>
                </c:pt>
                <c:pt idx="205">
                  <c:v>358</c:v>
                </c:pt>
                <c:pt idx="206">
                  <c:v>360</c:v>
                </c:pt>
                <c:pt idx="207">
                  <c:v>364</c:v>
                </c:pt>
                <c:pt idx="208">
                  <c:v>364</c:v>
                </c:pt>
                <c:pt idx="209">
                  <c:v>376</c:v>
                </c:pt>
                <c:pt idx="210">
                  <c:v>380</c:v>
                </c:pt>
                <c:pt idx="211">
                  <c:v>384</c:v>
                </c:pt>
                <c:pt idx="212">
                  <c:v>412</c:v>
                </c:pt>
                <c:pt idx="213">
                  <c:v>440</c:v>
                </c:pt>
                <c:pt idx="214">
                  <c:v>440</c:v>
                </c:pt>
                <c:pt idx="215">
                  <c:v>444</c:v>
                </c:pt>
                <c:pt idx="216">
                  <c:v>448</c:v>
                </c:pt>
                <c:pt idx="217">
                  <c:v>448</c:v>
                </c:pt>
                <c:pt idx="218">
                  <c:v>448</c:v>
                </c:pt>
                <c:pt idx="219">
                  <c:v>452</c:v>
                </c:pt>
                <c:pt idx="220">
                  <c:v>464</c:v>
                </c:pt>
                <c:pt idx="221">
                  <c:v>468</c:v>
                </c:pt>
                <c:pt idx="222">
                  <c:v>476</c:v>
                </c:pt>
                <c:pt idx="223">
                  <c:v>480</c:v>
                </c:pt>
                <c:pt idx="224">
                  <c:v>484</c:v>
                </c:pt>
                <c:pt idx="225">
                  <c:v>488</c:v>
                </c:pt>
                <c:pt idx="226">
                  <c:v>504</c:v>
                </c:pt>
                <c:pt idx="227">
                  <c:v>508</c:v>
                </c:pt>
                <c:pt idx="228">
                  <c:v>508</c:v>
                </c:pt>
                <c:pt idx="229">
                  <c:v>510</c:v>
                </c:pt>
                <c:pt idx="230">
                  <c:v>516</c:v>
                </c:pt>
                <c:pt idx="231">
                  <c:v>524</c:v>
                </c:pt>
                <c:pt idx="232">
                  <c:v>524</c:v>
                </c:pt>
                <c:pt idx="233">
                  <c:v>530</c:v>
                </c:pt>
                <c:pt idx="234">
                  <c:v>536</c:v>
                </c:pt>
                <c:pt idx="235">
                  <c:v>540</c:v>
                </c:pt>
                <c:pt idx="236">
                  <c:v>554</c:v>
                </c:pt>
                <c:pt idx="237">
                  <c:v>556</c:v>
                </c:pt>
                <c:pt idx="238">
                  <c:v>558</c:v>
                </c:pt>
                <c:pt idx="239">
                  <c:v>562</c:v>
                </c:pt>
                <c:pt idx="240">
                  <c:v>568</c:v>
                </c:pt>
                <c:pt idx="241">
                  <c:v>576</c:v>
                </c:pt>
                <c:pt idx="242">
                  <c:v>584</c:v>
                </c:pt>
                <c:pt idx="243">
                  <c:v>612</c:v>
                </c:pt>
                <c:pt idx="244">
                  <c:v>624</c:v>
                </c:pt>
                <c:pt idx="245">
                  <c:v>696</c:v>
                </c:pt>
                <c:pt idx="246">
                  <c:v>728</c:v>
                </c:pt>
                <c:pt idx="247">
                  <c:v>788</c:v>
                </c:pt>
                <c:pt idx="248">
                  <c:v>792</c:v>
                </c:pt>
                <c:pt idx="249">
                  <c:v>796</c:v>
                </c:pt>
                <c:pt idx="250">
                  <c:v>800</c:v>
                </c:pt>
                <c:pt idx="251">
                  <c:v>852</c:v>
                </c:pt>
                <c:pt idx="252">
                  <c:v>892</c:v>
                </c:pt>
                <c:pt idx="253">
                  <c:v>892</c:v>
                </c:pt>
                <c:pt idx="254">
                  <c:v>896</c:v>
                </c:pt>
                <c:pt idx="255">
                  <c:v>902</c:v>
                </c:pt>
                <c:pt idx="256">
                  <c:v>904</c:v>
                </c:pt>
                <c:pt idx="257">
                  <c:v>920</c:v>
                </c:pt>
                <c:pt idx="258">
                  <c:v>958</c:v>
                </c:pt>
                <c:pt idx="259">
                  <c:v>960</c:v>
                </c:pt>
                <c:pt idx="260">
                  <c:v>960</c:v>
                </c:pt>
                <c:pt idx="261">
                  <c:v>970</c:v>
                </c:pt>
                <c:pt idx="262">
                  <c:v>1028</c:v>
                </c:pt>
                <c:pt idx="263">
                  <c:v>1028</c:v>
                </c:pt>
                <c:pt idx="264">
                  <c:v>1028</c:v>
                </c:pt>
                <c:pt idx="265">
                  <c:v>1050</c:v>
                </c:pt>
                <c:pt idx="266">
                  <c:v>1050</c:v>
                </c:pt>
                <c:pt idx="267">
                  <c:v>1120</c:v>
                </c:pt>
                <c:pt idx="268">
                  <c:v>1224</c:v>
                </c:pt>
                <c:pt idx="269">
                  <c:v>1306</c:v>
                </c:pt>
                <c:pt idx="270">
                  <c:v>1316</c:v>
                </c:pt>
                <c:pt idx="271">
                  <c:v>1356</c:v>
                </c:pt>
                <c:pt idx="272">
                  <c:v>1438</c:v>
                </c:pt>
                <c:pt idx="273">
                  <c:v>1462</c:v>
                </c:pt>
                <c:pt idx="274">
                  <c:v>1556</c:v>
                </c:pt>
                <c:pt idx="275">
                  <c:v>1600</c:v>
                </c:pt>
                <c:pt idx="276">
                  <c:v>1608</c:v>
                </c:pt>
                <c:pt idx="277">
                  <c:v>1642</c:v>
                </c:pt>
                <c:pt idx="278">
                  <c:v>1646</c:v>
                </c:pt>
                <c:pt idx="279">
                  <c:v>1652</c:v>
                </c:pt>
                <c:pt idx="280">
                  <c:v>1664</c:v>
                </c:pt>
                <c:pt idx="281">
                  <c:v>1670</c:v>
                </c:pt>
                <c:pt idx="282">
                  <c:v>1728</c:v>
                </c:pt>
                <c:pt idx="283">
                  <c:v>1740</c:v>
                </c:pt>
                <c:pt idx="284">
                  <c:v>1894</c:v>
                </c:pt>
                <c:pt idx="285">
                  <c:v>1984</c:v>
                </c:pt>
                <c:pt idx="286">
                  <c:v>2020</c:v>
                </c:pt>
                <c:pt idx="287">
                  <c:v>2114</c:v>
                </c:pt>
                <c:pt idx="288">
                  <c:v>2130</c:v>
                </c:pt>
                <c:pt idx="289">
                  <c:v>2328</c:v>
                </c:pt>
                <c:pt idx="290">
                  <c:v>2404</c:v>
                </c:pt>
                <c:pt idx="291">
                  <c:v>2450</c:v>
                </c:pt>
                <c:pt idx="292">
                  <c:v>2600</c:v>
                </c:pt>
                <c:pt idx="293">
                  <c:v>2624</c:v>
                </c:pt>
                <c:pt idx="294">
                  <c:v>2688</c:v>
                </c:pt>
                <c:pt idx="295">
                  <c:v>2828</c:v>
                </c:pt>
                <c:pt idx="296">
                  <c:v>3708</c:v>
                </c:pt>
                <c:pt idx="297">
                  <c:v>5244</c:v>
                </c:pt>
                <c:pt idx="298">
                  <c:v>6118</c:v>
                </c:pt>
                <c:pt idx="299">
                  <c:v>6598</c:v>
                </c:pt>
                <c:pt idx="300">
                  <c:v>6652</c:v>
                </c:pt>
                <c:pt idx="301">
                  <c:v>7808</c:v>
                </c:pt>
                <c:pt idx="302">
                  <c:v>7824</c:v>
                </c:pt>
                <c:pt idx="303">
                  <c:v>8224</c:v>
                </c:pt>
                <c:pt idx="304">
                  <c:v>8300</c:v>
                </c:pt>
                <c:pt idx="305">
                  <c:v>8660</c:v>
                </c:pt>
                <c:pt idx="306">
                  <c:v>8782</c:v>
                </c:pt>
                <c:pt idx="307">
                  <c:v>8970</c:v>
                </c:pt>
                <c:pt idx="308">
                  <c:v>10058</c:v>
                </c:pt>
                <c:pt idx="309">
                  <c:v>10760</c:v>
                </c:pt>
                <c:pt idx="310">
                  <c:v>11920</c:v>
                </c:pt>
                <c:pt idx="311">
                  <c:v>14080</c:v>
                </c:pt>
                <c:pt idx="312">
                  <c:v>14684</c:v>
                </c:pt>
                <c:pt idx="313">
                  <c:v>14740</c:v>
                </c:pt>
                <c:pt idx="314">
                  <c:v>16020</c:v>
                </c:pt>
                <c:pt idx="315">
                  <c:v>17294</c:v>
                </c:pt>
                <c:pt idx="316">
                  <c:v>17940</c:v>
                </c:pt>
                <c:pt idx="317">
                  <c:v>18944</c:v>
                </c:pt>
                <c:pt idx="318">
                  <c:v>19262</c:v>
                </c:pt>
                <c:pt idx="319">
                  <c:v>21688</c:v>
                </c:pt>
              </c:numCache>
            </c:numRef>
          </c:xVal>
          <c:yVal>
            <c:numRef>
              <c:f>Time!$J$2:$J$321</c:f>
              <c:numCache>
                <c:formatCode>General</c:formatCode>
                <c:ptCount val="32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1</c:v>
                </c:pt>
                <c:pt idx="58">
                  <c:v>0</c:v>
                </c:pt>
                <c:pt idx="59">
                  <c:v>0</c:v>
                </c:pt>
                <c:pt idx="60">
                  <c:v>0</c:v>
                </c:pt>
                <c:pt idx="61">
                  <c:v>0</c:v>
                </c:pt>
                <c:pt idx="62">
                  <c:v>0</c:v>
                </c:pt>
                <c:pt idx="63">
                  <c:v>0</c:v>
                </c:pt>
                <c:pt idx="64">
                  <c:v>0</c:v>
                </c:pt>
                <c:pt idx="65">
                  <c:v>1</c:v>
                </c:pt>
                <c:pt idx="66">
                  <c:v>1</c:v>
                </c:pt>
                <c:pt idx="67">
                  <c:v>0</c:v>
                </c:pt>
                <c:pt idx="68">
                  <c:v>0</c:v>
                </c:pt>
                <c:pt idx="69">
                  <c:v>0</c:v>
                </c:pt>
                <c:pt idx="70">
                  <c:v>1</c:v>
                </c:pt>
                <c:pt idx="71">
                  <c:v>1</c:v>
                </c:pt>
                <c:pt idx="72">
                  <c:v>1</c:v>
                </c:pt>
                <c:pt idx="73">
                  <c:v>1</c:v>
                </c:pt>
                <c:pt idx="74">
                  <c:v>1</c:v>
                </c:pt>
                <c:pt idx="75">
                  <c:v>0</c:v>
                </c:pt>
                <c:pt idx="76">
                  <c:v>1</c:v>
                </c:pt>
                <c:pt idx="77">
                  <c:v>0</c:v>
                </c:pt>
                <c:pt idx="78">
                  <c:v>1</c:v>
                </c:pt>
                <c:pt idx="79">
                  <c:v>1</c:v>
                </c:pt>
                <c:pt idx="80">
                  <c:v>0</c:v>
                </c:pt>
                <c:pt idx="81">
                  <c:v>0</c:v>
                </c:pt>
                <c:pt idx="82">
                  <c:v>0</c:v>
                </c:pt>
                <c:pt idx="83">
                  <c:v>0</c:v>
                </c:pt>
                <c:pt idx="84">
                  <c:v>0</c:v>
                </c:pt>
                <c:pt idx="85">
                  <c:v>0</c:v>
                </c:pt>
                <c:pt idx="86">
                  <c:v>1</c:v>
                </c:pt>
                <c:pt idx="87">
                  <c:v>1</c:v>
                </c:pt>
                <c:pt idx="88">
                  <c:v>1</c:v>
                </c:pt>
                <c:pt idx="89">
                  <c:v>0</c:v>
                </c:pt>
                <c:pt idx="90">
                  <c:v>1</c:v>
                </c:pt>
                <c:pt idx="91">
                  <c:v>2</c:v>
                </c:pt>
                <c:pt idx="92">
                  <c:v>1</c:v>
                </c:pt>
                <c:pt idx="93">
                  <c:v>1</c:v>
                </c:pt>
                <c:pt idx="94">
                  <c:v>0</c:v>
                </c:pt>
                <c:pt idx="95">
                  <c:v>0</c:v>
                </c:pt>
                <c:pt idx="96">
                  <c:v>0</c:v>
                </c:pt>
                <c:pt idx="97">
                  <c:v>2</c:v>
                </c:pt>
                <c:pt idx="98">
                  <c:v>6</c:v>
                </c:pt>
                <c:pt idx="99">
                  <c:v>6</c:v>
                </c:pt>
                <c:pt idx="100">
                  <c:v>0</c:v>
                </c:pt>
                <c:pt idx="101">
                  <c:v>1</c:v>
                </c:pt>
                <c:pt idx="102">
                  <c:v>0</c:v>
                </c:pt>
                <c:pt idx="103">
                  <c:v>0</c:v>
                </c:pt>
                <c:pt idx="104">
                  <c:v>0</c:v>
                </c:pt>
                <c:pt idx="105">
                  <c:v>1</c:v>
                </c:pt>
                <c:pt idx="106">
                  <c:v>1</c:v>
                </c:pt>
                <c:pt idx="107">
                  <c:v>0</c:v>
                </c:pt>
                <c:pt idx="108">
                  <c:v>3</c:v>
                </c:pt>
                <c:pt idx="109">
                  <c:v>1</c:v>
                </c:pt>
                <c:pt idx="110">
                  <c:v>2</c:v>
                </c:pt>
                <c:pt idx="111">
                  <c:v>0</c:v>
                </c:pt>
                <c:pt idx="112">
                  <c:v>1</c:v>
                </c:pt>
                <c:pt idx="113">
                  <c:v>3</c:v>
                </c:pt>
                <c:pt idx="114">
                  <c:v>1</c:v>
                </c:pt>
                <c:pt idx="115">
                  <c:v>4</c:v>
                </c:pt>
                <c:pt idx="116">
                  <c:v>3</c:v>
                </c:pt>
                <c:pt idx="117">
                  <c:v>2</c:v>
                </c:pt>
                <c:pt idx="118">
                  <c:v>2</c:v>
                </c:pt>
                <c:pt idx="119">
                  <c:v>2</c:v>
                </c:pt>
                <c:pt idx="120">
                  <c:v>10</c:v>
                </c:pt>
                <c:pt idx="121">
                  <c:v>2</c:v>
                </c:pt>
                <c:pt idx="122">
                  <c:v>4</c:v>
                </c:pt>
                <c:pt idx="123">
                  <c:v>2</c:v>
                </c:pt>
                <c:pt idx="124">
                  <c:v>1</c:v>
                </c:pt>
                <c:pt idx="125">
                  <c:v>1</c:v>
                </c:pt>
                <c:pt idx="126">
                  <c:v>4</c:v>
                </c:pt>
                <c:pt idx="127">
                  <c:v>1</c:v>
                </c:pt>
                <c:pt idx="128">
                  <c:v>9</c:v>
                </c:pt>
                <c:pt idx="129">
                  <c:v>2</c:v>
                </c:pt>
                <c:pt idx="130">
                  <c:v>3</c:v>
                </c:pt>
                <c:pt idx="131">
                  <c:v>1</c:v>
                </c:pt>
                <c:pt idx="132">
                  <c:v>6</c:v>
                </c:pt>
                <c:pt idx="133">
                  <c:v>7</c:v>
                </c:pt>
                <c:pt idx="134">
                  <c:v>2</c:v>
                </c:pt>
                <c:pt idx="135">
                  <c:v>1</c:v>
                </c:pt>
                <c:pt idx="136">
                  <c:v>3</c:v>
                </c:pt>
                <c:pt idx="137">
                  <c:v>1</c:v>
                </c:pt>
                <c:pt idx="138">
                  <c:v>1</c:v>
                </c:pt>
                <c:pt idx="139">
                  <c:v>10</c:v>
                </c:pt>
                <c:pt idx="140">
                  <c:v>8</c:v>
                </c:pt>
                <c:pt idx="141">
                  <c:v>12</c:v>
                </c:pt>
                <c:pt idx="142">
                  <c:v>2</c:v>
                </c:pt>
                <c:pt idx="143">
                  <c:v>12</c:v>
                </c:pt>
                <c:pt idx="144">
                  <c:v>5</c:v>
                </c:pt>
                <c:pt idx="145">
                  <c:v>5</c:v>
                </c:pt>
                <c:pt idx="146">
                  <c:v>13</c:v>
                </c:pt>
                <c:pt idx="147">
                  <c:v>5</c:v>
                </c:pt>
                <c:pt idx="148">
                  <c:v>1</c:v>
                </c:pt>
                <c:pt idx="149">
                  <c:v>1</c:v>
                </c:pt>
                <c:pt idx="150">
                  <c:v>1</c:v>
                </c:pt>
                <c:pt idx="151">
                  <c:v>5</c:v>
                </c:pt>
                <c:pt idx="152">
                  <c:v>6</c:v>
                </c:pt>
                <c:pt idx="153">
                  <c:v>18</c:v>
                </c:pt>
                <c:pt idx="154">
                  <c:v>8</c:v>
                </c:pt>
                <c:pt idx="155">
                  <c:v>22</c:v>
                </c:pt>
                <c:pt idx="156">
                  <c:v>4</c:v>
                </c:pt>
                <c:pt idx="157">
                  <c:v>1</c:v>
                </c:pt>
                <c:pt idx="158">
                  <c:v>19</c:v>
                </c:pt>
                <c:pt idx="159">
                  <c:v>2</c:v>
                </c:pt>
                <c:pt idx="160">
                  <c:v>16</c:v>
                </c:pt>
                <c:pt idx="161">
                  <c:v>12</c:v>
                </c:pt>
                <c:pt idx="162">
                  <c:v>2</c:v>
                </c:pt>
                <c:pt idx="163">
                  <c:v>1</c:v>
                </c:pt>
                <c:pt idx="164">
                  <c:v>8</c:v>
                </c:pt>
                <c:pt idx="165">
                  <c:v>4</c:v>
                </c:pt>
                <c:pt idx="166">
                  <c:v>1</c:v>
                </c:pt>
                <c:pt idx="167">
                  <c:v>20</c:v>
                </c:pt>
                <c:pt idx="168">
                  <c:v>6</c:v>
                </c:pt>
                <c:pt idx="169">
                  <c:v>12</c:v>
                </c:pt>
                <c:pt idx="170">
                  <c:v>3</c:v>
                </c:pt>
                <c:pt idx="171">
                  <c:v>3</c:v>
                </c:pt>
                <c:pt idx="172">
                  <c:v>45</c:v>
                </c:pt>
                <c:pt idx="173">
                  <c:v>27</c:v>
                </c:pt>
                <c:pt idx="174">
                  <c:v>26</c:v>
                </c:pt>
                <c:pt idx="175">
                  <c:v>3</c:v>
                </c:pt>
                <c:pt idx="176">
                  <c:v>3</c:v>
                </c:pt>
                <c:pt idx="177">
                  <c:v>3</c:v>
                </c:pt>
                <c:pt idx="178">
                  <c:v>4</c:v>
                </c:pt>
                <c:pt idx="179">
                  <c:v>10</c:v>
                </c:pt>
                <c:pt idx="180">
                  <c:v>1</c:v>
                </c:pt>
                <c:pt idx="181">
                  <c:v>13</c:v>
                </c:pt>
                <c:pt idx="182">
                  <c:v>10</c:v>
                </c:pt>
                <c:pt idx="183">
                  <c:v>36</c:v>
                </c:pt>
                <c:pt idx="184">
                  <c:v>13</c:v>
                </c:pt>
                <c:pt idx="185">
                  <c:v>6</c:v>
                </c:pt>
                <c:pt idx="186">
                  <c:v>46</c:v>
                </c:pt>
                <c:pt idx="187">
                  <c:v>2</c:v>
                </c:pt>
                <c:pt idx="188">
                  <c:v>39</c:v>
                </c:pt>
                <c:pt idx="189">
                  <c:v>3</c:v>
                </c:pt>
                <c:pt idx="190">
                  <c:v>47</c:v>
                </c:pt>
                <c:pt idx="191">
                  <c:v>19</c:v>
                </c:pt>
                <c:pt idx="192">
                  <c:v>13</c:v>
                </c:pt>
                <c:pt idx="193">
                  <c:v>13</c:v>
                </c:pt>
                <c:pt idx="194">
                  <c:v>13</c:v>
                </c:pt>
                <c:pt idx="195">
                  <c:v>14</c:v>
                </c:pt>
                <c:pt idx="196">
                  <c:v>30</c:v>
                </c:pt>
                <c:pt idx="197">
                  <c:v>3</c:v>
                </c:pt>
                <c:pt idx="198">
                  <c:v>46</c:v>
                </c:pt>
                <c:pt idx="199">
                  <c:v>41</c:v>
                </c:pt>
                <c:pt idx="200">
                  <c:v>48</c:v>
                </c:pt>
                <c:pt idx="201">
                  <c:v>4</c:v>
                </c:pt>
                <c:pt idx="202">
                  <c:v>4</c:v>
                </c:pt>
                <c:pt idx="203">
                  <c:v>28</c:v>
                </c:pt>
                <c:pt idx="204">
                  <c:v>24</c:v>
                </c:pt>
                <c:pt idx="205">
                  <c:v>117</c:v>
                </c:pt>
                <c:pt idx="206">
                  <c:v>15</c:v>
                </c:pt>
                <c:pt idx="207">
                  <c:v>15</c:v>
                </c:pt>
                <c:pt idx="208">
                  <c:v>8</c:v>
                </c:pt>
                <c:pt idx="209">
                  <c:v>19</c:v>
                </c:pt>
                <c:pt idx="210">
                  <c:v>22</c:v>
                </c:pt>
                <c:pt idx="211">
                  <c:v>134</c:v>
                </c:pt>
                <c:pt idx="212">
                  <c:v>115</c:v>
                </c:pt>
                <c:pt idx="213">
                  <c:v>8</c:v>
                </c:pt>
                <c:pt idx="214">
                  <c:v>254</c:v>
                </c:pt>
                <c:pt idx="215">
                  <c:v>145</c:v>
                </c:pt>
                <c:pt idx="216">
                  <c:v>3</c:v>
                </c:pt>
                <c:pt idx="217">
                  <c:v>26</c:v>
                </c:pt>
                <c:pt idx="218">
                  <c:v>166</c:v>
                </c:pt>
                <c:pt idx="219">
                  <c:v>117</c:v>
                </c:pt>
                <c:pt idx="220">
                  <c:v>27</c:v>
                </c:pt>
                <c:pt idx="221">
                  <c:v>37</c:v>
                </c:pt>
                <c:pt idx="222">
                  <c:v>13</c:v>
                </c:pt>
                <c:pt idx="223">
                  <c:v>60</c:v>
                </c:pt>
                <c:pt idx="224">
                  <c:v>15</c:v>
                </c:pt>
                <c:pt idx="225">
                  <c:v>33</c:v>
                </c:pt>
                <c:pt idx="226">
                  <c:v>31</c:v>
                </c:pt>
                <c:pt idx="227">
                  <c:v>198</c:v>
                </c:pt>
                <c:pt idx="228">
                  <c:v>141</c:v>
                </c:pt>
                <c:pt idx="229">
                  <c:v>284</c:v>
                </c:pt>
                <c:pt idx="230">
                  <c:v>156</c:v>
                </c:pt>
                <c:pt idx="231">
                  <c:v>23</c:v>
                </c:pt>
                <c:pt idx="232">
                  <c:v>177</c:v>
                </c:pt>
                <c:pt idx="233">
                  <c:v>298</c:v>
                </c:pt>
                <c:pt idx="234">
                  <c:v>67</c:v>
                </c:pt>
                <c:pt idx="235">
                  <c:v>6</c:v>
                </c:pt>
                <c:pt idx="236">
                  <c:v>8</c:v>
                </c:pt>
                <c:pt idx="237">
                  <c:v>195</c:v>
                </c:pt>
                <c:pt idx="238">
                  <c:v>7</c:v>
                </c:pt>
                <c:pt idx="239">
                  <c:v>4</c:v>
                </c:pt>
                <c:pt idx="240">
                  <c:v>4</c:v>
                </c:pt>
                <c:pt idx="241">
                  <c:v>29</c:v>
                </c:pt>
                <c:pt idx="242">
                  <c:v>13</c:v>
                </c:pt>
                <c:pt idx="243">
                  <c:v>258</c:v>
                </c:pt>
                <c:pt idx="244">
                  <c:v>509</c:v>
                </c:pt>
                <c:pt idx="245">
                  <c:v>77</c:v>
                </c:pt>
                <c:pt idx="246">
                  <c:v>24</c:v>
                </c:pt>
                <c:pt idx="247">
                  <c:v>1422</c:v>
                </c:pt>
                <c:pt idx="248">
                  <c:v>74</c:v>
                </c:pt>
                <c:pt idx="249">
                  <c:v>142</c:v>
                </c:pt>
                <c:pt idx="250">
                  <c:v>23</c:v>
                </c:pt>
                <c:pt idx="251">
                  <c:v>11</c:v>
                </c:pt>
                <c:pt idx="252">
                  <c:v>6</c:v>
                </c:pt>
                <c:pt idx="253">
                  <c:v>250</c:v>
                </c:pt>
                <c:pt idx="254">
                  <c:v>30</c:v>
                </c:pt>
                <c:pt idx="255">
                  <c:v>404</c:v>
                </c:pt>
                <c:pt idx="256">
                  <c:v>141</c:v>
                </c:pt>
                <c:pt idx="257">
                  <c:v>15</c:v>
                </c:pt>
                <c:pt idx="258">
                  <c:v>22</c:v>
                </c:pt>
                <c:pt idx="259">
                  <c:v>2613</c:v>
                </c:pt>
                <c:pt idx="260">
                  <c:v>2246</c:v>
                </c:pt>
                <c:pt idx="261">
                  <c:v>107</c:v>
                </c:pt>
                <c:pt idx="262">
                  <c:v>12</c:v>
                </c:pt>
                <c:pt idx="263">
                  <c:v>202</c:v>
                </c:pt>
                <c:pt idx="264">
                  <c:v>380</c:v>
                </c:pt>
                <c:pt idx="265">
                  <c:v>18</c:v>
                </c:pt>
                <c:pt idx="266">
                  <c:v>16</c:v>
                </c:pt>
                <c:pt idx="267">
                  <c:v>5542</c:v>
                </c:pt>
                <c:pt idx="268">
                  <c:v>148</c:v>
                </c:pt>
                <c:pt idx="269">
                  <c:v>275</c:v>
                </c:pt>
                <c:pt idx="270">
                  <c:v>888</c:v>
                </c:pt>
                <c:pt idx="271">
                  <c:v>63</c:v>
                </c:pt>
                <c:pt idx="272">
                  <c:v>1303</c:v>
                </c:pt>
                <c:pt idx="273">
                  <c:v>1581</c:v>
                </c:pt>
                <c:pt idx="274">
                  <c:v>419</c:v>
                </c:pt>
                <c:pt idx="275">
                  <c:v>1389</c:v>
                </c:pt>
                <c:pt idx="276">
                  <c:v>8411</c:v>
                </c:pt>
                <c:pt idx="277">
                  <c:v>1442</c:v>
                </c:pt>
                <c:pt idx="278">
                  <c:v>1441</c:v>
                </c:pt>
                <c:pt idx="279">
                  <c:v>305</c:v>
                </c:pt>
                <c:pt idx="280">
                  <c:v>33</c:v>
                </c:pt>
                <c:pt idx="281">
                  <c:v>16</c:v>
                </c:pt>
                <c:pt idx="282">
                  <c:v>3190</c:v>
                </c:pt>
                <c:pt idx="283">
                  <c:v>15275</c:v>
                </c:pt>
                <c:pt idx="284">
                  <c:v>4794</c:v>
                </c:pt>
                <c:pt idx="285">
                  <c:v>392</c:v>
                </c:pt>
                <c:pt idx="286">
                  <c:v>10233</c:v>
                </c:pt>
                <c:pt idx="287">
                  <c:v>9</c:v>
                </c:pt>
                <c:pt idx="288">
                  <c:v>24256</c:v>
                </c:pt>
                <c:pt idx="289">
                  <c:v>162</c:v>
                </c:pt>
                <c:pt idx="290">
                  <c:v>21297</c:v>
                </c:pt>
                <c:pt idx="291">
                  <c:v>229</c:v>
                </c:pt>
                <c:pt idx="292">
                  <c:v>1078</c:v>
                </c:pt>
                <c:pt idx="293">
                  <c:v>878</c:v>
                </c:pt>
                <c:pt idx="294">
                  <c:v>63</c:v>
                </c:pt>
                <c:pt idx="295">
                  <c:v>13</c:v>
                </c:pt>
                <c:pt idx="296">
                  <c:v>131</c:v>
                </c:pt>
                <c:pt idx="297">
                  <c:v>9007</c:v>
                </c:pt>
                <c:pt idx="298">
                  <c:v>20679</c:v>
                </c:pt>
                <c:pt idx="299">
                  <c:v>269082</c:v>
                </c:pt>
                <c:pt idx="300">
                  <c:v>618</c:v>
                </c:pt>
                <c:pt idx="301">
                  <c:v>5974</c:v>
                </c:pt>
                <c:pt idx="302">
                  <c:v>11117</c:v>
                </c:pt>
                <c:pt idx="303">
                  <c:v>713730</c:v>
                </c:pt>
                <c:pt idx="304">
                  <c:v>1716</c:v>
                </c:pt>
                <c:pt idx="305">
                  <c:v>2125</c:v>
                </c:pt>
                <c:pt idx="306">
                  <c:v>759</c:v>
                </c:pt>
                <c:pt idx="307">
                  <c:v>18197</c:v>
                </c:pt>
                <c:pt idx="308">
                  <c:v>4577</c:v>
                </c:pt>
                <c:pt idx="309">
                  <c:v>14314</c:v>
                </c:pt>
                <c:pt idx="310">
                  <c:v>221141</c:v>
                </c:pt>
                <c:pt idx="311">
                  <c:v>11289</c:v>
                </c:pt>
                <c:pt idx="312">
                  <c:v>22429</c:v>
                </c:pt>
                <c:pt idx="313">
                  <c:v>118</c:v>
                </c:pt>
                <c:pt idx="314">
                  <c:v>14602</c:v>
                </c:pt>
                <c:pt idx="315">
                  <c:v>1381</c:v>
                </c:pt>
                <c:pt idx="316">
                  <c:v>151915</c:v>
                </c:pt>
                <c:pt idx="317">
                  <c:v>7420</c:v>
                </c:pt>
                <c:pt idx="318">
                  <c:v>873</c:v>
                </c:pt>
                <c:pt idx="319">
                  <c:v>21117</c:v>
                </c:pt>
              </c:numCache>
            </c:numRef>
          </c:yVal>
          <c:smooth val="0"/>
          <c:extLst>
            <c:ext xmlns:c16="http://schemas.microsoft.com/office/drawing/2014/chart" uri="{C3380CC4-5D6E-409C-BE32-E72D297353CC}">
              <c16:uniqueId val="{00000001-5640-4AFB-9E91-E074CEC097E2}"/>
            </c:ext>
          </c:extLst>
        </c:ser>
        <c:ser>
          <c:idx val="2"/>
          <c:order val="2"/>
          <c:tx>
            <c:strRef>
              <c:f>Time!$K$1</c:f>
              <c:strCache>
                <c:ptCount val="1"/>
                <c:pt idx="0">
                  <c:v>KerGen</c:v>
                </c:pt>
              </c:strCache>
            </c:strRef>
          </c:tx>
          <c:spPr>
            <a:ln w="19050" cap="rnd">
              <a:noFill/>
              <a:round/>
            </a:ln>
            <a:effectLst/>
          </c:spPr>
          <c:marker>
            <c:symbol val="circle"/>
            <c:size val="5"/>
            <c:spPr>
              <a:solidFill>
                <a:schemeClr val="accent3"/>
              </a:solidFill>
              <a:ln w="9525">
                <a:solidFill>
                  <a:schemeClr val="accent3"/>
                </a:solidFill>
              </a:ln>
              <a:effectLst/>
            </c:spPr>
          </c:marker>
          <c:xVal>
            <c:numRef>
              <c:f>Time!$H$2:$H$321</c:f>
              <c:numCache>
                <c:formatCode>General</c:formatCode>
                <c:ptCount val="320"/>
                <c:pt idx="0">
                  <c:v>4</c:v>
                </c:pt>
                <c:pt idx="1">
                  <c:v>4</c:v>
                </c:pt>
                <c:pt idx="2">
                  <c:v>4</c:v>
                </c:pt>
                <c:pt idx="3">
                  <c:v>4</c:v>
                </c:pt>
                <c:pt idx="4">
                  <c:v>4</c:v>
                </c:pt>
                <c:pt idx="5">
                  <c:v>4</c:v>
                </c:pt>
                <c:pt idx="6">
                  <c:v>6</c:v>
                </c:pt>
                <c:pt idx="7">
                  <c:v>8</c:v>
                </c:pt>
                <c:pt idx="8">
                  <c:v>8</c:v>
                </c:pt>
                <c:pt idx="9">
                  <c:v>8</c:v>
                </c:pt>
                <c:pt idx="10">
                  <c:v>8</c:v>
                </c:pt>
                <c:pt idx="11">
                  <c:v>8</c:v>
                </c:pt>
                <c:pt idx="12">
                  <c:v>8</c:v>
                </c:pt>
                <c:pt idx="13">
                  <c:v>8</c:v>
                </c:pt>
                <c:pt idx="14">
                  <c:v>10</c:v>
                </c:pt>
                <c:pt idx="15">
                  <c:v>12</c:v>
                </c:pt>
                <c:pt idx="16">
                  <c:v>12</c:v>
                </c:pt>
                <c:pt idx="17">
                  <c:v>12</c:v>
                </c:pt>
                <c:pt idx="18">
                  <c:v>12</c:v>
                </c:pt>
                <c:pt idx="19">
                  <c:v>12</c:v>
                </c:pt>
                <c:pt idx="20">
                  <c:v>12</c:v>
                </c:pt>
                <c:pt idx="21">
                  <c:v>12</c:v>
                </c:pt>
                <c:pt idx="22">
                  <c:v>12</c:v>
                </c:pt>
                <c:pt idx="23">
                  <c:v>12</c:v>
                </c:pt>
                <c:pt idx="24">
                  <c:v>12</c:v>
                </c:pt>
                <c:pt idx="25">
                  <c:v>12</c:v>
                </c:pt>
                <c:pt idx="26">
                  <c:v>12</c:v>
                </c:pt>
                <c:pt idx="27">
                  <c:v>12</c:v>
                </c:pt>
                <c:pt idx="28">
                  <c:v>12</c:v>
                </c:pt>
                <c:pt idx="29">
                  <c:v>12</c:v>
                </c:pt>
                <c:pt idx="30">
                  <c:v>12</c:v>
                </c:pt>
                <c:pt idx="31">
                  <c:v>12</c:v>
                </c:pt>
                <c:pt idx="32">
                  <c:v>12</c:v>
                </c:pt>
                <c:pt idx="33">
                  <c:v>12</c:v>
                </c:pt>
                <c:pt idx="34">
                  <c:v>12</c:v>
                </c:pt>
                <c:pt idx="35">
                  <c:v>12</c:v>
                </c:pt>
                <c:pt idx="36">
                  <c:v>16</c:v>
                </c:pt>
                <c:pt idx="37">
                  <c:v>16</c:v>
                </c:pt>
                <c:pt idx="38">
                  <c:v>16</c:v>
                </c:pt>
                <c:pt idx="39">
                  <c:v>16</c:v>
                </c:pt>
                <c:pt idx="40">
                  <c:v>16</c:v>
                </c:pt>
                <c:pt idx="41">
                  <c:v>18</c:v>
                </c:pt>
                <c:pt idx="42">
                  <c:v>20</c:v>
                </c:pt>
                <c:pt idx="43">
                  <c:v>20</c:v>
                </c:pt>
                <c:pt idx="44">
                  <c:v>20</c:v>
                </c:pt>
                <c:pt idx="45">
                  <c:v>20</c:v>
                </c:pt>
                <c:pt idx="46">
                  <c:v>20</c:v>
                </c:pt>
                <c:pt idx="47">
                  <c:v>24</c:v>
                </c:pt>
                <c:pt idx="48">
                  <c:v>24</c:v>
                </c:pt>
                <c:pt idx="49">
                  <c:v>24</c:v>
                </c:pt>
                <c:pt idx="50">
                  <c:v>24</c:v>
                </c:pt>
                <c:pt idx="51">
                  <c:v>24</c:v>
                </c:pt>
                <c:pt idx="52">
                  <c:v>26</c:v>
                </c:pt>
                <c:pt idx="53">
                  <c:v>28</c:v>
                </c:pt>
                <c:pt idx="54">
                  <c:v>28</c:v>
                </c:pt>
                <c:pt idx="55">
                  <c:v>28</c:v>
                </c:pt>
                <c:pt idx="56">
                  <c:v>28</c:v>
                </c:pt>
                <c:pt idx="57">
                  <c:v>30</c:v>
                </c:pt>
                <c:pt idx="58">
                  <c:v>30</c:v>
                </c:pt>
                <c:pt idx="59">
                  <c:v>32</c:v>
                </c:pt>
                <c:pt idx="60">
                  <c:v>32</c:v>
                </c:pt>
                <c:pt idx="61">
                  <c:v>32</c:v>
                </c:pt>
                <c:pt idx="62">
                  <c:v>32</c:v>
                </c:pt>
                <c:pt idx="63">
                  <c:v>32</c:v>
                </c:pt>
                <c:pt idx="64">
                  <c:v>40</c:v>
                </c:pt>
                <c:pt idx="65">
                  <c:v>40</c:v>
                </c:pt>
                <c:pt idx="66">
                  <c:v>44</c:v>
                </c:pt>
                <c:pt idx="67">
                  <c:v>44</c:v>
                </c:pt>
                <c:pt idx="68">
                  <c:v>44</c:v>
                </c:pt>
                <c:pt idx="69">
                  <c:v>44</c:v>
                </c:pt>
                <c:pt idx="70">
                  <c:v>44</c:v>
                </c:pt>
                <c:pt idx="71">
                  <c:v>44</c:v>
                </c:pt>
                <c:pt idx="72">
                  <c:v>44</c:v>
                </c:pt>
                <c:pt idx="73">
                  <c:v>44</c:v>
                </c:pt>
                <c:pt idx="74">
                  <c:v>48</c:v>
                </c:pt>
                <c:pt idx="75">
                  <c:v>54</c:v>
                </c:pt>
                <c:pt idx="76">
                  <c:v>54</c:v>
                </c:pt>
                <c:pt idx="77">
                  <c:v>54</c:v>
                </c:pt>
                <c:pt idx="78">
                  <c:v>54</c:v>
                </c:pt>
                <c:pt idx="79">
                  <c:v>56</c:v>
                </c:pt>
                <c:pt idx="80">
                  <c:v>56</c:v>
                </c:pt>
                <c:pt idx="81">
                  <c:v>60</c:v>
                </c:pt>
                <c:pt idx="82">
                  <c:v>60</c:v>
                </c:pt>
                <c:pt idx="83">
                  <c:v>60</c:v>
                </c:pt>
                <c:pt idx="84">
                  <c:v>62</c:v>
                </c:pt>
                <c:pt idx="85">
                  <c:v>64</c:v>
                </c:pt>
                <c:pt idx="86">
                  <c:v>64</c:v>
                </c:pt>
                <c:pt idx="87">
                  <c:v>64</c:v>
                </c:pt>
                <c:pt idx="88">
                  <c:v>64</c:v>
                </c:pt>
                <c:pt idx="89">
                  <c:v>68</c:v>
                </c:pt>
                <c:pt idx="90">
                  <c:v>70</c:v>
                </c:pt>
                <c:pt idx="91">
                  <c:v>72</c:v>
                </c:pt>
                <c:pt idx="92">
                  <c:v>72</c:v>
                </c:pt>
                <c:pt idx="93">
                  <c:v>72</c:v>
                </c:pt>
                <c:pt idx="94">
                  <c:v>72</c:v>
                </c:pt>
                <c:pt idx="95">
                  <c:v>76</c:v>
                </c:pt>
                <c:pt idx="96">
                  <c:v>76</c:v>
                </c:pt>
                <c:pt idx="97">
                  <c:v>76</c:v>
                </c:pt>
                <c:pt idx="98">
                  <c:v>80</c:v>
                </c:pt>
                <c:pt idx="99">
                  <c:v>80</c:v>
                </c:pt>
                <c:pt idx="100">
                  <c:v>80</c:v>
                </c:pt>
                <c:pt idx="101">
                  <c:v>80</c:v>
                </c:pt>
                <c:pt idx="102">
                  <c:v>80</c:v>
                </c:pt>
                <c:pt idx="103">
                  <c:v>84</c:v>
                </c:pt>
                <c:pt idx="104">
                  <c:v>84</c:v>
                </c:pt>
                <c:pt idx="105">
                  <c:v>86</c:v>
                </c:pt>
                <c:pt idx="106">
                  <c:v>88</c:v>
                </c:pt>
                <c:pt idx="107">
                  <c:v>92</c:v>
                </c:pt>
                <c:pt idx="108">
                  <c:v>92</c:v>
                </c:pt>
                <c:pt idx="109">
                  <c:v>92</c:v>
                </c:pt>
                <c:pt idx="110">
                  <c:v>92</c:v>
                </c:pt>
                <c:pt idx="111">
                  <c:v>92</c:v>
                </c:pt>
                <c:pt idx="112">
                  <c:v>92</c:v>
                </c:pt>
                <c:pt idx="113">
                  <c:v>92</c:v>
                </c:pt>
                <c:pt idx="114">
                  <c:v>100</c:v>
                </c:pt>
                <c:pt idx="115">
                  <c:v>108</c:v>
                </c:pt>
                <c:pt idx="116">
                  <c:v>108</c:v>
                </c:pt>
                <c:pt idx="117">
                  <c:v>108</c:v>
                </c:pt>
                <c:pt idx="118">
                  <c:v>108</c:v>
                </c:pt>
                <c:pt idx="119">
                  <c:v>116</c:v>
                </c:pt>
                <c:pt idx="120">
                  <c:v>116</c:v>
                </c:pt>
                <c:pt idx="121">
                  <c:v>124</c:v>
                </c:pt>
                <c:pt idx="122">
                  <c:v>124</c:v>
                </c:pt>
                <c:pt idx="123">
                  <c:v>124</c:v>
                </c:pt>
                <c:pt idx="124">
                  <c:v>124</c:v>
                </c:pt>
                <c:pt idx="125">
                  <c:v>128</c:v>
                </c:pt>
                <c:pt idx="126">
                  <c:v>130</c:v>
                </c:pt>
                <c:pt idx="127">
                  <c:v>132</c:v>
                </c:pt>
                <c:pt idx="128">
                  <c:v>134</c:v>
                </c:pt>
                <c:pt idx="129">
                  <c:v>136</c:v>
                </c:pt>
                <c:pt idx="130">
                  <c:v>136</c:v>
                </c:pt>
                <c:pt idx="131">
                  <c:v>136</c:v>
                </c:pt>
                <c:pt idx="132">
                  <c:v>136</c:v>
                </c:pt>
                <c:pt idx="133">
                  <c:v>140</c:v>
                </c:pt>
                <c:pt idx="134">
                  <c:v>140</c:v>
                </c:pt>
                <c:pt idx="135">
                  <c:v>144</c:v>
                </c:pt>
                <c:pt idx="136">
                  <c:v>148</c:v>
                </c:pt>
                <c:pt idx="137">
                  <c:v>152</c:v>
                </c:pt>
                <c:pt idx="138">
                  <c:v>152</c:v>
                </c:pt>
                <c:pt idx="139">
                  <c:v>156</c:v>
                </c:pt>
                <c:pt idx="140">
                  <c:v>156</c:v>
                </c:pt>
                <c:pt idx="141">
                  <c:v>164</c:v>
                </c:pt>
                <c:pt idx="142">
                  <c:v>164</c:v>
                </c:pt>
                <c:pt idx="143">
                  <c:v>168</c:v>
                </c:pt>
                <c:pt idx="144">
                  <c:v>168</c:v>
                </c:pt>
                <c:pt idx="145">
                  <c:v>170</c:v>
                </c:pt>
                <c:pt idx="146">
                  <c:v>172</c:v>
                </c:pt>
                <c:pt idx="147">
                  <c:v>172</c:v>
                </c:pt>
                <c:pt idx="148">
                  <c:v>180</c:v>
                </c:pt>
                <c:pt idx="149">
                  <c:v>180</c:v>
                </c:pt>
                <c:pt idx="150">
                  <c:v>186</c:v>
                </c:pt>
                <c:pt idx="151">
                  <c:v>188</c:v>
                </c:pt>
                <c:pt idx="152">
                  <c:v>188</c:v>
                </c:pt>
                <c:pt idx="153">
                  <c:v>192</c:v>
                </c:pt>
                <c:pt idx="154">
                  <c:v>192</c:v>
                </c:pt>
                <c:pt idx="155">
                  <c:v>194</c:v>
                </c:pt>
                <c:pt idx="156">
                  <c:v>196</c:v>
                </c:pt>
                <c:pt idx="157">
                  <c:v>198</c:v>
                </c:pt>
                <c:pt idx="158">
                  <c:v>200</c:v>
                </c:pt>
                <c:pt idx="159">
                  <c:v>208</c:v>
                </c:pt>
                <c:pt idx="160">
                  <c:v>208</c:v>
                </c:pt>
                <c:pt idx="161">
                  <c:v>208</c:v>
                </c:pt>
                <c:pt idx="162">
                  <c:v>212</c:v>
                </c:pt>
                <c:pt idx="163">
                  <c:v>212</c:v>
                </c:pt>
                <c:pt idx="164">
                  <c:v>212</c:v>
                </c:pt>
                <c:pt idx="165">
                  <c:v>220</c:v>
                </c:pt>
                <c:pt idx="166">
                  <c:v>220</c:v>
                </c:pt>
                <c:pt idx="167">
                  <c:v>220</c:v>
                </c:pt>
                <c:pt idx="168">
                  <c:v>224</c:v>
                </c:pt>
                <c:pt idx="169">
                  <c:v>224</c:v>
                </c:pt>
                <c:pt idx="170">
                  <c:v>228</c:v>
                </c:pt>
                <c:pt idx="171">
                  <c:v>228</c:v>
                </c:pt>
                <c:pt idx="172">
                  <c:v>228</c:v>
                </c:pt>
                <c:pt idx="173">
                  <c:v>230</c:v>
                </c:pt>
                <c:pt idx="174">
                  <c:v>232</c:v>
                </c:pt>
                <c:pt idx="175">
                  <c:v>236</c:v>
                </c:pt>
                <c:pt idx="176">
                  <c:v>236</c:v>
                </c:pt>
                <c:pt idx="177">
                  <c:v>238</c:v>
                </c:pt>
                <c:pt idx="178">
                  <c:v>240</c:v>
                </c:pt>
                <c:pt idx="179">
                  <c:v>242</c:v>
                </c:pt>
                <c:pt idx="180">
                  <c:v>248</c:v>
                </c:pt>
                <c:pt idx="181">
                  <c:v>252</c:v>
                </c:pt>
                <c:pt idx="182">
                  <c:v>252</c:v>
                </c:pt>
                <c:pt idx="183">
                  <c:v>252</c:v>
                </c:pt>
                <c:pt idx="184">
                  <c:v>256</c:v>
                </c:pt>
                <c:pt idx="185">
                  <c:v>260</c:v>
                </c:pt>
                <c:pt idx="186">
                  <c:v>260</c:v>
                </c:pt>
                <c:pt idx="187">
                  <c:v>262</c:v>
                </c:pt>
                <c:pt idx="188">
                  <c:v>264</c:v>
                </c:pt>
                <c:pt idx="189">
                  <c:v>288</c:v>
                </c:pt>
                <c:pt idx="190">
                  <c:v>288</c:v>
                </c:pt>
                <c:pt idx="191">
                  <c:v>292</c:v>
                </c:pt>
                <c:pt idx="192">
                  <c:v>296</c:v>
                </c:pt>
                <c:pt idx="193">
                  <c:v>296</c:v>
                </c:pt>
                <c:pt idx="194">
                  <c:v>296</c:v>
                </c:pt>
                <c:pt idx="195">
                  <c:v>298</c:v>
                </c:pt>
                <c:pt idx="196">
                  <c:v>298</c:v>
                </c:pt>
                <c:pt idx="197">
                  <c:v>298</c:v>
                </c:pt>
                <c:pt idx="198">
                  <c:v>300</c:v>
                </c:pt>
                <c:pt idx="199">
                  <c:v>300</c:v>
                </c:pt>
                <c:pt idx="200">
                  <c:v>316</c:v>
                </c:pt>
                <c:pt idx="201">
                  <c:v>318</c:v>
                </c:pt>
                <c:pt idx="202">
                  <c:v>318</c:v>
                </c:pt>
                <c:pt idx="203">
                  <c:v>340</c:v>
                </c:pt>
                <c:pt idx="204">
                  <c:v>356</c:v>
                </c:pt>
                <c:pt idx="205">
                  <c:v>358</c:v>
                </c:pt>
                <c:pt idx="206">
                  <c:v>360</c:v>
                </c:pt>
                <c:pt idx="207">
                  <c:v>364</c:v>
                </c:pt>
                <c:pt idx="208">
                  <c:v>364</c:v>
                </c:pt>
                <c:pt idx="209">
                  <c:v>376</c:v>
                </c:pt>
                <c:pt idx="210">
                  <c:v>380</c:v>
                </c:pt>
                <c:pt idx="211">
                  <c:v>384</c:v>
                </c:pt>
                <c:pt idx="212">
                  <c:v>412</c:v>
                </c:pt>
                <c:pt idx="213">
                  <c:v>440</c:v>
                </c:pt>
                <c:pt idx="214">
                  <c:v>440</c:v>
                </c:pt>
                <c:pt idx="215">
                  <c:v>444</c:v>
                </c:pt>
                <c:pt idx="216">
                  <c:v>448</c:v>
                </c:pt>
                <c:pt idx="217">
                  <c:v>448</c:v>
                </c:pt>
                <c:pt idx="218">
                  <c:v>448</c:v>
                </c:pt>
                <c:pt idx="219">
                  <c:v>452</c:v>
                </c:pt>
                <c:pt idx="220">
                  <c:v>464</c:v>
                </c:pt>
                <c:pt idx="221">
                  <c:v>468</c:v>
                </c:pt>
                <c:pt idx="222">
                  <c:v>476</c:v>
                </c:pt>
                <c:pt idx="223">
                  <c:v>480</c:v>
                </c:pt>
                <c:pt idx="224">
                  <c:v>484</c:v>
                </c:pt>
                <c:pt idx="225">
                  <c:v>488</c:v>
                </c:pt>
                <c:pt idx="226">
                  <c:v>504</c:v>
                </c:pt>
                <c:pt idx="227">
                  <c:v>508</c:v>
                </c:pt>
                <c:pt idx="228">
                  <c:v>508</c:v>
                </c:pt>
                <c:pt idx="229">
                  <c:v>510</c:v>
                </c:pt>
                <c:pt idx="230">
                  <c:v>516</c:v>
                </c:pt>
                <c:pt idx="231">
                  <c:v>524</c:v>
                </c:pt>
                <c:pt idx="232">
                  <c:v>524</c:v>
                </c:pt>
                <c:pt idx="233">
                  <c:v>530</c:v>
                </c:pt>
                <c:pt idx="234">
                  <c:v>536</c:v>
                </c:pt>
                <c:pt idx="235">
                  <c:v>540</c:v>
                </c:pt>
                <c:pt idx="236">
                  <c:v>554</c:v>
                </c:pt>
                <c:pt idx="237">
                  <c:v>556</c:v>
                </c:pt>
                <c:pt idx="238">
                  <c:v>558</c:v>
                </c:pt>
                <c:pt idx="239">
                  <c:v>562</c:v>
                </c:pt>
                <c:pt idx="240">
                  <c:v>568</c:v>
                </c:pt>
                <c:pt idx="241">
                  <c:v>576</c:v>
                </c:pt>
                <c:pt idx="242">
                  <c:v>584</c:v>
                </c:pt>
                <c:pt idx="243">
                  <c:v>612</c:v>
                </c:pt>
                <c:pt idx="244">
                  <c:v>624</c:v>
                </c:pt>
                <c:pt idx="245">
                  <c:v>696</c:v>
                </c:pt>
                <c:pt idx="246">
                  <c:v>728</c:v>
                </c:pt>
                <c:pt idx="247">
                  <c:v>788</c:v>
                </c:pt>
                <c:pt idx="248">
                  <c:v>792</c:v>
                </c:pt>
                <c:pt idx="249">
                  <c:v>796</c:v>
                </c:pt>
                <c:pt idx="250">
                  <c:v>800</c:v>
                </c:pt>
                <c:pt idx="251">
                  <c:v>852</c:v>
                </c:pt>
                <c:pt idx="252">
                  <c:v>892</c:v>
                </c:pt>
                <c:pt idx="253">
                  <c:v>892</c:v>
                </c:pt>
                <c:pt idx="254">
                  <c:v>896</c:v>
                </c:pt>
                <c:pt idx="255">
                  <c:v>902</c:v>
                </c:pt>
                <c:pt idx="256">
                  <c:v>904</c:v>
                </c:pt>
                <c:pt idx="257">
                  <c:v>920</c:v>
                </c:pt>
                <c:pt idx="258">
                  <c:v>958</c:v>
                </c:pt>
                <c:pt idx="259">
                  <c:v>960</c:v>
                </c:pt>
                <c:pt idx="260">
                  <c:v>960</c:v>
                </c:pt>
                <c:pt idx="261">
                  <c:v>970</c:v>
                </c:pt>
                <c:pt idx="262">
                  <c:v>1028</c:v>
                </c:pt>
                <c:pt idx="263">
                  <c:v>1028</c:v>
                </c:pt>
                <c:pt idx="264">
                  <c:v>1028</c:v>
                </c:pt>
                <c:pt idx="265">
                  <c:v>1050</c:v>
                </c:pt>
                <c:pt idx="266">
                  <c:v>1050</c:v>
                </c:pt>
                <c:pt idx="267">
                  <c:v>1120</c:v>
                </c:pt>
                <c:pt idx="268">
                  <c:v>1224</c:v>
                </c:pt>
                <c:pt idx="269">
                  <c:v>1306</c:v>
                </c:pt>
                <c:pt idx="270">
                  <c:v>1316</c:v>
                </c:pt>
                <c:pt idx="271">
                  <c:v>1356</c:v>
                </c:pt>
                <c:pt idx="272">
                  <c:v>1438</c:v>
                </c:pt>
                <c:pt idx="273">
                  <c:v>1462</c:v>
                </c:pt>
                <c:pt idx="274">
                  <c:v>1556</c:v>
                </c:pt>
                <c:pt idx="275">
                  <c:v>1600</c:v>
                </c:pt>
                <c:pt idx="276">
                  <c:v>1608</c:v>
                </c:pt>
                <c:pt idx="277">
                  <c:v>1642</c:v>
                </c:pt>
                <c:pt idx="278">
                  <c:v>1646</c:v>
                </c:pt>
                <c:pt idx="279">
                  <c:v>1652</c:v>
                </c:pt>
                <c:pt idx="280">
                  <c:v>1664</c:v>
                </c:pt>
                <c:pt idx="281">
                  <c:v>1670</c:v>
                </c:pt>
                <c:pt idx="282">
                  <c:v>1728</c:v>
                </c:pt>
                <c:pt idx="283">
                  <c:v>1740</c:v>
                </c:pt>
                <c:pt idx="284">
                  <c:v>1894</c:v>
                </c:pt>
                <c:pt idx="285">
                  <c:v>1984</c:v>
                </c:pt>
                <c:pt idx="286">
                  <c:v>2020</c:v>
                </c:pt>
                <c:pt idx="287">
                  <c:v>2114</c:v>
                </c:pt>
                <c:pt idx="288">
                  <c:v>2130</c:v>
                </c:pt>
                <c:pt idx="289">
                  <c:v>2328</c:v>
                </c:pt>
                <c:pt idx="290">
                  <c:v>2404</c:v>
                </c:pt>
                <c:pt idx="291">
                  <c:v>2450</c:v>
                </c:pt>
                <c:pt idx="292">
                  <c:v>2600</c:v>
                </c:pt>
                <c:pt idx="293">
                  <c:v>2624</c:v>
                </c:pt>
                <c:pt idx="294">
                  <c:v>2688</c:v>
                </c:pt>
                <c:pt idx="295">
                  <c:v>2828</c:v>
                </c:pt>
                <c:pt idx="296">
                  <c:v>3708</c:v>
                </c:pt>
                <c:pt idx="297">
                  <c:v>5244</c:v>
                </c:pt>
                <c:pt idx="298">
                  <c:v>6118</c:v>
                </c:pt>
                <c:pt idx="299">
                  <c:v>6598</c:v>
                </c:pt>
                <c:pt idx="300">
                  <c:v>6652</c:v>
                </c:pt>
                <c:pt idx="301">
                  <c:v>7808</c:v>
                </c:pt>
                <c:pt idx="302">
                  <c:v>7824</c:v>
                </c:pt>
                <c:pt idx="303">
                  <c:v>8224</c:v>
                </c:pt>
                <c:pt idx="304">
                  <c:v>8300</c:v>
                </c:pt>
                <c:pt idx="305">
                  <c:v>8660</c:v>
                </c:pt>
                <c:pt idx="306">
                  <c:v>8782</c:v>
                </c:pt>
                <c:pt idx="307">
                  <c:v>8970</c:v>
                </c:pt>
                <c:pt idx="308">
                  <c:v>10058</c:v>
                </c:pt>
                <c:pt idx="309">
                  <c:v>10760</c:v>
                </c:pt>
                <c:pt idx="310">
                  <c:v>11920</c:v>
                </c:pt>
                <c:pt idx="311">
                  <c:v>14080</c:v>
                </c:pt>
                <c:pt idx="312">
                  <c:v>14684</c:v>
                </c:pt>
                <c:pt idx="313">
                  <c:v>14740</c:v>
                </c:pt>
                <c:pt idx="314">
                  <c:v>16020</c:v>
                </c:pt>
                <c:pt idx="315">
                  <c:v>17294</c:v>
                </c:pt>
                <c:pt idx="316">
                  <c:v>17940</c:v>
                </c:pt>
                <c:pt idx="317">
                  <c:v>18944</c:v>
                </c:pt>
                <c:pt idx="318">
                  <c:v>19262</c:v>
                </c:pt>
                <c:pt idx="319">
                  <c:v>21688</c:v>
                </c:pt>
              </c:numCache>
            </c:numRef>
          </c:xVal>
          <c:yVal>
            <c:numRef>
              <c:f>Time!$K$2:$K$321</c:f>
              <c:numCache>
                <c:formatCode>General</c:formatCode>
                <c:ptCount val="320"/>
                <c:pt idx="0">
                  <c:v>0</c:v>
                </c:pt>
                <c:pt idx="1">
                  <c:v>1</c:v>
                </c:pt>
                <c:pt idx="2">
                  <c:v>0</c:v>
                </c:pt>
                <c:pt idx="3">
                  <c:v>0</c:v>
                </c:pt>
                <c:pt idx="4">
                  <c:v>1</c:v>
                </c:pt>
                <c:pt idx="5">
                  <c:v>0</c:v>
                </c:pt>
                <c:pt idx="6">
                  <c:v>0</c:v>
                </c:pt>
                <c:pt idx="7">
                  <c:v>1</c:v>
                </c:pt>
                <c:pt idx="8">
                  <c:v>0</c:v>
                </c:pt>
                <c:pt idx="9">
                  <c:v>0</c:v>
                </c:pt>
                <c:pt idx="10">
                  <c:v>0</c:v>
                </c:pt>
                <c:pt idx="11">
                  <c:v>0</c:v>
                </c:pt>
                <c:pt idx="12">
                  <c:v>1</c:v>
                </c:pt>
                <c:pt idx="13">
                  <c:v>1</c:v>
                </c:pt>
                <c:pt idx="14">
                  <c:v>1</c:v>
                </c:pt>
                <c:pt idx="15">
                  <c:v>0</c:v>
                </c:pt>
                <c:pt idx="16">
                  <c:v>0</c:v>
                </c:pt>
                <c:pt idx="17">
                  <c:v>0</c:v>
                </c:pt>
                <c:pt idx="18">
                  <c:v>2</c:v>
                </c:pt>
                <c:pt idx="19">
                  <c:v>1</c:v>
                </c:pt>
                <c:pt idx="20">
                  <c:v>1</c:v>
                </c:pt>
                <c:pt idx="21">
                  <c:v>1</c:v>
                </c:pt>
                <c:pt idx="22">
                  <c:v>0</c:v>
                </c:pt>
                <c:pt idx="23">
                  <c:v>0</c:v>
                </c:pt>
                <c:pt idx="24">
                  <c:v>1</c:v>
                </c:pt>
                <c:pt idx="25">
                  <c:v>0</c:v>
                </c:pt>
                <c:pt idx="26">
                  <c:v>0</c:v>
                </c:pt>
                <c:pt idx="27">
                  <c:v>3</c:v>
                </c:pt>
                <c:pt idx="28">
                  <c:v>0</c:v>
                </c:pt>
                <c:pt idx="29">
                  <c:v>0</c:v>
                </c:pt>
                <c:pt idx="30">
                  <c:v>0</c:v>
                </c:pt>
                <c:pt idx="31">
                  <c:v>1</c:v>
                </c:pt>
                <c:pt idx="32">
                  <c:v>0</c:v>
                </c:pt>
                <c:pt idx="33">
                  <c:v>0</c:v>
                </c:pt>
                <c:pt idx="34">
                  <c:v>0</c:v>
                </c:pt>
                <c:pt idx="35">
                  <c:v>0</c:v>
                </c:pt>
                <c:pt idx="36">
                  <c:v>1</c:v>
                </c:pt>
                <c:pt idx="37">
                  <c:v>1</c:v>
                </c:pt>
                <c:pt idx="38">
                  <c:v>1</c:v>
                </c:pt>
                <c:pt idx="39">
                  <c:v>1</c:v>
                </c:pt>
                <c:pt idx="40">
                  <c:v>1</c:v>
                </c:pt>
                <c:pt idx="41">
                  <c:v>4</c:v>
                </c:pt>
                <c:pt idx="42">
                  <c:v>1</c:v>
                </c:pt>
                <c:pt idx="43">
                  <c:v>0</c:v>
                </c:pt>
                <c:pt idx="44">
                  <c:v>1</c:v>
                </c:pt>
                <c:pt idx="45">
                  <c:v>1</c:v>
                </c:pt>
                <c:pt idx="46">
                  <c:v>3</c:v>
                </c:pt>
                <c:pt idx="47">
                  <c:v>2</c:v>
                </c:pt>
                <c:pt idx="48">
                  <c:v>1</c:v>
                </c:pt>
                <c:pt idx="49">
                  <c:v>1</c:v>
                </c:pt>
                <c:pt idx="50">
                  <c:v>1</c:v>
                </c:pt>
                <c:pt idx="51">
                  <c:v>1</c:v>
                </c:pt>
                <c:pt idx="52">
                  <c:v>4</c:v>
                </c:pt>
                <c:pt idx="53">
                  <c:v>1</c:v>
                </c:pt>
                <c:pt idx="54">
                  <c:v>1</c:v>
                </c:pt>
                <c:pt idx="55">
                  <c:v>1</c:v>
                </c:pt>
                <c:pt idx="56">
                  <c:v>0</c:v>
                </c:pt>
                <c:pt idx="57">
                  <c:v>4</c:v>
                </c:pt>
                <c:pt idx="58">
                  <c:v>1</c:v>
                </c:pt>
                <c:pt idx="59">
                  <c:v>3</c:v>
                </c:pt>
                <c:pt idx="60">
                  <c:v>3</c:v>
                </c:pt>
                <c:pt idx="61">
                  <c:v>1</c:v>
                </c:pt>
                <c:pt idx="62">
                  <c:v>2</c:v>
                </c:pt>
                <c:pt idx="63">
                  <c:v>1</c:v>
                </c:pt>
                <c:pt idx="64">
                  <c:v>1</c:v>
                </c:pt>
                <c:pt idx="65">
                  <c:v>1</c:v>
                </c:pt>
                <c:pt idx="66">
                  <c:v>3</c:v>
                </c:pt>
                <c:pt idx="67">
                  <c:v>1</c:v>
                </c:pt>
                <c:pt idx="68">
                  <c:v>1</c:v>
                </c:pt>
                <c:pt idx="69">
                  <c:v>1</c:v>
                </c:pt>
                <c:pt idx="70">
                  <c:v>2</c:v>
                </c:pt>
                <c:pt idx="71">
                  <c:v>2</c:v>
                </c:pt>
                <c:pt idx="72">
                  <c:v>2</c:v>
                </c:pt>
                <c:pt idx="73">
                  <c:v>2</c:v>
                </c:pt>
                <c:pt idx="74">
                  <c:v>2</c:v>
                </c:pt>
                <c:pt idx="75">
                  <c:v>1</c:v>
                </c:pt>
                <c:pt idx="76">
                  <c:v>5</c:v>
                </c:pt>
                <c:pt idx="77">
                  <c:v>1</c:v>
                </c:pt>
                <c:pt idx="78">
                  <c:v>1</c:v>
                </c:pt>
                <c:pt idx="79">
                  <c:v>1</c:v>
                </c:pt>
                <c:pt idx="80">
                  <c:v>1</c:v>
                </c:pt>
                <c:pt idx="81">
                  <c:v>1</c:v>
                </c:pt>
                <c:pt idx="82">
                  <c:v>1</c:v>
                </c:pt>
                <c:pt idx="83">
                  <c:v>1</c:v>
                </c:pt>
                <c:pt idx="84">
                  <c:v>1</c:v>
                </c:pt>
                <c:pt idx="85">
                  <c:v>1</c:v>
                </c:pt>
                <c:pt idx="86">
                  <c:v>2</c:v>
                </c:pt>
                <c:pt idx="87">
                  <c:v>3</c:v>
                </c:pt>
                <c:pt idx="88">
                  <c:v>1</c:v>
                </c:pt>
                <c:pt idx="89">
                  <c:v>1</c:v>
                </c:pt>
                <c:pt idx="90">
                  <c:v>1</c:v>
                </c:pt>
                <c:pt idx="91">
                  <c:v>3</c:v>
                </c:pt>
                <c:pt idx="92">
                  <c:v>1</c:v>
                </c:pt>
                <c:pt idx="93">
                  <c:v>0</c:v>
                </c:pt>
                <c:pt idx="94">
                  <c:v>1</c:v>
                </c:pt>
                <c:pt idx="95">
                  <c:v>2</c:v>
                </c:pt>
                <c:pt idx="96">
                  <c:v>1</c:v>
                </c:pt>
                <c:pt idx="97">
                  <c:v>1</c:v>
                </c:pt>
                <c:pt idx="98">
                  <c:v>14</c:v>
                </c:pt>
                <c:pt idx="99">
                  <c:v>5</c:v>
                </c:pt>
                <c:pt idx="100">
                  <c:v>1</c:v>
                </c:pt>
                <c:pt idx="101">
                  <c:v>1</c:v>
                </c:pt>
                <c:pt idx="102">
                  <c:v>2</c:v>
                </c:pt>
                <c:pt idx="103">
                  <c:v>2</c:v>
                </c:pt>
                <c:pt idx="104">
                  <c:v>2</c:v>
                </c:pt>
                <c:pt idx="105">
                  <c:v>1</c:v>
                </c:pt>
                <c:pt idx="106">
                  <c:v>2</c:v>
                </c:pt>
                <c:pt idx="107">
                  <c:v>2</c:v>
                </c:pt>
                <c:pt idx="108">
                  <c:v>4</c:v>
                </c:pt>
                <c:pt idx="109">
                  <c:v>2</c:v>
                </c:pt>
                <c:pt idx="110">
                  <c:v>2</c:v>
                </c:pt>
                <c:pt idx="111">
                  <c:v>1</c:v>
                </c:pt>
                <c:pt idx="112">
                  <c:v>1</c:v>
                </c:pt>
                <c:pt idx="113">
                  <c:v>10</c:v>
                </c:pt>
                <c:pt idx="114">
                  <c:v>1</c:v>
                </c:pt>
                <c:pt idx="115">
                  <c:v>3</c:v>
                </c:pt>
                <c:pt idx="116">
                  <c:v>3</c:v>
                </c:pt>
                <c:pt idx="117">
                  <c:v>1</c:v>
                </c:pt>
                <c:pt idx="118">
                  <c:v>4</c:v>
                </c:pt>
                <c:pt idx="119">
                  <c:v>1</c:v>
                </c:pt>
                <c:pt idx="120">
                  <c:v>17</c:v>
                </c:pt>
                <c:pt idx="121">
                  <c:v>2</c:v>
                </c:pt>
                <c:pt idx="122">
                  <c:v>5</c:v>
                </c:pt>
                <c:pt idx="123">
                  <c:v>2</c:v>
                </c:pt>
                <c:pt idx="124">
                  <c:v>1</c:v>
                </c:pt>
                <c:pt idx="125">
                  <c:v>1</c:v>
                </c:pt>
                <c:pt idx="126">
                  <c:v>7</c:v>
                </c:pt>
                <c:pt idx="127">
                  <c:v>1</c:v>
                </c:pt>
                <c:pt idx="128">
                  <c:v>10</c:v>
                </c:pt>
                <c:pt idx="129">
                  <c:v>2</c:v>
                </c:pt>
                <c:pt idx="130">
                  <c:v>2</c:v>
                </c:pt>
                <c:pt idx="131">
                  <c:v>1</c:v>
                </c:pt>
                <c:pt idx="132">
                  <c:v>1</c:v>
                </c:pt>
                <c:pt idx="133">
                  <c:v>2</c:v>
                </c:pt>
                <c:pt idx="134">
                  <c:v>2</c:v>
                </c:pt>
                <c:pt idx="135">
                  <c:v>1</c:v>
                </c:pt>
                <c:pt idx="136">
                  <c:v>1</c:v>
                </c:pt>
                <c:pt idx="137">
                  <c:v>1</c:v>
                </c:pt>
                <c:pt idx="138">
                  <c:v>1</c:v>
                </c:pt>
                <c:pt idx="139">
                  <c:v>6</c:v>
                </c:pt>
                <c:pt idx="140">
                  <c:v>2</c:v>
                </c:pt>
                <c:pt idx="141">
                  <c:v>2</c:v>
                </c:pt>
                <c:pt idx="142">
                  <c:v>2</c:v>
                </c:pt>
                <c:pt idx="143">
                  <c:v>7</c:v>
                </c:pt>
                <c:pt idx="144">
                  <c:v>4</c:v>
                </c:pt>
                <c:pt idx="145">
                  <c:v>8</c:v>
                </c:pt>
                <c:pt idx="146">
                  <c:v>8</c:v>
                </c:pt>
                <c:pt idx="147">
                  <c:v>7</c:v>
                </c:pt>
                <c:pt idx="148">
                  <c:v>1</c:v>
                </c:pt>
                <c:pt idx="149">
                  <c:v>1</c:v>
                </c:pt>
                <c:pt idx="150">
                  <c:v>2</c:v>
                </c:pt>
                <c:pt idx="151">
                  <c:v>2</c:v>
                </c:pt>
                <c:pt idx="152">
                  <c:v>2</c:v>
                </c:pt>
                <c:pt idx="153">
                  <c:v>7</c:v>
                </c:pt>
                <c:pt idx="154">
                  <c:v>11</c:v>
                </c:pt>
                <c:pt idx="155">
                  <c:v>4</c:v>
                </c:pt>
                <c:pt idx="156">
                  <c:v>3</c:v>
                </c:pt>
                <c:pt idx="157">
                  <c:v>1</c:v>
                </c:pt>
                <c:pt idx="158">
                  <c:v>9</c:v>
                </c:pt>
                <c:pt idx="159">
                  <c:v>1</c:v>
                </c:pt>
                <c:pt idx="160">
                  <c:v>2</c:v>
                </c:pt>
                <c:pt idx="161">
                  <c:v>15</c:v>
                </c:pt>
                <c:pt idx="162">
                  <c:v>2</c:v>
                </c:pt>
                <c:pt idx="163">
                  <c:v>1</c:v>
                </c:pt>
                <c:pt idx="164">
                  <c:v>5</c:v>
                </c:pt>
                <c:pt idx="165">
                  <c:v>3</c:v>
                </c:pt>
                <c:pt idx="166">
                  <c:v>1</c:v>
                </c:pt>
                <c:pt idx="167">
                  <c:v>11</c:v>
                </c:pt>
                <c:pt idx="168">
                  <c:v>3</c:v>
                </c:pt>
                <c:pt idx="169">
                  <c:v>7</c:v>
                </c:pt>
                <c:pt idx="170">
                  <c:v>1</c:v>
                </c:pt>
                <c:pt idx="171">
                  <c:v>1</c:v>
                </c:pt>
                <c:pt idx="172">
                  <c:v>48</c:v>
                </c:pt>
                <c:pt idx="173">
                  <c:v>10</c:v>
                </c:pt>
                <c:pt idx="174">
                  <c:v>11</c:v>
                </c:pt>
                <c:pt idx="175">
                  <c:v>1</c:v>
                </c:pt>
                <c:pt idx="176">
                  <c:v>1</c:v>
                </c:pt>
                <c:pt idx="177">
                  <c:v>2</c:v>
                </c:pt>
                <c:pt idx="178">
                  <c:v>2</c:v>
                </c:pt>
                <c:pt idx="179">
                  <c:v>5</c:v>
                </c:pt>
                <c:pt idx="180">
                  <c:v>1</c:v>
                </c:pt>
                <c:pt idx="181">
                  <c:v>9</c:v>
                </c:pt>
                <c:pt idx="182">
                  <c:v>7</c:v>
                </c:pt>
                <c:pt idx="183">
                  <c:v>13</c:v>
                </c:pt>
                <c:pt idx="184">
                  <c:v>6</c:v>
                </c:pt>
                <c:pt idx="185">
                  <c:v>2</c:v>
                </c:pt>
                <c:pt idx="186">
                  <c:v>2</c:v>
                </c:pt>
                <c:pt idx="187">
                  <c:v>2</c:v>
                </c:pt>
                <c:pt idx="188">
                  <c:v>2</c:v>
                </c:pt>
                <c:pt idx="189">
                  <c:v>1</c:v>
                </c:pt>
                <c:pt idx="190">
                  <c:v>25</c:v>
                </c:pt>
                <c:pt idx="191">
                  <c:v>9</c:v>
                </c:pt>
                <c:pt idx="192">
                  <c:v>5</c:v>
                </c:pt>
                <c:pt idx="193">
                  <c:v>5</c:v>
                </c:pt>
                <c:pt idx="194">
                  <c:v>1</c:v>
                </c:pt>
                <c:pt idx="195">
                  <c:v>5</c:v>
                </c:pt>
                <c:pt idx="196">
                  <c:v>14</c:v>
                </c:pt>
                <c:pt idx="197">
                  <c:v>2</c:v>
                </c:pt>
                <c:pt idx="198">
                  <c:v>19</c:v>
                </c:pt>
                <c:pt idx="199">
                  <c:v>1</c:v>
                </c:pt>
                <c:pt idx="200">
                  <c:v>19</c:v>
                </c:pt>
                <c:pt idx="201">
                  <c:v>2</c:v>
                </c:pt>
                <c:pt idx="202">
                  <c:v>2</c:v>
                </c:pt>
                <c:pt idx="203">
                  <c:v>18</c:v>
                </c:pt>
                <c:pt idx="204">
                  <c:v>3</c:v>
                </c:pt>
                <c:pt idx="205">
                  <c:v>6</c:v>
                </c:pt>
                <c:pt idx="206">
                  <c:v>9</c:v>
                </c:pt>
                <c:pt idx="207">
                  <c:v>6</c:v>
                </c:pt>
                <c:pt idx="208">
                  <c:v>3</c:v>
                </c:pt>
                <c:pt idx="209">
                  <c:v>8</c:v>
                </c:pt>
                <c:pt idx="210">
                  <c:v>9</c:v>
                </c:pt>
                <c:pt idx="211">
                  <c:v>36</c:v>
                </c:pt>
                <c:pt idx="212">
                  <c:v>27</c:v>
                </c:pt>
                <c:pt idx="213">
                  <c:v>11</c:v>
                </c:pt>
                <c:pt idx="214">
                  <c:v>12</c:v>
                </c:pt>
                <c:pt idx="215">
                  <c:v>48</c:v>
                </c:pt>
                <c:pt idx="216">
                  <c:v>2</c:v>
                </c:pt>
                <c:pt idx="217">
                  <c:v>11</c:v>
                </c:pt>
                <c:pt idx="218">
                  <c:v>46</c:v>
                </c:pt>
                <c:pt idx="219">
                  <c:v>33</c:v>
                </c:pt>
                <c:pt idx="220">
                  <c:v>2</c:v>
                </c:pt>
                <c:pt idx="221">
                  <c:v>11</c:v>
                </c:pt>
                <c:pt idx="222">
                  <c:v>5</c:v>
                </c:pt>
                <c:pt idx="223">
                  <c:v>28</c:v>
                </c:pt>
                <c:pt idx="224">
                  <c:v>5</c:v>
                </c:pt>
                <c:pt idx="225">
                  <c:v>11</c:v>
                </c:pt>
                <c:pt idx="226">
                  <c:v>15</c:v>
                </c:pt>
                <c:pt idx="227">
                  <c:v>41</c:v>
                </c:pt>
                <c:pt idx="228">
                  <c:v>6</c:v>
                </c:pt>
                <c:pt idx="229">
                  <c:v>97</c:v>
                </c:pt>
                <c:pt idx="230">
                  <c:v>38</c:v>
                </c:pt>
                <c:pt idx="231">
                  <c:v>6</c:v>
                </c:pt>
                <c:pt idx="232">
                  <c:v>43</c:v>
                </c:pt>
                <c:pt idx="233">
                  <c:v>88</c:v>
                </c:pt>
                <c:pt idx="234">
                  <c:v>2</c:v>
                </c:pt>
                <c:pt idx="235">
                  <c:v>3</c:v>
                </c:pt>
                <c:pt idx="236">
                  <c:v>2</c:v>
                </c:pt>
                <c:pt idx="237">
                  <c:v>2</c:v>
                </c:pt>
                <c:pt idx="238">
                  <c:v>2</c:v>
                </c:pt>
                <c:pt idx="239">
                  <c:v>2</c:v>
                </c:pt>
                <c:pt idx="240">
                  <c:v>2</c:v>
                </c:pt>
                <c:pt idx="241">
                  <c:v>9</c:v>
                </c:pt>
                <c:pt idx="242">
                  <c:v>7</c:v>
                </c:pt>
                <c:pt idx="243">
                  <c:v>62</c:v>
                </c:pt>
                <c:pt idx="244">
                  <c:v>28</c:v>
                </c:pt>
                <c:pt idx="245">
                  <c:v>6</c:v>
                </c:pt>
                <c:pt idx="246">
                  <c:v>8</c:v>
                </c:pt>
                <c:pt idx="247">
                  <c:v>222</c:v>
                </c:pt>
                <c:pt idx="248">
                  <c:v>21</c:v>
                </c:pt>
                <c:pt idx="249">
                  <c:v>36</c:v>
                </c:pt>
                <c:pt idx="250">
                  <c:v>6</c:v>
                </c:pt>
                <c:pt idx="251">
                  <c:v>4</c:v>
                </c:pt>
                <c:pt idx="252">
                  <c:v>3</c:v>
                </c:pt>
                <c:pt idx="253">
                  <c:v>29</c:v>
                </c:pt>
                <c:pt idx="254">
                  <c:v>8</c:v>
                </c:pt>
                <c:pt idx="255">
                  <c:v>21</c:v>
                </c:pt>
                <c:pt idx="256">
                  <c:v>7</c:v>
                </c:pt>
                <c:pt idx="257">
                  <c:v>4</c:v>
                </c:pt>
                <c:pt idx="258">
                  <c:v>4</c:v>
                </c:pt>
                <c:pt idx="259">
                  <c:v>589</c:v>
                </c:pt>
                <c:pt idx="260">
                  <c:v>525</c:v>
                </c:pt>
                <c:pt idx="261">
                  <c:v>17</c:v>
                </c:pt>
                <c:pt idx="262">
                  <c:v>5</c:v>
                </c:pt>
                <c:pt idx="263">
                  <c:v>7</c:v>
                </c:pt>
                <c:pt idx="264">
                  <c:v>78</c:v>
                </c:pt>
                <c:pt idx="265">
                  <c:v>5</c:v>
                </c:pt>
                <c:pt idx="266">
                  <c:v>5</c:v>
                </c:pt>
                <c:pt idx="267">
                  <c:v>433</c:v>
                </c:pt>
                <c:pt idx="268">
                  <c:v>25</c:v>
                </c:pt>
                <c:pt idx="269">
                  <c:v>60</c:v>
                </c:pt>
                <c:pt idx="270">
                  <c:v>60</c:v>
                </c:pt>
                <c:pt idx="271">
                  <c:v>3</c:v>
                </c:pt>
                <c:pt idx="272">
                  <c:v>418</c:v>
                </c:pt>
                <c:pt idx="273">
                  <c:v>30</c:v>
                </c:pt>
                <c:pt idx="274">
                  <c:v>3</c:v>
                </c:pt>
                <c:pt idx="275">
                  <c:v>28</c:v>
                </c:pt>
                <c:pt idx="276">
                  <c:v>754</c:v>
                </c:pt>
                <c:pt idx="277">
                  <c:v>31</c:v>
                </c:pt>
                <c:pt idx="278">
                  <c:v>40</c:v>
                </c:pt>
                <c:pt idx="279">
                  <c:v>52</c:v>
                </c:pt>
                <c:pt idx="280">
                  <c:v>8</c:v>
                </c:pt>
                <c:pt idx="281">
                  <c:v>5</c:v>
                </c:pt>
                <c:pt idx="282">
                  <c:v>288</c:v>
                </c:pt>
                <c:pt idx="283">
                  <c:v>1973</c:v>
                </c:pt>
                <c:pt idx="284">
                  <c:v>219</c:v>
                </c:pt>
                <c:pt idx="285">
                  <c:v>16</c:v>
                </c:pt>
                <c:pt idx="286">
                  <c:v>8</c:v>
                </c:pt>
                <c:pt idx="287">
                  <c:v>5</c:v>
                </c:pt>
                <c:pt idx="288">
                  <c:v>1504</c:v>
                </c:pt>
                <c:pt idx="289">
                  <c:v>5</c:v>
                </c:pt>
                <c:pt idx="290">
                  <c:v>1652</c:v>
                </c:pt>
                <c:pt idx="291">
                  <c:v>17</c:v>
                </c:pt>
                <c:pt idx="292">
                  <c:v>38</c:v>
                </c:pt>
                <c:pt idx="293">
                  <c:v>44</c:v>
                </c:pt>
                <c:pt idx="294">
                  <c:v>9</c:v>
                </c:pt>
                <c:pt idx="295">
                  <c:v>100</c:v>
                </c:pt>
                <c:pt idx="296">
                  <c:v>9</c:v>
                </c:pt>
                <c:pt idx="297">
                  <c:v>217</c:v>
                </c:pt>
                <c:pt idx="298">
                  <c:v>63</c:v>
                </c:pt>
                <c:pt idx="299">
                  <c:v>1187</c:v>
                </c:pt>
                <c:pt idx="300">
                  <c:v>211</c:v>
                </c:pt>
                <c:pt idx="301">
                  <c:v>200</c:v>
                </c:pt>
                <c:pt idx="302">
                  <c:v>92</c:v>
                </c:pt>
                <c:pt idx="303">
                  <c:v>662</c:v>
                </c:pt>
                <c:pt idx="304">
                  <c:v>29</c:v>
                </c:pt>
                <c:pt idx="305">
                  <c:v>95</c:v>
                </c:pt>
                <c:pt idx="306">
                  <c:v>44</c:v>
                </c:pt>
                <c:pt idx="307">
                  <c:v>472</c:v>
                </c:pt>
                <c:pt idx="308">
                  <c:v>300</c:v>
                </c:pt>
                <c:pt idx="309">
                  <c:v>1470</c:v>
                </c:pt>
                <c:pt idx="310">
                  <c:v>794</c:v>
                </c:pt>
                <c:pt idx="311">
                  <c:v>255</c:v>
                </c:pt>
                <c:pt idx="312">
                  <c:v>1553</c:v>
                </c:pt>
                <c:pt idx="313">
                  <c:v>418</c:v>
                </c:pt>
                <c:pt idx="314">
                  <c:v>735</c:v>
                </c:pt>
                <c:pt idx="315">
                  <c:v>98</c:v>
                </c:pt>
                <c:pt idx="316">
                  <c:v>1154</c:v>
                </c:pt>
                <c:pt idx="317">
                  <c:v>221</c:v>
                </c:pt>
                <c:pt idx="318">
                  <c:v>2974</c:v>
                </c:pt>
                <c:pt idx="319">
                  <c:v>1100</c:v>
                </c:pt>
              </c:numCache>
            </c:numRef>
          </c:yVal>
          <c:smooth val="0"/>
          <c:extLst>
            <c:ext xmlns:c16="http://schemas.microsoft.com/office/drawing/2014/chart" uri="{C3380CC4-5D6E-409C-BE32-E72D297353CC}">
              <c16:uniqueId val="{00000002-5640-4AFB-9E91-E074CEC097E2}"/>
            </c:ext>
          </c:extLst>
        </c:ser>
        <c:dLbls>
          <c:showLegendKey val="0"/>
          <c:showVal val="0"/>
          <c:showCatName val="0"/>
          <c:showSerName val="0"/>
          <c:showPercent val="0"/>
          <c:showBubbleSize val="0"/>
        </c:dLbls>
        <c:axId val="79462239"/>
        <c:axId val="79467999"/>
      </c:scatterChart>
      <c:valAx>
        <c:axId val="79462239"/>
        <c:scaling>
          <c:logBase val="10"/>
          <c:orientation val="minMax"/>
          <c:max val="100000"/>
          <c:min val="10"/>
        </c:scaling>
        <c:delete val="1"/>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79467999"/>
        <c:crosses val="autoZero"/>
        <c:crossBetween val="midCat"/>
      </c:valAx>
      <c:valAx>
        <c:axId val="79467999"/>
        <c:scaling>
          <c:logBase val="10"/>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79462239"/>
        <c:crosses val="autoZero"/>
        <c:crossBetween val="midCat"/>
        <c:majorUnit val="100"/>
      </c:valAx>
      <c:spPr>
        <a:noFill/>
        <a:ln>
          <a:noFill/>
        </a:ln>
        <a:effectLst/>
      </c:spPr>
    </c:plotArea>
    <c:legend>
      <c:legendPos val="b"/>
      <c:layout>
        <c:manualLayout>
          <c:xMode val="edge"/>
          <c:yMode val="edge"/>
          <c:x val="5.0787654320987655E-2"/>
          <c:y val="7.9501736111111096E-2"/>
          <c:w val="0.16398484106627403"/>
          <c:h val="0.1398618349588043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T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Refinements!$I$1</c:f>
              <c:strCache>
                <c:ptCount val="1"/>
                <c:pt idx="0">
                  <c:v>CGAL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Refinements!$I$2:$I$7</c:f>
              <c:numCache>
                <c:formatCode>General</c:formatCode>
                <c:ptCount val="6"/>
                <c:pt idx="0">
                  <c:v>6</c:v>
                </c:pt>
                <c:pt idx="1">
                  <c:v>31</c:v>
                </c:pt>
                <c:pt idx="2">
                  <c:v>110</c:v>
                </c:pt>
                <c:pt idx="3">
                  <c:v>337</c:v>
                </c:pt>
                <c:pt idx="4">
                  <c:v>1344</c:v>
                </c:pt>
                <c:pt idx="5">
                  <c:v>7910</c:v>
                </c:pt>
              </c:numCache>
            </c:numRef>
          </c:val>
          <c:smooth val="0"/>
          <c:extLst>
            <c:ext xmlns:c16="http://schemas.microsoft.com/office/drawing/2014/chart" uri="{C3380CC4-5D6E-409C-BE32-E72D297353CC}">
              <c16:uniqueId val="{00000000-C14C-414A-BEE8-EE383DF77953}"/>
            </c:ext>
          </c:extLst>
        </c:ser>
        <c:ser>
          <c:idx val="1"/>
          <c:order val="1"/>
          <c:tx>
            <c:strRef>
              <c:f>Refinements!$J$1</c:f>
              <c:strCache>
                <c:ptCount val="1"/>
                <c:pt idx="0">
                  <c:v>Poly. Ker.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Refinements!$J$2:$J$7</c:f>
              <c:numCache>
                <c:formatCode>General</c:formatCode>
                <c:ptCount val="6"/>
                <c:pt idx="0">
                  <c:v>2</c:v>
                </c:pt>
                <c:pt idx="1">
                  <c:v>10</c:v>
                </c:pt>
                <c:pt idx="2">
                  <c:v>27</c:v>
                </c:pt>
                <c:pt idx="3">
                  <c:v>86</c:v>
                </c:pt>
                <c:pt idx="4">
                  <c:v>348</c:v>
                </c:pt>
                <c:pt idx="5">
                  <c:v>1334</c:v>
                </c:pt>
              </c:numCache>
            </c:numRef>
          </c:val>
          <c:smooth val="0"/>
          <c:extLst>
            <c:ext xmlns:c16="http://schemas.microsoft.com/office/drawing/2014/chart" uri="{C3380CC4-5D6E-409C-BE32-E72D297353CC}">
              <c16:uniqueId val="{00000001-C14C-414A-BEE8-EE383DF77953}"/>
            </c:ext>
          </c:extLst>
        </c:ser>
        <c:ser>
          <c:idx val="2"/>
          <c:order val="2"/>
          <c:tx>
            <c:strRef>
              <c:f>Refinements!$K$1</c:f>
              <c:strCache>
                <c:ptCount val="1"/>
                <c:pt idx="0">
                  <c:v>KerGen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val>
            <c:numRef>
              <c:f>Refinements!$K$2:$K$7</c:f>
              <c:numCache>
                <c:formatCode>General</c:formatCode>
                <c:ptCount val="6"/>
                <c:pt idx="0">
                  <c:v>3</c:v>
                </c:pt>
                <c:pt idx="1">
                  <c:v>3</c:v>
                </c:pt>
                <c:pt idx="2">
                  <c:v>6</c:v>
                </c:pt>
                <c:pt idx="3">
                  <c:v>20</c:v>
                </c:pt>
                <c:pt idx="4">
                  <c:v>67</c:v>
                </c:pt>
                <c:pt idx="5">
                  <c:v>266</c:v>
                </c:pt>
              </c:numCache>
            </c:numRef>
          </c:val>
          <c:smooth val="0"/>
          <c:extLst>
            <c:ext xmlns:c16="http://schemas.microsoft.com/office/drawing/2014/chart" uri="{C3380CC4-5D6E-409C-BE32-E72D297353CC}">
              <c16:uniqueId val="{00000002-C14C-414A-BEE8-EE383DF77953}"/>
            </c:ext>
          </c:extLst>
        </c:ser>
        <c:dLbls>
          <c:showLegendKey val="0"/>
          <c:showVal val="0"/>
          <c:showCatName val="0"/>
          <c:showSerName val="0"/>
          <c:showPercent val="0"/>
          <c:showBubbleSize val="0"/>
        </c:dLbls>
        <c:marker val="1"/>
        <c:smooth val="0"/>
        <c:axId val="88625743"/>
        <c:axId val="88623343"/>
      </c:lineChart>
      <c:catAx>
        <c:axId val="88625743"/>
        <c:scaling>
          <c:orientation val="minMax"/>
        </c:scaling>
        <c:delete val="1"/>
        <c:axPos val="b"/>
        <c:majorGridlines>
          <c:spPr>
            <a:ln w="9525" cap="flat" cmpd="sng" algn="ctr">
              <a:solidFill>
                <a:schemeClr val="tx1">
                  <a:lumMod val="15000"/>
                  <a:lumOff val="85000"/>
                </a:schemeClr>
              </a:solidFill>
              <a:round/>
            </a:ln>
            <a:effectLst/>
          </c:spPr>
        </c:majorGridlines>
        <c:majorTickMark val="none"/>
        <c:minorTickMark val="none"/>
        <c:tickLblPos val="nextTo"/>
        <c:crossAx val="88623343"/>
        <c:crosses val="autoZero"/>
        <c:auto val="1"/>
        <c:lblAlgn val="ctr"/>
        <c:lblOffset val="100"/>
        <c:noMultiLvlLbl val="0"/>
      </c:catAx>
      <c:valAx>
        <c:axId val="88623343"/>
        <c:scaling>
          <c:logBase val="10"/>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88625743"/>
        <c:crosses val="autoZero"/>
        <c:crossBetween val="between"/>
        <c:majorUnit val="100"/>
      </c:valAx>
      <c:spPr>
        <a:noFill/>
        <a:ln>
          <a:noFill/>
        </a:ln>
        <a:effectLst/>
      </c:spPr>
    </c:plotArea>
    <c:legend>
      <c:legendPos val="b"/>
      <c:layout>
        <c:manualLayout>
          <c:xMode val="edge"/>
          <c:yMode val="edge"/>
          <c:x val="3.6557986111111114E-2"/>
          <c:y val="0.10044833333333333"/>
          <c:w val="0.28389791666666664"/>
          <c:h val="0.201143888888888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T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Refinements!$I$13</c:f>
              <c:strCache>
                <c:ptCount val="1"/>
                <c:pt idx="0">
                  <c:v>CGAL</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val>
            <c:numRef>
              <c:f>Refinements!$I$14:$I$19</c:f>
              <c:numCache>
                <c:formatCode>General</c:formatCode>
                <c:ptCount val="6"/>
                <c:pt idx="0">
                  <c:v>25</c:v>
                </c:pt>
                <c:pt idx="1">
                  <c:v>111</c:v>
                </c:pt>
                <c:pt idx="2">
                  <c:v>655</c:v>
                </c:pt>
                <c:pt idx="3">
                  <c:v>5857</c:v>
                </c:pt>
                <c:pt idx="4">
                  <c:v>43558</c:v>
                </c:pt>
                <c:pt idx="5">
                  <c:v>67118</c:v>
                </c:pt>
              </c:numCache>
            </c:numRef>
          </c:val>
          <c:smooth val="0"/>
          <c:extLst>
            <c:ext xmlns:c16="http://schemas.microsoft.com/office/drawing/2014/chart" uri="{C3380CC4-5D6E-409C-BE32-E72D297353CC}">
              <c16:uniqueId val="{00000000-5B51-476B-8BD5-99002A464AA9}"/>
            </c:ext>
          </c:extLst>
        </c:ser>
        <c:ser>
          <c:idx val="1"/>
          <c:order val="1"/>
          <c:tx>
            <c:strRef>
              <c:f>Refinements!$J$13</c:f>
              <c:strCache>
                <c:ptCount val="1"/>
                <c:pt idx="0">
                  <c:v>Poly. Ker.</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Refinements!$J$14:$J$19</c:f>
              <c:numCache>
                <c:formatCode>General</c:formatCode>
                <c:ptCount val="6"/>
                <c:pt idx="0">
                  <c:v>23</c:v>
                </c:pt>
                <c:pt idx="1">
                  <c:v>57</c:v>
                </c:pt>
                <c:pt idx="2">
                  <c:v>462</c:v>
                </c:pt>
                <c:pt idx="3">
                  <c:v>5916</c:v>
                </c:pt>
                <c:pt idx="4">
                  <c:v>114274</c:v>
                </c:pt>
                <c:pt idx="5">
                  <c:v>448307</c:v>
                </c:pt>
              </c:numCache>
            </c:numRef>
          </c:val>
          <c:smooth val="0"/>
          <c:extLst>
            <c:ext xmlns:c16="http://schemas.microsoft.com/office/drawing/2014/chart" uri="{C3380CC4-5D6E-409C-BE32-E72D297353CC}">
              <c16:uniqueId val="{00000001-5B51-476B-8BD5-99002A464AA9}"/>
            </c:ext>
          </c:extLst>
        </c:ser>
        <c:ser>
          <c:idx val="2"/>
          <c:order val="2"/>
          <c:tx>
            <c:strRef>
              <c:f>Refinements!$K$13</c:f>
              <c:strCache>
                <c:ptCount val="1"/>
                <c:pt idx="0">
                  <c:v>KerGen</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val>
            <c:numRef>
              <c:f>Refinements!$K$14:$K$19</c:f>
              <c:numCache>
                <c:formatCode>General</c:formatCode>
                <c:ptCount val="6"/>
                <c:pt idx="0">
                  <c:v>5</c:v>
                </c:pt>
                <c:pt idx="1">
                  <c:v>14</c:v>
                </c:pt>
                <c:pt idx="2">
                  <c:v>41</c:v>
                </c:pt>
                <c:pt idx="3">
                  <c:v>209</c:v>
                </c:pt>
                <c:pt idx="4">
                  <c:v>1279</c:v>
                </c:pt>
                <c:pt idx="5">
                  <c:v>5240</c:v>
                </c:pt>
              </c:numCache>
            </c:numRef>
          </c:val>
          <c:smooth val="0"/>
          <c:extLst>
            <c:ext xmlns:c16="http://schemas.microsoft.com/office/drawing/2014/chart" uri="{C3380CC4-5D6E-409C-BE32-E72D297353CC}">
              <c16:uniqueId val="{00000002-5B51-476B-8BD5-99002A464AA9}"/>
            </c:ext>
          </c:extLst>
        </c:ser>
        <c:dLbls>
          <c:showLegendKey val="0"/>
          <c:showVal val="0"/>
          <c:showCatName val="0"/>
          <c:showSerName val="0"/>
          <c:showPercent val="0"/>
          <c:showBubbleSize val="0"/>
        </c:dLbls>
        <c:marker val="1"/>
        <c:smooth val="0"/>
        <c:axId val="1106997279"/>
        <c:axId val="1107002559"/>
      </c:lineChart>
      <c:catAx>
        <c:axId val="1106997279"/>
        <c:scaling>
          <c:orientation val="minMax"/>
        </c:scaling>
        <c:delete val="1"/>
        <c:axPos val="b"/>
        <c:majorGridlines>
          <c:spPr>
            <a:ln w="9525" cap="flat" cmpd="sng" algn="ctr">
              <a:solidFill>
                <a:schemeClr val="tx1">
                  <a:lumMod val="15000"/>
                  <a:lumOff val="85000"/>
                </a:schemeClr>
              </a:solidFill>
              <a:round/>
            </a:ln>
            <a:effectLst/>
          </c:spPr>
        </c:majorGridlines>
        <c:majorTickMark val="none"/>
        <c:minorTickMark val="none"/>
        <c:tickLblPos val="nextTo"/>
        <c:crossAx val="1107002559"/>
        <c:crosses val="autoZero"/>
        <c:auto val="1"/>
        <c:lblAlgn val="ctr"/>
        <c:lblOffset val="100"/>
        <c:noMultiLvlLbl val="0"/>
      </c:catAx>
      <c:valAx>
        <c:axId val="1107002559"/>
        <c:scaling>
          <c:logBase val="10"/>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1106997279"/>
        <c:crosses val="autoZero"/>
        <c:crossBetween val="between"/>
        <c:majorUnit val="100"/>
      </c:valAx>
      <c:spPr>
        <a:noFill/>
        <a:ln>
          <a:noFill/>
        </a:ln>
        <a:effectLst/>
      </c:spPr>
    </c:plotArea>
    <c:legend>
      <c:legendPos val="b"/>
      <c:layout>
        <c:manualLayout>
          <c:xMode val="edge"/>
          <c:yMode val="edge"/>
          <c:x val="3.4439930555555553E-2"/>
          <c:y val="7.4652222222222203E-2"/>
          <c:w val="0.2830645833333334"/>
          <c:h val="0.205996111111111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T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EF81F9-5752-4242-81B8-618723FD4EEE}" type="datetimeFigureOut">
              <a:rPr lang="tr-TR" smtClean="0"/>
              <a:t>23.06.2024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57CC0-E19F-4599-9919-3296AEE11AF3}" type="slidenum">
              <a:rPr lang="tr-TR" smtClean="0"/>
              <a:t>‹#›</a:t>
            </a:fld>
            <a:endParaRPr lang="tr-TR"/>
          </a:p>
        </p:txBody>
      </p:sp>
    </p:spTree>
    <p:extLst>
      <p:ext uri="{BB962C8B-B14F-4D97-AF65-F5344CB8AC3E}">
        <p14:creationId xmlns:p14="http://schemas.microsoft.com/office/powerpoint/2010/main" val="3339957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Let me first define what the geometric kernel is:</a:t>
            </a:r>
          </a:p>
          <a:p>
            <a:r>
              <a:rPr lang="en-US" dirty="0"/>
              <a:t>  The geometric kernel consists of points within or on the shape boundary that satisfy the following visibility property: </a:t>
            </a:r>
          </a:p>
          <a:p>
            <a:r>
              <a:rPr lang="en-US" dirty="0"/>
              <a:t>  When we draw a line segment from any point within the shape's kernel to any point on the boundary of the shape, the line never exits the shape at any point.</a:t>
            </a:r>
          </a:p>
          <a:p>
            <a:endParaRPr lang="en-US" dirty="0"/>
          </a:p>
          <a:p>
            <a:r>
              <a:rPr lang="en-US" dirty="0"/>
              <a:t>* Since any point in a convex shape can see the whole shape, the kernel of a convex shape </a:t>
            </a:r>
            <a:r>
              <a:rPr lang="en-US" dirty="0" err="1"/>
              <a:t>euqals</a:t>
            </a:r>
            <a:r>
              <a:rPr lang="en-US" dirty="0"/>
              <a:t> to the shape itself. (SHOW a)</a:t>
            </a:r>
          </a:p>
          <a:p>
            <a:r>
              <a:rPr lang="en-US" dirty="0"/>
              <a:t>* For example, in (b) the red points do not see each other (the line exits the shape), so they are NOT in the kernel. </a:t>
            </a:r>
          </a:p>
          <a:p>
            <a:r>
              <a:rPr lang="en-US" dirty="0"/>
              <a:t>  Yet, the kernel of this concave shape is not empty, since there are the points (like the green point) which can see the whole shape. (SHOW b)</a:t>
            </a:r>
          </a:p>
          <a:p>
            <a:r>
              <a:rPr lang="en-US" dirty="0"/>
              <a:t>* And in (c), the kernel of the given concave shape is empty since there does not exist any point which can see the whole shape. (SHOW c)</a:t>
            </a:r>
          </a:p>
          <a:p>
            <a:endParaRPr lang="en-US" dirty="0"/>
          </a:p>
          <a:p>
            <a:r>
              <a:rPr lang="en-US" dirty="0"/>
              <a:t>In terminology, we call the shapes whose kernel is non-empty as "star-shaped” shapes.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b="0" i="0" u="none" strike="noStrike" baseline="0" dirty="0">
                <a:latin typeface="Times New Roman" panose="02020603050405020304" pitchFamily="18" charset="0"/>
                <a:cs typeface="Times New Roman" panose="02020603050405020304" pitchFamily="18" charset="0"/>
              </a:rPr>
              <a:t>The geometric kernel consists of points within or on the shape</a:t>
            </a:r>
            <a:r>
              <a:rPr lang="tr-TR" sz="1200" b="0" i="0" u="none" strike="noStrike" baseline="0" dirty="0">
                <a:latin typeface="Times New Roman" panose="02020603050405020304" pitchFamily="18" charset="0"/>
                <a:cs typeface="Times New Roman" panose="02020603050405020304" pitchFamily="18" charset="0"/>
              </a:rPr>
              <a:t> </a:t>
            </a:r>
            <a:r>
              <a:rPr lang="en-US" sz="1200" b="0" i="0" u="none" strike="noStrike" baseline="0" dirty="0">
                <a:latin typeface="Times New Roman" panose="02020603050405020304" pitchFamily="18" charset="0"/>
                <a:cs typeface="Times New Roman" panose="02020603050405020304" pitchFamily="18" charset="0"/>
              </a:rPr>
              <a:t>boundary that satisfy a crucial property: </a:t>
            </a:r>
            <a:endParaRPr lang="tr-TR" sz="1200"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a:t>
            </a:fld>
            <a:endParaRPr lang="tr-TR"/>
          </a:p>
        </p:txBody>
      </p:sp>
    </p:spTree>
    <p:extLst>
      <p:ext uri="{BB962C8B-B14F-4D97-AF65-F5344CB8AC3E}">
        <p14:creationId xmlns:p14="http://schemas.microsoft.com/office/powerpoint/2010/main" val="386742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Additionally, we can do spherical parametrization of a star-shaped model by using a similar definition of shape vertices over a kernel point.</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11</a:t>
            </a:fld>
            <a:endParaRPr lang="tr-TR"/>
          </a:p>
        </p:txBody>
      </p:sp>
    </p:spTree>
    <p:extLst>
      <p:ext uri="{BB962C8B-B14F-4D97-AF65-F5344CB8AC3E}">
        <p14:creationId xmlns:p14="http://schemas.microsoft.com/office/powerpoint/2010/main" val="3489407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The similar approach could also be utilized for planar parametrization as shown recently by </a:t>
            </a:r>
            <a:r>
              <a:rPr lang="en-US" dirty="0" err="1"/>
              <a:t>Livesu</a:t>
            </a:r>
            <a:r>
              <a:rPr lang="en-US" dirty="0"/>
              <a:t>.</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12</a:t>
            </a:fld>
            <a:endParaRPr lang="tr-TR"/>
          </a:p>
        </p:txBody>
      </p:sp>
    </p:spTree>
    <p:extLst>
      <p:ext uri="{BB962C8B-B14F-4D97-AF65-F5344CB8AC3E}">
        <p14:creationId xmlns:p14="http://schemas.microsoft.com/office/powerpoint/2010/main" val="1711689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Last 2 applications in fact may also benefit from multiple kernel points as new seed points may be utilized to minimize distortion, like angle distortion</a:t>
            </a:r>
          </a:p>
          <a:p>
            <a:endParaRPr lang="en-US" dirty="0"/>
          </a:p>
          <a:p>
            <a:r>
              <a:rPr lang="en-US" dirty="0"/>
              <a:t>We can similarly see that different kernel points could be used as updated seed points at each iteration </a:t>
            </a:r>
            <a:r>
              <a:rPr lang="tr-TR" dirty="0"/>
              <a:t>for</a:t>
            </a:r>
            <a:r>
              <a:rPr lang="en-US" dirty="0"/>
              <a:t> polar refinement </a:t>
            </a:r>
            <a:r>
              <a:rPr lang="tr-TR" dirty="0"/>
              <a:t>in</a:t>
            </a:r>
            <a:r>
              <a:rPr lang="en-US" dirty="0"/>
              <a:t> remeshing.</a:t>
            </a:r>
          </a:p>
          <a:p>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13</a:t>
            </a:fld>
            <a:endParaRPr lang="tr-TR"/>
          </a:p>
        </p:txBody>
      </p:sp>
    </p:spTree>
    <p:extLst>
      <p:ext uri="{BB962C8B-B14F-4D97-AF65-F5344CB8AC3E}">
        <p14:creationId xmlns:p14="http://schemas.microsoft.com/office/powerpoint/2010/main" val="2821695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Also</a:t>
            </a:r>
            <a:r>
              <a:rPr lang="tr-TR" dirty="0"/>
              <a:t>,</a:t>
            </a:r>
            <a:r>
              <a:rPr lang="en-US" dirty="0"/>
              <a:t> a similar approach could be followed to enhance mapping/parametrization and texturing quality.</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14</a:t>
            </a:fld>
            <a:endParaRPr lang="tr-TR"/>
          </a:p>
        </p:txBody>
      </p:sp>
    </p:spTree>
    <p:extLst>
      <p:ext uri="{BB962C8B-B14F-4D97-AF65-F5344CB8AC3E}">
        <p14:creationId xmlns:p14="http://schemas.microsoft.com/office/powerpoint/2010/main" val="4079254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Finally, the kernel itself could be used to define a shape quality metric. </a:t>
            </a:r>
          </a:p>
          <a:p>
            <a:r>
              <a:rPr lang="en-US" dirty="0"/>
              <a:t>Particularly, Sorgente et al. define a mesh quality metric with kernel size to use in Finite Element Method (FEM) and Virtual Element Method (VEM).</a:t>
            </a:r>
          </a:p>
          <a:p>
            <a:r>
              <a:rPr lang="en-US" dirty="0"/>
              <a:t>According to this metric, larger kernel indicates a better shape quality. //E: shape, |kernel(E)| is area/volume of the 2D/3D kernel.</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15</a:t>
            </a:fld>
            <a:endParaRPr lang="tr-TR"/>
          </a:p>
        </p:txBody>
      </p:sp>
    </p:spTree>
    <p:extLst>
      <p:ext uri="{BB962C8B-B14F-4D97-AF65-F5344CB8AC3E}">
        <p14:creationId xmlns:p14="http://schemas.microsoft.com/office/powerpoint/2010/main" val="595716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Also, they utilize the same metric in an energy minimization formula for mesh agglomeration, which is essentially a triangle clustering operation.</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16</a:t>
            </a:fld>
            <a:endParaRPr lang="tr-TR"/>
          </a:p>
        </p:txBody>
      </p:sp>
    </p:spTree>
    <p:extLst>
      <p:ext uri="{BB962C8B-B14F-4D97-AF65-F5344CB8AC3E}">
        <p14:creationId xmlns:p14="http://schemas.microsoft.com/office/powerpoint/2010/main" val="3409252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Moreover, we see that castable shape design and kernel definition share a common algebraic framework.</a:t>
            </a:r>
          </a:p>
          <a:p>
            <a:r>
              <a:rPr lang="en-US" dirty="0"/>
              <a:t>For a shape to be removable freely from its mold in a single direction, the angle between the removal direction and each of the outward face normal of the shape boundary need to be at least 90 degrees.  </a:t>
            </a:r>
          </a:p>
          <a:p>
            <a:r>
              <a:rPr lang="en-US" dirty="0"/>
              <a:t>In order to find a correct direction satisfying this property or re-design the shape to find at least one removal direction, an energy minimization formula could be employed as shown here.	 </a:t>
            </a:r>
          </a:p>
          <a:p>
            <a:endParaRPr lang="en-US" dirty="0"/>
          </a:p>
          <a:p>
            <a:r>
              <a:rPr lang="en-US" dirty="0"/>
              <a:t>From another perspective, we can transform this setup into kernel computation as follows:</a:t>
            </a:r>
          </a:p>
          <a:p>
            <a:r>
              <a:rPr lang="en-US" dirty="0"/>
              <a:t>When we consider the plane of cut for a two-piece molding, the removal directions correspond to points on that plane.</a:t>
            </a:r>
          </a:p>
          <a:p>
            <a:r>
              <a:rPr lang="en-US" dirty="0"/>
              <a:t>For instance let's try to see over the assumption of the cutting plane is the z=1 plane, then the dot product formula turns into a half-plane intersection formula (as you see in the figure).</a:t>
            </a:r>
          </a:p>
          <a:p>
            <a:r>
              <a:rPr lang="en-US" dirty="0"/>
              <a:t>As a result, finding a removal direction corresponds to finding a point on the kernel's boundary.</a:t>
            </a:r>
          </a:p>
          <a:p>
            <a:r>
              <a:rPr lang="en-US" dirty="0"/>
              <a:t>Hence, we can build a relation between finding all the possible pairs of "removal direction and cutting point" and the explicit kernel of the shape.</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17</a:t>
            </a:fld>
            <a:endParaRPr lang="tr-TR"/>
          </a:p>
        </p:txBody>
      </p:sp>
    </p:spTree>
    <p:extLst>
      <p:ext uri="{BB962C8B-B14F-4D97-AF65-F5344CB8AC3E}">
        <p14:creationId xmlns:p14="http://schemas.microsoft.com/office/powerpoint/2010/main" val="499476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Lastly, the kernel of a 3D space defines the motion coverage for a robot based on the visibility principal.</a:t>
            </a:r>
          </a:p>
          <a:p>
            <a:r>
              <a:rPr lang="en-US" dirty="0"/>
              <a:t>Robot's next movements could be determined based on dynamic kernel computations at specific parts of the environment. Also, a kernel-aware space where the robot can move without crashing to any obstacle could be designed over a predefined kernel. </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18</a:t>
            </a:fld>
            <a:endParaRPr lang="tr-TR"/>
          </a:p>
        </p:txBody>
      </p:sp>
    </p:spTree>
    <p:extLst>
      <p:ext uri="{BB962C8B-B14F-4D97-AF65-F5344CB8AC3E}">
        <p14:creationId xmlns:p14="http://schemas.microsoft.com/office/powerpoint/2010/main" val="42746289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a:r>
              <a:rPr lang="en-US" dirty="0"/>
              <a:t>There exists only a few studies which compute the kernel in 3D:</a:t>
            </a:r>
          </a:p>
          <a:p>
            <a:pPr algn="l"/>
            <a:endParaRPr lang="en-US" dirty="0"/>
          </a:p>
          <a:p>
            <a:pPr algn="l"/>
            <a:r>
              <a:rPr lang="en-US" dirty="0"/>
              <a:t>  1. The first study by </a:t>
            </a:r>
            <a:r>
              <a:rPr lang="en-US" dirty="0" err="1"/>
              <a:t>Preparata</a:t>
            </a:r>
            <a:r>
              <a:rPr lang="en-US" dirty="0"/>
              <a:t> and Muller, provides an algebraic algorithm which applies dual conversions between the points and the boundary planes.</a:t>
            </a:r>
          </a:p>
          <a:p>
            <a:pPr algn="l"/>
            <a:r>
              <a:rPr lang="en-US" dirty="0"/>
              <a:t>	 The given algorithm has O(</a:t>
            </a:r>
            <a:r>
              <a:rPr lang="en-US" dirty="0" err="1"/>
              <a:t>N_f</a:t>
            </a:r>
            <a:r>
              <a:rPr lang="en-US" dirty="0"/>
              <a:t> log </a:t>
            </a:r>
            <a:r>
              <a:rPr lang="en-US" dirty="0" err="1"/>
              <a:t>N_f</a:t>
            </a:r>
            <a:r>
              <a:rPr lang="en-US" dirty="0"/>
              <a:t>) complexity where </a:t>
            </a:r>
            <a:r>
              <a:rPr lang="en-US" dirty="0" err="1"/>
              <a:t>N_f</a:t>
            </a:r>
            <a:r>
              <a:rPr lang="en-US" dirty="0"/>
              <a:t> is the number of input mesh faces.</a:t>
            </a:r>
          </a:p>
          <a:p>
            <a:pPr algn="l"/>
            <a:r>
              <a:rPr lang="en-US" dirty="0"/>
              <a:t>	 </a:t>
            </a:r>
          </a:p>
          <a:p>
            <a:pPr algn="l"/>
            <a:r>
              <a:rPr lang="en-US" dirty="0"/>
              <a:t>  2. Another study by Sorgente et al. introduces a geometric approach. </a:t>
            </a:r>
          </a:p>
          <a:p>
            <a:pPr algn="l"/>
            <a:r>
              <a:rPr lang="en-US" dirty="0"/>
              <a:t>     They start from the AABB (axis-aligned bounding box) of the input mesh, and shrink it to the kernel iteratively by cutting with bounding planes of the input mesh.</a:t>
            </a:r>
          </a:p>
          <a:p>
            <a:pPr algn="l"/>
            <a:r>
              <a:rPr lang="en-US" dirty="0"/>
              <a:t>     This subtractive approach has O(</a:t>
            </a:r>
            <a:r>
              <a:rPr lang="en-US" dirty="0" err="1"/>
              <a:t>N_f</a:t>
            </a:r>
            <a:r>
              <a:rPr lang="en-US" dirty="0"/>
              <a:t> </a:t>
            </a:r>
            <a:r>
              <a:rPr lang="en-US" dirty="0" err="1"/>
              <a:t>N_v</a:t>
            </a:r>
            <a:r>
              <a:rPr lang="en-US" dirty="0"/>
              <a:t>) complexity where </a:t>
            </a:r>
            <a:r>
              <a:rPr lang="en-US" dirty="0" err="1"/>
              <a:t>N_v</a:t>
            </a:r>
            <a:r>
              <a:rPr lang="en-US" dirty="0"/>
              <a:t> is the number of mesh vertices.</a:t>
            </a:r>
          </a:p>
          <a:p>
            <a:pPr algn="l"/>
            <a:endParaRPr lang="en-US" dirty="0"/>
          </a:p>
          <a:p>
            <a:pPr algn="l"/>
            <a:r>
              <a:rPr lang="en-US" dirty="0"/>
              <a:t>  3. In our very recent study, we present a parameter-based approach, unlike the parameter-free </a:t>
            </a:r>
            <a:r>
              <a:rPr lang="en-US" dirty="0" err="1"/>
              <a:t>KerGen</a:t>
            </a:r>
            <a:r>
              <a:rPr lang="en-US" dirty="0"/>
              <a:t> here. </a:t>
            </a:r>
          </a:p>
          <a:p>
            <a:pPr algn="l"/>
            <a:r>
              <a:rPr lang="en-US" dirty="0"/>
              <a:t>     This one first approximates the kernel surface by sending rays. Next, it aims to identify the kernel vertices by efficient plane-plane intersections in a recursive search.</a:t>
            </a:r>
          </a:p>
          <a:p>
            <a:pPr algn="l"/>
            <a:r>
              <a:rPr lang="en-US" dirty="0"/>
              <a:t>	 The complexity is based on the parameter settings: </a:t>
            </a:r>
          </a:p>
          <a:p>
            <a:pPr algn="l"/>
            <a:r>
              <a:rPr lang="en-US" dirty="0"/>
              <a:t>	 It has O(</a:t>
            </a:r>
            <a:r>
              <a:rPr lang="en-US" dirty="0" err="1"/>
              <a:t>N_f</a:t>
            </a:r>
            <a:r>
              <a:rPr lang="en-US" dirty="0"/>
              <a:t> </a:t>
            </a:r>
            <a:r>
              <a:rPr lang="en-US" dirty="0" err="1"/>
              <a:t>N_r</a:t>
            </a:r>
            <a:r>
              <a:rPr lang="en-US" dirty="0"/>
              <a:t>) expected time complexity when the search depth is constant and restricted, where </a:t>
            </a:r>
            <a:r>
              <a:rPr lang="en-US" dirty="0" err="1"/>
              <a:t>N_r</a:t>
            </a:r>
            <a:r>
              <a:rPr lang="en-US" dirty="0"/>
              <a:t> is the number of rays. </a:t>
            </a:r>
          </a:p>
          <a:p>
            <a:pPr algn="l"/>
            <a:r>
              <a:rPr lang="en-US" dirty="0"/>
              <a:t>	 </a:t>
            </a:r>
            <a:r>
              <a:rPr lang="tr-TR" dirty="0" err="1"/>
              <a:t>If</a:t>
            </a:r>
            <a:r>
              <a:rPr lang="en-US" dirty="0"/>
              <a:t> we do not put a limit for the recursion depth, in the worst case, its complexity results in O(</a:t>
            </a:r>
            <a:r>
              <a:rPr lang="en-US" dirty="0" err="1"/>
              <a:t>N_f</a:t>
            </a:r>
            <a:r>
              <a:rPr lang="en-US" dirty="0"/>
              <a:t> ^ 3).</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19</a:t>
            </a:fld>
            <a:endParaRPr lang="tr-TR"/>
          </a:p>
        </p:txBody>
      </p:sp>
    </p:spTree>
    <p:extLst>
      <p:ext uri="{BB962C8B-B14F-4D97-AF65-F5344CB8AC3E}">
        <p14:creationId xmlns:p14="http://schemas.microsoft.com/office/powerpoint/2010/main" val="2727241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In this study, we present a novel algorithm to compute the kernels of polygon meshes in 3D, which is KerGen (short for Kernel Generation).</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20</a:t>
            </a:fld>
            <a:endParaRPr lang="tr-TR"/>
          </a:p>
        </p:txBody>
      </p:sp>
    </p:spTree>
    <p:extLst>
      <p:ext uri="{BB962C8B-B14F-4D97-AF65-F5344CB8AC3E}">
        <p14:creationId xmlns:p14="http://schemas.microsoft.com/office/powerpoint/2010/main" val="4153207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Let me first define what the geometric kernel is:</a:t>
            </a:r>
          </a:p>
          <a:p>
            <a:r>
              <a:rPr lang="en-US" dirty="0"/>
              <a:t>  The geometric kernel consists of points within or on the shape boundary that satisfy the following visibility property: </a:t>
            </a:r>
          </a:p>
          <a:p>
            <a:r>
              <a:rPr lang="en-US" dirty="0"/>
              <a:t>  When we draw a line segment from any point within the shape's kernel to any point on the boundary of the shape, the line never exits the shape at any point.</a:t>
            </a:r>
          </a:p>
          <a:p>
            <a:endParaRPr lang="en-US" dirty="0"/>
          </a:p>
          <a:p>
            <a:r>
              <a:rPr lang="en-US" dirty="0"/>
              <a:t>* Since any point in a convex shape can see the whole shape, the kernel of a convex shape </a:t>
            </a:r>
            <a:r>
              <a:rPr lang="en-US" dirty="0" err="1"/>
              <a:t>euqals</a:t>
            </a:r>
            <a:r>
              <a:rPr lang="en-US" dirty="0"/>
              <a:t> to the shape itself. (SHOW a)</a:t>
            </a:r>
          </a:p>
          <a:p>
            <a:r>
              <a:rPr lang="en-US" dirty="0"/>
              <a:t>* For example, in (b) the red points do not see each other (the line exits the shape), so they are NOT in the kernel. </a:t>
            </a:r>
          </a:p>
          <a:p>
            <a:r>
              <a:rPr lang="en-US" dirty="0"/>
              <a:t>  Yet, the kernel of this concave shape is not empty, since there are the points (like the green point) which can see the whole shape. (SHOW b)</a:t>
            </a:r>
          </a:p>
          <a:p>
            <a:r>
              <a:rPr lang="en-US" dirty="0"/>
              <a:t>* And in (c), the kernel of the given concave shape is empty since there does not exist any point which can see the whole shape. (SHOW c)</a:t>
            </a:r>
          </a:p>
          <a:p>
            <a:endParaRPr lang="en-US" dirty="0"/>
          </a:p>
          <a:p>
            <a:r>
              <a:rPr lang="en-US" dirty="0"/>
              <a:t>In terminology, we call the shapes whose kernel is non-empty as "star-shaped” shapes.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sz="1200" b="0" i="0" u="none" strike="noStrike" baseline="0" dirty="0">
                <a:latin typeface="Times New Roman" panose="02020603050405020304" pitchFamily="18" charset="0"/>
                <a:cs typeface="Times New Roman" panose="02020603050405020304" pitchFamily="18" charset="0"/>
              </a:rPr>
              <a:t>The geometric kernel consists of points within or on the shape</a:t>
            </a:r>
            <a:r>
              <a:rPr lang="tr-TR" sz="1200" b="0" i="0" u="none" strike="noStrike" baseline="0" dirty="0">
                <a:latin typeface="Times New Roman" panose="02020603050405020304" pitchFamily="18" charset="0"/>
                <a:cs typeface="Times New Roman" panose="02020603050405020304" pitchFamily="18" charset="0"/>
              </a:rPr>
              <a:t> </a:t>
            </a:r>
            <a:r>
              <a:rPr lang="en-US" sz="1200" b="0" i="0" u="none" strike="noStrike" baseline="0" dirty="0">
                <a:latin typeface="Times New Roman" panose="02020603050405020304" pitchFamily="18" charset="0"/>
                <a:cs typeface="Times New Roman" panose="02020603050405020304" pitchFamily="18" charset="0"/>
              </a:rPr>
              <a:t>boundary that satisfy a crucial property: </a:t>
            </a:r>
            <a:endParaRPr lang="tr-TR" sz="1200"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a:t>
            </a:fld>
            <a:endParaRPr lang="tr-TR"/>
          </a:p>
        </p:txBody>
      </p:sp>
    </p:spTree>
    <p:extLst>
      <p:ext uri="{BB962C8B-B14F-4D97-AF65-F5344CB8AC3E}">
        <p14:creationId xmlns:p14="http://schemas.microsoft.com/office/powerpoint/2010/main" val="22557944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KerGen algorithm employs mainly two operations:</a:t>
            </a:r>
          </a:p>
          <a:p>
            <a:r>
              <a:rPr lang="en-US" dirty="0"/>
              <a:t>  1. Efficient plane-plane and line-plane intersections, </a:t>
            </a:r>
          </a:p>
          <a:p>
            <a:r>
              <a:rPr lang="en-US" dirty="0"/>
              <a:t>  2. Point classifications based on their positions relative to planes. </a:t>
            </a:r>
          </a:p>
          <a:p>
            <a:endParaRPr lang="en-US"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21</a:t>
            </a:fld>
            <a:endParaRPr lang="tr-TR"/>
          </a:p>
        </p:txBody>
      </p:sp>
    </p:spTree>
    <p:extLst>
      <p:ext uri="{BB962C8B-B14F-4D97-AF65-F5344CB8AC3E}">
        <p14:creationId xmlns:p14="http://schemas.microsoft.com/office/powerpoint/2010/main" val="26729926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Our main contributions are as follows:</a:t>
            </a:r>
          </a:p>
          <a:p>
            <a:r>
              <a:rPr lang="en-US" dirty="0"/>
              <a:t>  1. The experiments show that it is faster than the competitors, CGAL and Polyhedron Kernel.</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22</a:t>
            </a:fld>
            <a:endParaRPr lang="tr-TR"/>
          </a:p>
        </p:txBody>
      </p:sp>
    </p:spTree>
    <p:extLst>
      <p:ext uri="{BB962C8B-B14F-4D97-AF65-F5344CB8AC3E}">
        <p14:creationId xmlns:p14="http://schemas.microsoft.com/office/powerpoint/2010/main" val="1205286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2. It can start the generation at any point. So, from a reverse perspective, based on a desired visibility, one can design a kernel-aware shape by tracing the source kernel.</a:t>
            </a:r>
          </a:p>
        </p:txBody>
      </p:sp>
      <p:sp>
        <p:nvSpPr>
          <p:cNvPr id="4" name="Slayt Numarası Yer Tutucusu 3"/>
          <p:cNvSpPr>
            <a:spLocks noGrp="1"/>
          </p:cNvSpPr>
          <p:nvPr>
            <p:ph type="sldNum" sz="quarter" idx="5"/>
          </p:nvPr>
        </p:nvSpPr>
        <p:spPr/>
        <p:txBody>
          <a:bodyPr/>
          <a:lstStyle/>
          <a:p>
            <a:fld id="{5C657CC0-E19F-4599-9919-3296AEE11AF3}" type="slidenum">
              <a:rPr lang="tr-TR" smtClean="0"/>
              <a:t>23</a:t>
            </a:fld>
            <a:endParaRPr lang="tr-TR"/>
          </a:p>
        </p:txBody>
      </p:sp>
    </p:spTree>
    <p:extLst>
      <p:ext uri="{BB962C8B-B14F-4D97-AF65-F5344CB8AC3E}">
        <p14:creationId xmlns:p14="http://schemas.microsoft.com/office/powerpoint/2010/main" val="2706369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 3. And KerGen is additive, which discriminates it from the others. This way, KerGen always provides partial kernels at any intermediate step, with which one can analyze the kernel, e.g., minimum dihedral angle so far.</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24</a:t>
            </a:fld>
            <a:endParaRPr lang="tr-TR"/>
          </a:p>
        </p:txBody>
      </p:sp>
    </p:spTree>
    <p:extLst>
      <p:ext uri="{BB962C8B-B14F-4D97-AF65-F5344CB8AC3E}">
        <p14:creationId xmlns:p14="http://schemas.microsoft.com/office/powerpoint/2010/main" val="2889249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r>
              <a:rPr lang="en-US" dirty="0">
                <a:latin typeface="Times New Roman" panose="02020603050405020304" pitchFamily="18" charset="0"/>
                <a:cs typeface="Times New Roman" panose="02020603050405020304" pitchFamily="18" charset="0"/>
              </a:rPr>
              <a:t>The main idea behind the KerGen is the following: </a:t>
            </a:r>
          </a:p>
          <a:p>
            <a:pPr algn="just"/>
            <a:r>
              <a:rPr lang="en-US" dirty="0">
                <a:latin typeface="Times New Roman" panose="02020603050405020304" pitchFamily="18" charset="0"/>
                <a:cs typeface="Times New Roman" panose="02020603050405020304" pitchFamily="18" charset="0"/>
              </a:rPr>
              <a:t>  For a point p in the kernel, its projection to the closest bounding plane is also in the kernel (SHOW figure 4a). </a:t>
            </a:r>
          </a:p>
          <a:p>
            <a:pPr algn="just"/>
            <a:r>
              <a:rPr lang="en-US" dirty="0">
                <a:latin typeface="Times New Roman" panose="02020603050405020304" pitchFamily="18" charset="0"/>
                <a:cs typeface="Times New Roman" panose="02020603050405020304" pitchFamily="18" charset="0"/>
              </a:rPr>
              <a:t>  (This is due to the fact that the kernel is intersection of all the bounding planes.)</a:t>
            </a:r>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5"/>
          </p:nvPr>
        </p:nvSpPr>
        <p:spPr/>
        <p:txBody>
          <a:bodyPr/>
          <a:lstStyle/>
          <a:p>
            <a:fld id="{5C657CC0-E19F-4599-9919-3296AEE11AF3}" type="slidenum">
              <a:rPr lang="tr-TR" smtClean="0"/>
              <a:t>25</a:t>
            </a:fld>
            <a:endParaRPr lang="tr-TR"/>
          </a:p>
        </p:txBody>
      </p:sp>
    </p:spTree>
    <p:extLst>
      <p:ext uri="{BB962C8B-B14F-4D97-AF65-F5344CB8AC3E}">
        <p14:creationId xmlns:p14="http://schemas.microsoft.com/office/powerpoint/2010/main" val="6397320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r>
              <a:rPr lang="en-US" dirty="0">
                <a:latin typeface="Times New Roman" panose="02020603050405020304" pitchFamily="18" charset="0"/>
                <a:cs typeface="Times New Roman" panose="02020603050405020304" pitchFamily="18" charset="0"/>
              </a:rPr>
              <a:t>It is also possible to snap the same idea to a plane (2D):</a:t>
            </a:r>
          </a:p>
          <a:p>
            <a:pPr algn="just"/>
            <a:r>
              <a:rPr lang="en-US" dirty="0">
                <a:latin typeface="Times New Roman" panose="02020603050405020304" pitchFamily="18" charset="0"/>
                <a:cs typeface="Times New Roman" panose="02020603050405020304" pitchFamily="18" charset="0"/>
              </a:rPr>
              <a:t>  We establish the largest kernel neighborhood on a plane by selecting the minimum distance among the shortest distances to intersecting planes (SHOW figure 4b). </a:t>
            </a:r>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5"/>
          </p:nvPr>
        </p:nvSpPr>
        <p:spPr/>
        <p:txBody>
          <a:bodyPr/>
          <a:lstStyle/>
          <a:p>
            <a:fld id="{5C657CC0-E19F-4599-9919-3296AEE11AF3}" type="slidenum">
              <a:rPr lang="tr-TR" smtClean="0"/>
              <a:t>26</a:t>
            </a:fld>
            <a:endParaRPr lang="tr-TR"/>
          </a:p>
        </p:txBody>
      </p:sp>
    </p:spTree>
    <p:extLst>
      <p:ext uri="{BB962C8B-B14F-4D97-AF65-F5344CB8AC3E}">
        <p14:creationId xmlns:p14="http://schemas.microsoft.com/office/powerpoint/2010/main" val="1995632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And similarly in 1D, we apply the same idea on a line to identify the largest neighborhood along the line by considering the closest distance among the common points of intersecting planes with the line (SHOW figure 4c).</a:t>
            </a:r>
          </a:p>
          <a:p>
            <a:endParaRPr lang="en-US" dirty="0"/>
          </a:p>
          <a:p>
            <a:r>
              <a:rPr lang="en-US" dirty="0"/>
              <a:t>In KerGen, we mainly use this 1D version of the idea given here while tracing the kernel lines, namely the lines on which the kernel edges stand.</a:t>
            </a:r>
          </a:p>
          <a:p>
            <a:endParaRPr lang="en-US" dirty="0"/>
          </a:p>
          <a:p>
            <a:r>
              <a:rPr lang="en-US" dirty="0"/>
              <a:t>(You can find its proof in the paper.)</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27</a:t>
            </a:fld>
            <a:endParaRPr lang="tr-TR"/>
          </a:p>
        </p:txBody>
      </p:sp>
    </p:spTree>
    <p:extLst>
      <p:ext uri="{BB962C8B-B14F-4D97-AF65-F5344CB8AC3E}">
        <p14:creationId xmlns:p14="http://schemas.microsoft.com/office/powerpoint/2010/main" val="32074925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a:r>
              <a:rPr lang="en-US" dirty="0"/>
              <a:t>As long as it is not desired to form the kernel of the shape, or a segment of it, to be formed around a specific point of the shape, the 2D &amp; 3D versions of the main idea could be eliminated.</a:t>
            </a:r>
          </a:p>
          <a:p>
            <a:pPr algn="l"/>
            <a:r>
              <a:rPr lang="en-US" dirty="0"/>
              <a:t>Therefore, in our implementation we begin with selecting an initial kernel vertex using Berg et al.'s incremental linear programming algorithm.</a:t>
            </a:r>
          </a:p>
          <a:p>
            <a:pPr algn="l"/>
            <a:r>
              <a:rPr lang="en-US" dirty="0"/>
              <a:t>Subsequently, we identify the generator planes passing through the vertex and trace the intersection lines of these planes. </a:t>
            </a:r>
          </a:p>
          <a:p>
            <a:pPr algn="l"/>
            <a:endParaRPr lang="en-US" dirty="0"/>
          </a:p>
          <a:p>
            <a:pPr algn="l"/>
            <a:r>
              <a:rPr lang="en-US" dirty="0"/>
              <a:t>(For the below part SHOW Figure 5 one-by-one:)</a:t>
            </a:r>
          </a:p>
          <a:p>
            <a:pPr algn="l"/>
            <a:r>
              <a:rPr lang="en-US" dirty="0"/>
              <a:t>For each kernel vertex (SHOW vertex v):</a:t>
            </a:r>
          </a:p>
          <a:p>
            <a:pPr algn="l"/>
            <a:r>
              <a:rPr lang="en-US" dirty="0"/>
              <a:t>  Label the generator planes as FBASE, FSIDE and FBACK, alternatingly.</a:t>
            </a:r>
          </a:p>
          <a:p>
            <a:pPr algn="l"/>
            <a:r>
              <a:rPr lang="en-US" dirty="0"/>
              <a:t>  For each pair of FBASE and FSIDE:</a:t>
            </a:r>
          </a:p>
          <a:p>
            <a:pPr algn="l"/>
            <a:r>
              <a:rPr lang="en-US" dirty="0"/>
              <a:t>    Trace their intersection line to the opposite direction of FBACK (SHOW the green arrow).</a:t>
            </a:r>
          </a:p>
          <a:p>
            <a:pPr algn="l"/>
            <a:r>
              <a:rPr lang="en-US" dirty="0"/>
              <a:t>    Conclude the traversal at the nearest intersection point, which becomes another kernel vertex (SHOW immediately the next slide). </a:t>
            </a:r>
          </a:p>
          <a:p>
            <a:pPr algn="l"/>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28</a:t>
            </a:fld>
            <a:endParaRPr lang="tr-TR"/>
          </a:p>
        </p:txBody>
      </p:sp>
    </p:spTree>
    <p:extLst>
      <p:ext uri="{BB962C8B-B14F-4D97-AF65-F5344CB8AC3E}">
        <p14:creationId xmlns:p14="http://schemas.microsoft.com/office/powerpoint/2010/main" val="4052467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Here you see the </a:t>
            </a:r>
            <a:r>
              <a:rPr lang="en-US" dirty="0" err="1"/>
              <a:t>the</a:t>
            </a:r>
            <a:r>
              <a:rPr lang="en-US" dirty="0"/>
              <a:t> closest plane on the traced direction (SHOW green </a:t>
            </a:r>
            <a:r>
              <a:rPr lang="en-US" dirty="0" err="1"/>
              <a:t>F_closest</a:t>
            </a:r>
            <a:r>
              <a:rPr lang="en-US" dirty="0"/>
              <a:t>).</a:t>
            </a:r>
          </a:p>
          <a:p>
            <a:r>
              <a:rPr lang="en-US" dirty="0"/>
              <a:t>In this operation, the important thing is, we use Shewchuk’s predicates to find both the direction to trace and the nearest intersection point on the line.</a:t>
            </a:r>
          </a:p>
          <a:p>
            <a:r>
              <a:rPr lang="en-US" dirty="0"/>
              <a:t>Thanks to this approach, it enables KerGen implementable in a totally robust way, which is a future plan (by the way).</a:t>
            </a:r>
          </a:p>
          <a:p>
            <a:endParaRPr lang="en-US" dirty="0"/>
          </a:p>
          <a:p>
            <a:r>
              <a:rPr lang="en-US" dirty="0"/>
              <a:t>In the rest of the algorithm, for the newly discovered vertices (SHOW the green vertex </a:t>
            </a:r>
            <a:r>
              <a:rPr lang="en-US" dirty="0" err="1"/>
              <a:t>v_closest</a:t>
            </a:r>
            <a:r>
              <a:rPr lang="en-US" dirty="0"/>
              <a:t>), we apply the same procedure.</a:t>
            </a:r>
          </a:p>
          <a:p>
            <a:endParaRPr lang="en-US" dirty="0"/>
          </a:p>
          <a:p>
            <a:r>
              <a:rPr lang="en-US" dirty="0"/>
              <a:t>In this way, we iteratively generate all the kernel boundaries (by tracing the edges adjacent to kernel vertices).</a:t>
            </a:r>
          </a:p>
          <a:p>
            <a:r>
              <a:rPr lang="en-US" dirty="0"/>
              <a:t>As it is seen, this approach provides:</a:t>
            </a:r>
          </a:p>
          <a:p>
            <a:r>
              <a:rPr lang="en-US" dirty="0"/>
              <a:t>  Confining the exploration solely to the kernel's surface, </a:t>
            </a:r>
          </a:p>
          <a:p>
            <a:r>
              <a:rPr lang="en-US" dirty="0"/>
              <a:t>  and so, efficiently traversing the kernel boundaries by avoiding from intersection operations in non-kernel regions of the mesh.</a:t>
            </a:r>
          </a:p>
          <a:p>
            <a:endParaRPr lang="en-US" dirty="0"/>
          </a:p>
          <a:p>
            <a:r>
              <a:rPr lang="en-US" dirty="0"/>
              <a:t>We traverse all the kernel edges only once. And for each edge we check as many line-plane intersections as the number of input mesh faces.</a:t>
            </a:r>
          </a:p>
          <a:p>
            <a:r>
              <a:rPr lang="en-US" dirty="0"/>
              <a:t>Therefore, we can conclude that the complexity of KerGen is output-sensitive. It is (?expected time?) O(</a:t>
            </a:r>
            <a:r>
              <a:rPr lang="en-US" dirty="0" err="1"/>
              <a:t>N_f</a:t>
            </a:r>
            <a:r>
              <a:rPr lang="en-US" dirty="0"/>
              <a:t> </a:t>
            </a:r>
            <a:r>
              <a:rPr lang="en-US" dirty="0" err="1"/>
              <a:t>K_e</a:t>
            </a:r>
            <a:r>
              <a:rPr lang="en-US" dirty="0"/>
              <a:t>) where </a:t>
            </a:r>
            <a:r>
              <a:rPr lang="en-US" dirty="0" err="1"/>
              <a:t>K_e</a:t>
            </a:r>
            <a:r>
              <a:rPr lang="en-US" dirty="0"/>
              <a:t> is the number of kernel edges.</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29</a:t>
            </a:fld>
            <a:endParaRPr lang="tr-TR"/>
          </a:p>
        </p:txBody>
      </p:sp>
    </p:spTree>
    <p:extLst>
      <p:ext uri="{BB962C8B-B14F-4D97-AF65-F5344CB8AC3E}">
        <p14:creationId xmlns:p14="http://schemas.microsoft.com/office/powerpoint/2010/main" val="3801799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Also, we take into consideration the edge-cases where there are more than three generators for a vertex:</a:t>
            </a:r>
          </a:p>
          <a:p>
            <a:r>
              <a:rPr lang="en-US" dirty="0"/>
              <a:t>In those cases, for each candidate pair of FBASE and FSIDE: </a:t>
            </a:r>
          </a:p>
          <a:p>
            <a:r>
              <a:rPr lang="en-US" dirty="0"/>
              <a:t>  We use two test points on  their common line, one per each side of the vertex (SHOW any green direction vector in Figure-6, SHOW its upper and lower parts, referencing v).</a:t>
            </a:r>
          </a:p>
          <a:p>
            <a:r>
              <a:rPr lang="en-US" dirty="0"/>
              <a:t>  We can consider that the current FBASE and FSIDE are valid if at least one of the two test points falls to the front side of each other generator planes. </a:t>
            </a:r>
          </a:p>
          <a:p>
            <a:r>
              <a:rPr lang="en-US" dirty="0"/>
              <a:t>  Then we choose FBACK among from the other generator planes which separate the test points to the different sides.</a:t>
            </a:r>
          </a:p>
          <a:p>
            <a:r>
              <a:rPr lang="en-US" dirty="0"/>
              <a:t>  </a:t>
            </a:r>
          </a:p>
          <a:p>
            <a:r>
              <a:rPr lang="en-US" dirty="0"/>
              <a:t>  (We give the proof of why this idea works in the paper.)</a:t>
            </a:r>
          </a:p>
          <a:p>
            <a:r>
              <a:rPr lang="en-US" dirty="0"/>
              <a:t>  </a:t>
            </a:r>
          </a:p>
          <a:p>
            <a:r>
              <a:rPr lang="en-US" dirty="0"/>
              <a:t>  (SHOW on Figure-6)</a:t>
            </a:r>
          </a:p>
          <a:p>
            <a:r>
              <a:rPr lang="en-US" dirty="0"/>
              <a:t>  For example, in the figure F_1 and F_4 could be labeled as FBASE and FSIDE. And F_0 could be selected as F_BACK for this configuration while following the line l_1,4</a:t>
            </a:r>
            <a:r>
              <a:rPr lang="tr-TR" dirty="0"/>
              <a:t> in the </a:t>
            </a:r>
            <a:r>
              <a:rPr lang="tr-TR" dirty="0" err="1"/>
              <a:t>given</a:t>
            </a:r>
            <a:r>
              <a:rPr lang="tr-TR" dirty="0"/>
              <a:t> direction</a:t>
            </a:r>
            <a:r>
              <a:rPr lang="en-US" dirty="0"/>
              <a:t>.</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30</a:t>
            </a:fld>
            <a:endParaRPr lang="tr-TR"/>
          </a:p>
        </p:txBody>
      </p:sp>
    </p:spTree>
    <p:extLst>
      <p:ext uri="{BB962C8B-B14F-4D97-AF65-F5344CB8AC3E}">
        <p14:creationId xmlns:p14="http://schemas.microsoft.com/office/powerpoint/2010/main" val="360547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In this slide, the kernels of some meshes embedded into 3D are illustrated. The kernels are colored blue.</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4</a:t>
            </a:fld>
            <a:endParaRPr lang="tr-TR"/>
          </a:p>
        </p:txBody>
      </p:sp>
    </p:spTree>
    <p:extLst>
      <p:ext uri="{BB962C8B-B14F-4D97-AF65-F5344CB8AC3E}">
        <p14:creationId xmlns:p14="http://schemas.microsoft.com/office/powerpoint/2010/main" val="4448597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Here you see iterative (additive) edge tracking progress on various models.</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31</a:t>
            </a:fld>
            <a:endParaRPr lang="tr-TR"/>
          </a:p>
        </p:txBody>
      </p:sp>
    </p:spTree>
    <p:extLst>
      <p:ext uri="{BB962C8B-B14F-4D97-AF65-F5344CB8AC3E}">
        <p14:creationId xmlns:p14="http://schemas.microsoft.com/office/powerpoint/2010/main" val="3019343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32</a:t>
            </a:fld>
            <a:endParaRPr lang="tr-TR"/>
          </a:p>
        </p:txBody>
      </p:sp>
    </p:spTree>
    <p:extLst>
      <p:ext uri="{BB962C8B-B14F-4D97-AF65-F5344CB8AC3E}">
        <p14:creationId xmlns:p14="http://schemas.microsoft.com/office/powerpoint/2010/main" val="18014704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Now, let me show you the experimental results of KerGen.</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35</a:t>
            </a:fld>
            <a:endParaRPr lang="tr-TR"/>
          </a:p>
        </p:txBody>
      </p:sp>
    </p:spTree>
    <p:extLst>
      <p:ext uri="{BB962C8B-B14F-4D97-AF65-F5344CB8AC3E}">
        <p14:creationId xmlns:p14="http://schemas.microsoft.com/office/powerpoint/2010/main" val="34586421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a:r>
              <a:rPr lang="en-US" dirty="0"/>
              <a:t>The table shows the timing comparisons for CGAL, Polyhedron Kernel and KerGen (SHOW Table-1). </a:t>
            </a:r>
          </a:p>
          <a:p>
            <a:pPr algn="l"/>
            <a:r>
              <a:rPr lang="en-US" dirty="0"/>
              <a:t>And, the corresponding models with their computed kernels by KerGen are shown in the figure (SHOW Figure-7)</a:t>
            </a:r>
          </a:p>
          <a:p>
            <a:pPr algn="l"/>
            <a:endParaRPr lang="en-US" dirty="0"/>
          </a:p>
          <a:p>
            <a:pPr algn="l"/>
            <a:r>
              <a:rPr lang="en-US" dirty="0"/>
              <a:t>It is clearly seen that KerGen outperforms the other two algorithms for most of the input meshes.</a:t>
            </a:r>
          </a:p>
          <a:p>
            <a:pPr algn="l"/>
            <a:r>
              <a:rPr lang="en-US" dirty="0"/>
              <a:t>We can say that the performance of kernel computation algorithms is significantly affected by the geometry of the input mesh and output kernel, as well as the number of bounding planes. </a:t>
            </a:r>
          </a:p>
          <a:p>
            <a:pPr algn="l"/>
            <a:r>
              <a:rPr lang="en-US" dirty="0"/>
              <a:t>Polyhedron Kernel exhibits an advantage for small-sized meshes (SHOW liver model) and large sized meshes with many co-planar faces (SHOW star model). </a:t>
            </a:r>
          </a:p>
          <a:p>
            <a:pPr algn="l"/>
            <a:r>
              <a:rPr lang="en-US" dirty="0"/>
              <a:t>And CGAL is preferable for meshes whose kernel features a rounded shape (SHOW acorn, ball, muffin models). </a:t>
            </a:r>
          </a:p>
          <a:p>
            <a:pPr algn="l"/>
            <a:r>
              <a:rPr lang="en-US" dirty="0"/>
              <a:t>However, KerGen generally outperforms both algorithms, particularly for input meshes with small-sized kernels as a result of its efficient output-sensitive structure.</a:t>
            </a:r>
          </a:p>
          <a:p>
            <a:pPr algn="l"/>
            <a:endParaRPr lang="en-US" dirty="0"/>
          </a:p>
          <a:p>
            <a:pPr algn="l"/>
            <a:r>
              <a:rPr lang="en-US" dirty="0"/>
              <a:t>(By the way, the results given here belong to the implementations which employ inexact constructions with inexact predicates for all of the three algorithms - namely floats/doubles.</a:t>
            </a:r>
          </a:p>
          <a:p>
            <a:pPr algn="l"/>
            <a:r>
              <a:rPr lang="en-US" dirty="0"/>
              <a:t> For all the three algorithms, we observed 1e-5% of volumetric difference and Hausdorff distance on the outputs, in average.) </a:t>
            </a:r>
          </a:p>
          <a:p>
            <a:pPr algn="l"/>
            <a:r>
              <a:rPr lang="en-US" dirty="0"/>
              <a:t>While we do timing comparisons with CGAL's </a:t>
            </a:r>
            <a:r>
              <a:rPr lang="en-US" dirty="0" err="1"/>
              <a:t>single_precision</a:t>
            </a:r>
            <a:r>
              <a:rPr lang="en-US" dirty="0"/>
              <a:t>&lt;double&gt; configuration (namely inexact constructions and inexact predicates), we use its </a:t>
            </a:r>
            <a:r>
              <a:rPr lang="en-US" dirty="0" err="1"/>
              <a:t>exact_predicates_exact_constructions</a:t>
            </a:r>
            <a:r>
              <a:rPr lang="en-US" dirty="0"/>
              <a:t> configuration for ground truth.</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36</a:t>
            </a:fld>
            <a:endParaRPr lang="tr-TR"/>
          </a:p>
        </p:txBody>
      </p:sp>
    </p:spTree>
    <p:extLst>
      <p:ext uri="{BB962C8B-B14F-4D97-AF65-F5344CB8AC3E}">
        <p14:creationId xmlns:p14="http://schemas.microsoft.com/office/powerpoint/2010/main" val="38367284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And in this slide, you see the overall performance of all the mentioned algorithms along Thingi and Princeton datasets.</a:t>
            </a:r>
          </a:p>
          <a:p>
            <a:r>
              <a:rPr lang="en-US" dirty="0"/>
              <a:t>Again, it is possible to see KerGen's superior performance on both datasets.</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37</a:t>
            </a:fld>
            <a:endParaRPr lang="tr-TR"/>
          </a:p>
        </p:txBody>
      </p:sp>
    </p:spTree>
    <p:extLst>
      <p:ext uri="{BB962C8B-B14F-4D97-AF65-F5344CB8AC3E}">
        <p14:creationId xmlns:p14="http://schemas.microsoft.com/office/powerpoint/2010/main" val="21021955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Also, we observed the performance changes along the refinements of the same models. </a:t>
            </a:r>
          </a:p>
          <a:p>
            <a:r>
              <a:rPr lang="en-US" dirty="0"/>
              <a:t>Each refinement is obtained increasing the number of mesh faces approximately 4 times more than the previous.</a:t>
            </a:r>
          </a:p>
          <a:p>
            <a:r>
              <a:rPr lang="en-US" dirty="0"/>
              <a:t>(For refinements of spiral model each plane is divided into 4, while for vase model Loop's subdivision is used.)</a:t>
            </a:r>
          </a:p>
          <a:p>
            <a:r>
              <a:rPr lang="en-US" dirty="0"/>
              <a:t>Clearly, you can see that the performance of all the three algorithms show an almost linear increase when the number of mesh faces increase.</a:t>
            </a:r>
          </a:p>
          <a:p>
            <a:r>
              <a:rPr lang="en-US" dirty="0"/>
              <a:t>KerGen is again faster than the other two for the refinements.</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38</a:t>
            </a:fld>
            <a:endParaRPr lang="tr-TR"/>
          </a:p>
        </p:txBody>
      </p:sp>
    </p:spTree>
    <p:extLst>
      <p:ext uri="{BB962C8B-B14F-4D97-AF65-F5344CB8AC3E}">
        <p14:creationId xmlns:p14="http://schemas.microsoft.com/office/powerpoint/2010/main" val="18336566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On the other hand, for non-star shapes, KerGen can immediately determine empty kernel.</a:t>
            </a:r>
          </a:p>
          <a:p>
            <a:r>
              <a:rPr lang="en-US" dirty="0"/>
              <a:t>Since we initiate KerGen with an initial point inside the kernel, it terminates in case that such a point does not exist.</a:t>
            </a:r>
          </a:p>
          <a:p>
            <a:r>
              <a:rPr lang="en-US" dirty="0"/>
              <a:t>On the other hand, the other algorithms (CGAL and Polyhedron Kernel) proceed their regular schedules until reaching an empty set.</a:t>
            </a:r>
          </a:p>
          <a:p>
            <a:r>
              <a:rPr lang="en-US" dirty="0"/>
              <a:t>As we said, in order to find a kernel point we utilize Berg et </a:t>
            </a:r>
            <a:r>
              <a:rPr lang="en-US" dirty="0" err="1"/>
              <a:t>al's</a:t>
            </a:r>
            <a:r>
              <a:rPr lang="en-US" dirty="0"/>
              <a:t> method. The table shows the average timings for all algorithms (SHOW Table-2)</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39</a:t>
            </a:fld>
            <a:endParaRPr lang="tr-TR"/>
          </a:p>
        </p:txBody>
      </p:sp>
    </p:spTree>
    <p:extLst>
      <p:ext uri="{BB962C8B-B14F-4D97-AF65-F5344CB8AC3E}">
        <p14:creationId xmlns:p14="http://schemas.microsoft.com/office/powerpoint/2010/main" val="9471913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Here we illustrate the high accuracy of KerGen on various models.</a:t>
            </a:r>
          </a:p>
          <a:p>
            <a:r>
              <a:rPr lang="en-US" dirty="0"/>
              <a:t>(As the ground truth, we use CGAL with its exact configurations, this time).</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40</a:t>
            </a:fld>
            <a:endParaRPr lang="tr-TR"/>
          </a:p>
        </p:txBody>
      </p:sp>
    </p:spTree>
    <p:extLst>
      <p:ext uri="{BB962C8B-B14F-4D97-AF65-F5344CB8AC3E}">
        <p14:creationId xmlns:p14="http://schemas.microsoft.com/office/powerpoint/2010/main" val="3888825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41</a:t>
            </a:fld>
            <a:endParaRPr lang="tr-TR"/>
          </a:p>
        </p:txBody>
      </p:sp>
    </p:spTree>
    <p:extLst>
      <p:ext uri="{BB962C8B-B14F-4D97-AF65-F5344CB8AC3E}">
        <p14:creationId xmlns:p14="http://schemas.microsoft.com/office/powerpoint/2010/main" val="28482802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KerGen’s current configuration relies on inexact computations, which may pose concerns regarding robustness. </a:t>
            </a:r>
          </a:p>
          <a:p>
            <a:endParaRPr lang="en-US" dirty="0"/>
          </a:p>
          <a:p>
            <a:r>
              <a:rPr lang="en-US" dirty="0"/>
              <a:t>This is because inexact predicate checks and plane intersections may result in:</a:t>
            </a:r>
          </a:p>
          <a:p>
            <a:r>
              <a:rPr lang="en-US" dirty="0"/>
              <a:t>  Incorrect point classifications and plane labeling </a:t>
            </a:r>
          </a:p>
          <a:p>
            <a:r>
              <a:rPr lang="en-US" dirty="0"/>
              <a:t>  False line generations and tracings, </a:t>
            </a:r>
          </a:p>
          <a:p>
            <a:r>
              <a:rPr lang="en-US" dirty="0"/>
              <a:t>  Gaps, non-manifold edges, or divergences.</a:t>
            </a:r>
          </a:p>
          <a:p>
            <a:endParaRPr lang="en-US" dirty="0"/>
          </a:p>
          <a:p>
            <a:r>
              <a:rPr lang="en-US" dirty="0"/>
              <a:t>These are also the possible cases for current experimented configurations of CGAL and Polyhedron Kernel.</a:t>
            </a:r>
          </a:p>
          <a:p>
            <a:r>
              <a:rPr lang="en-US" dirty="0"/>
              <a:t>By the way, despite non-robust settings, we have not observed any significantly distorted output (1e-5%) in our tests.</a:t>
            </a:r>
          </a:p>
          <a:p>
            <a:endParaRPr lang="en-US" dirty="0"/>
          </a:p>
          <a:p>
            <a:endParaRPr lang="en-US" dirty="0"/>
          </a:p>
          <a:p>
            <a:r>
              <a:rPr lang="en-US" dirty="0"/>
              <a:t>As a potential efficient solution </a:t>
            </a:r>
            <a:r>
              <a:rPr lang="en-US" dirty="0" err="1"/>
              <a:t>Attene's</a:t>
            </a:r>
            <a:r>
              <a:rPr lang="en-US" dirty="0"/>
              <a:t> indirect predicates could be employed.</a:t>
            </a:r>
          </a:p>
          <a:p>
            <a:r>
              <a:rPr lang="en-US" dirty="0"/>
              <a:t>Those predicates could used in operations dependent on line generating intersections. </a:t>
            </a:r>
          </a:p>
          <a:p>
            <a:r>
              <a:rPr lang="en-US" dirty="0"/>
              <a:t>Although those predicates support one level of indirection, the kernel line and vertex constructions employed in KerGen can be defined solely based on the generator planes.</a:t>
            </a:r>
          </a:p>
          <a:p>
            <a:r>
              <a:rPr lang="en-US" dirty="0"/>
              <a:t>And the identifications of the generator planes are not affected by cascading computations. </a:t>
            </a:r>
          </a:p>
          <a:p>
            <a:r>
              <a:rPr lang="en-US" dirty="0"/>
              <a:t>We believe that with this approach, KerGen offers high-performance results while preserving robustness.</a:t>
            </a:r>
          </a:p>
          <a:p>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44</a:t>
            </a:fld>
            <a:endParaRPr lang="tr-TR"/>
          </a:p>
        </p:txBody>
      </p:sp>
    </p:spTree>
    <p:extLst>
      <p:ext uri="{BB962C8B-B14F-4D97-AF65-F5344CB8AC3E}">
        <p14:creationId xmlns:p14="http://schemas.microsoft.com/office/powerpoint/2010/main" val="1104654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The kernel of a shape is equal to the intersection of all bounding </a:t>
            </a:r>
            <a:r>
              <a:rPr lang="en-US" dirty="0" err="1"/>
              <a:t>halspaces</a:t>
            </a:r>
            <a:r>
              <a:rPr lang="en-US" dirty="0"/>
              <a:t> of the shape.</a:t>
            </a:r>
          </a:p>
          <a:p>
            <a:r>
              <a:rPr lang="en-US" dirty="0"/>
              <a:t>This property gives us an algebraic definition of the kernel over half-space inequalities.</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5</a:t>
            </a:fld>
            <a:endParaRPr lang="tr-TR"/>
          </a:p>
        </p:txBody>
      </p:sp>
    </p:spTree>
    <p:extLst>
      <p:ext uri="{BB962C8B-B14F-4D97-AF65-F5344CB8AC3E}">
        <p14:creationId xmlns:p14="http://schemas.microsoft.com/office/powerpoint/2010/main" val="13390641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Just could be readable from the slide.</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45</a:t>
            </a:fld>
            <a:endParaRPr lang="tr-TR"/>
          </a:p>
        </p:txBody>
      </p:sp>
    </p:spTree>
    <p:extLst>
      <p:ext uri="{BB962C8B-B14F-4D97-AF65-F5344CB8AC3E}">
        <p14:creationId xmlns:p14="http://schemas.microsoft.com/office/powerpoint/2010/main" val="10978084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46</a:t>
            </a:fld>
            <a:endParaRPr lang="tr-TR"/>
          </a:p>
        </p:txBody>
      </p:sp>
    </p:spTree>
    <p:extLst>
      <p:ext uri="{BB962C8B-B14F-4D97-AF65-F5344CB8AC3E}">
        <p14:creationId xmlns:p14="http://schemas.microsoft.com/office/powerpoint/2010/main" val="2808152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a:r>
              <a:rPr lang="en-US" sz="1800" b="0" i="0" u="none" strike="noStrike" baseline="0" dirty="0">
                <a:solidFill>
                  <a:srgbClr val="000000"/>
                </a:solidFill>
                <a:latin typeface="NimbusRomNo9L-Regu"/>
              </a:rPr>
              <a:t>So why is the geometric kernel important? Because it is a very handy tool that can be utilized in solutions of many other geometry processing problems.</a:t>
            </a:r>
          </a:p>
          <a:p>
            <a:pPr algn="l"/>
            <a:r>
              <a:rPr lang="en-US" sz="1800" b="0" i="0" u="none" strike="noStrike" baseline="0" dirty="0">
                <a:solidFill>
                  <a:srgbClr val="000000"/>
                </a:solidFill>
                <a:latin typeface="NimbusRomNo9L-Regu"/>
              </a:rPr>
              <a:t>It is possible to group kernel-related </a:t>
            </a:r>
            <a:r>
              <a:rPr lang="en-US" sz="1800" b="0" i="0" u="none" strike="noStrike" baseline="0" dirty="0" err="1">
                <a:solidFill>
                  <a:srgbClr val="000000"/>
                </a:solidFill>
                <a:latin typeface="NimbusRomNo9L-Regu"/>
              </a:rPr>
              <a:t>usecases</a:t>
            </a:r>
            <a:r>
              <a:rPr lang="en-US" sz="1800" b="0" i="0" u="none" strike="noStrike" baseline="0" dirty="0">
                <a:solidFill>
                  <a:srgbClr val="000000"/>
                </a:solidFill>
                <a:latin typeface="NimbusRomNo9L-Regu"/>
              </a:rPr>
              <a:t> under 4 categories:</a:t>
            </a:r>
          </a:p>
          <a:p>
            <a:pPr algn="l"/>
            <a:r>
              <a:rPr lang="en-US" sz="1800" b="0" i="0" u="none" strike="noStrike" baseline="0" dirty="0">
                <a:solidFill>
                  <a:srgbClr val="000000"/>
                </a:solidFill>
                <a:latin typeface="NimbusRomNo9L-Regu"/>
              </a:rPr>
              <a:t>  "The decision of whether it is empty or not", </a:t>
            </a:r>
            <a:endParaRPr lang="tr-TR" sz="1800" b="0" i="0" u="none" strike="noStrike" baseline="0" dirty="0">
              <a:solidFill>
                <a:srgbClr val="000000"/>
              </a:solidFill>
              <a:latin typeface="NimbusRomNo9L-Regu"/>
            </a:endParaRPr>
          </a:p>
          <a:p>
            <a:pPr algn="l"/>
            <a:r>
              <a:rPr lang="en-US" sz="1800" b="0" i="0" u="none" strike="noStrike" baseline="0" dirty="0">
                <a:solidFill>
                  <a:srgbClr val="000000"/>
                </a:solidFill>
                <a:latin typeface="NimbusRomNo9L-Regu"/>
              </a:rPr>
              <a:t>"A single kernel point utilization", </a:t>
            </a:r>
            <a:endParaRPr lang="tr-TR" sz="1800" b="0" i="0" u="none" strike="noStrike" baseline="0" dirty="0">
              <a:solidFill>
                <a:srgbClr val="000000"/>
              </a:solidFill>
              <a:latin typeface="NimbusRomNo9L-Regu"/>
            </a:endParaRPr>
          </a:p>
          <a:p>
            <a:pPr algn="l"/>
            <a:r>
              <a:rPr lang="en-US" sz="1800" b="0" i="0" u="none" strike="noStrike" baseline="0" dirty="0">
                <a:solidFill>
                  <a:srgbClr val="000000"/>
                </a:solidFill>
                <a:latin typeface="NimbusRomNo9L-Regu"/>
              </a:rPr>
              <a:t>"Using different kernel points" and</a:t>
            </a:r>
            <a:endParaRPr lang="tr-TR" sz="1800" b="0" i="0" u="none" strike="noStrike" baseline="0" dirty="0">
              <a:solidFill>
                <a:srgbClr val="000000"/>
              </a:solidFill>
              <a:latin typeface="NimbusRomNo9L-Regu"/>
            </a:endParaRPr>
          </a:p>
          <a:p>
            <a:pPr algn="l"/>
            <a:r>
              <a:rPr lang="en-US" sz="1800" b="0" i="0" u="none" strike="noStrike" baseline="0" dirty="0">
                <a:solidFill>
                  <a:srgbClr val="000000"/>
                </a:solidFill>
                <a:latin typeface="NimbusRomNo9L-Regu"/>
              </a:rPr>
              <a:t> "using the explicit kernel representation".</a:t>
            </a:r>
            <a:endParaRPr lang="tr-TR" sz="1800" b="0" i="0" u="none" strike="noStrike" baseline="0" dirty="0">
              <a:solidFill>
                <a:srgbClr val="000000"/>
              </a:solidFill>
              <a:latin typeface="NimbusRomNo9L-Regu"/>
            </a:endParaRPr>
          </a:p>
          <a:p>
            <a:pPr algn="l"/>
            <a:r>
              <a:rPr lang="tr-TR" sz="1800" b="0" i="0" u="none" strike="noStrike" baseline="0" dirty="0" err="1">
                <a:solidFill>
                  <a:srgbClr val="000000"/>
                </a:solidFill>
                <a:latin typeface="NimbusRomNo9L-Regu"/>
              </a:rPr>
              <a:t>Let’s</a:t>
            </a:r>
            <a:r>
              <a:rPr lang="tr-TR" sz="1800" b="0" i="0" u="none" strike="noStrike" baseline="0" dirty="0">
                <a:solidFill>
                  <a:srgbClr val="000000"/>
                </a:solidFill>
                <a:latin typeface="NimbusRomNo9L-Regu"/>
              </a:rPr>
              <a:t> </a:t>
            </a:r>
            <a:r>
              <a:rPr lang="tr-TR" sz="1800" b="0" i="0" u="none" strike="noStrike" baseline="0" dirty="0" err="1">
                <a:solidFill>
                  <a:srgbClr val="000000"/>
                </a:solidFill>
                <a:latin typeface="NimbusRomNo9L-Regu"/>
              </a:rPr>
              <a:t>look</a:t>
            </a:r>
            <a:r>
              <a:rPr lang="tr-TR" sz="1800" b="0" i="0" u="none" strike="noStrike" baseline="0" dirty="0">
                <a:solidFill>
                  <a:srgbClr val="000000"/>
                </a:solidFill>
                <a:latin typeface="NimbusRomNo9L-Regu"/>
              </a:rPr>
              <a:t> at them </a:t>
            </a:r>
            <a:r>
              <a:rPr lang="tr-TR" sz="1800" b="0" i="0" u="none" strike="noStrike" baseline="0" dirty="0" err="1">
                <a:solidFill>
                  <a:srgbClr val="000000"/>
                </a:solidFill>
                <a:latin typeface="NimbusRomNo9L-Regu"/>
              </a:rPr>
              <a:t>closer</a:t>
            </a:r>
            <a:r>
              <a:rPr lang="tr-TR" sz="1800" b="0" i="0" u="none" strike="noStrike" baseline="0" dirty="0">
                <a:solidFill>
                  <a:srgbClr val="000000"/>
                </a:solidFill>
                <a:latin typeface="NimbusRomNo9L-Regu"/>
              </a:rPr>
              <a:t>:</a:t>
            </a:r>
          </a:p>
          <a:p>
            <a:pPr algn="l"/>
            <a:endParaRPr lang="tr-TR" sz="1800" b="0" i="0" u="none" strike="noStrike" baseline="0" dirty="0">
              <a:solidFill>
                <a:srgbClr val="000000"/>
              </a:solidFill>
              <a:latin typeface="NimbusRomNo9L-Regu"/>
            </a:endParaRPr>
          </a:p>
          <a:p>
            <a:pPr algn="l"/>
            <a:endParaRPr lang="tr-TR" sz="1800" b="0" i="0" u="none" strike="noStrike" baseline="0" dirty="0">
              <a:solidFill>
                <a:srgbClr val="000000"/>
              </a:solidFill>
              <a:latin typeface="NimbusRomNo9L-Regu"/>
            </a:endParaRPr>
          </a:p>
        </p:txBody>
      </p:sp>
      <p:sp>
        <p:nvSpPr>
          <p:cNvPr id="4" name="Slayt Numarası Yer Tutucusu 3"/>
          <p:cNvSpPr>
            <a:spLocks noGrp="1"/>
          </p:cNvSpPr>
          <p:nvPr>
            <p:ph type="sldNum" sz="quarter" idx="5"/>
          </p:nvPr>
        </p:nvSpPr>
        <p:spPr/>
        <p:txBody>
          <a:bodyPr/>
          <a:lstStyle/>
          <a:p>
            <a:fld id="{5C657CC0-E19F-4599-9919-3296AEE11AF3}" type="slidenum">
              <a:rPr lang="tr-TR" smtClean="0"/>
              <a:t>6</a:t>
            </a:fld>
            <a:endParaRPr lang="tr-TR"/>
          </a:p>
        </p:txBody>
      </p:sp>
    </p:spTree>
    <p:extLst>
      <p:ext uri="{BB962C8B-B14F-4D97-AF65-F5344CB8AC3E}">
        <p14:creationId xmlns:p14="http://schemas.microsoft.com/office/powerpoint/2010/main" val="3247360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While decomposing a shape, boundaries of the decomposed segment could be expanded or </a:t>
            </a:r>
            <a:r>
              <a:rPr lang="en-US" dirty="0" err="1"/>
              <a:t>shrinked</a:t>
            </a:r>
            <a:r>
              <a:rPr lang="en-US" dirty="0"/>
              <a:t> </a:t>
            </a:r>
            <a:r>
              <a:rPr lang="en-US" dirty="0" err="1"/>
              <a:t>upto</a:t>
            </a:r>
            <a:r>
              <a:rPr lang="en-US" dirty="0"/>
              <a:t> the the kernel's existence.</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7</a:t>
            </a:fld>
            <a:endParaRPr lang="tr-TR"/>
          </a:p>
        </p:txBody>
      </p:sp>
    </p:spTree>
    <p:extLst>
      <p:ext uri="{BB962C8B-B14F-4D97-AF65-F5344CB8AC3E}">
        <p14:creationId xmlns:p14="http://schemas.microsoft.com/office/powerpoint/2010/main" val="1231996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Detection of self-intersection on the shape is one of the examples where the decision of kernel emptiness is applied to. </a:t>
            </a:r>
          </a:p>
          <a:p>
            <a:r>
              <a:rPr lang="en-US" dirty="0"/>
              <a:t>For instance, in the figure there is shown a 3D object whose boundary mapping onto 2D is given for its two different poses.</a:t>
            </a:r>
          </a:p>
          <a:p>
            <a:r>
              <a:rPr lang="en-US" dirty="0"/>
              <a:t>In the first pose, there does not exist a self-intersection on the 2D projection and the kernel is non-empty, namely the projection is star-shaped.</a:t>
            </a:r>
          </a:p>
          <a:p>
            <a:r>
              <a:rPr lang="en-US" dirty="0"/>
              <a:t>However, in the second pose, we see that there is a self-intersection on the 2D projection. This can be deduced from its contours which is not star-shaped.</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8</a:t>
            </a:fld>
            <a:endParaRPr lang="tr-TR"/>
          </a:p>
        </p:txBody>
      </p:sp>
    </p:spTree>
    <p:extLst>
      <p:ext uri="{BB962C8B-B14F-4D97-AF65-F5344CB8AC3E}">
        <p14:creationId xmlns:p14="http://schemas.microsoft.com/office/powerpoint/2010/main" val="2386867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As an example to the second category, which is using a single kernel point, we can give the application of shape guarding.</a:t>
            </a:r>
          </a:p>
          <a:p>
            <a:r>
              <a:rPr lang="en-US" dirty="0"/>
              <a:t>A selected kernel point for each star-piece could be used as a guard by the definition of the kernel.</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9</a:t>
            </a:fld>
            <a:endParaRPr lang="tr-TR"/>
          </a:p>
        </p:txBody>
      </p:sp>
    </p:spTree>
    <p:extLst>
      <p:ext uri="{BB962C8B-B14F-4D97-AF65-F5344CB8AC3E}">
        <p14:creationId xmlns:p14="http://schemas.microsoft.com/office/powerpoint/2010/main" val="1064145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a:t>Also, any kernel point in a given shape segment could be used to prevent self-collisions during shape deformation.</a:t>
            </a:r>
          </a:p>
          <a:p>
            <a:endParaRPr lang="en-US" dirty="0"/>
          </a:p>
          <a:p>
            <a:r>
              <a:rPr lang="en-US" dirty="0"/>
              <a:t>It is possible to define each boundary vertex of a shape uniquely over any point in its kernel.</a:t>
            </a:r>
          </a:p>
          <a:p>
            <a:r>
              <a:rPr lang="en-US" dirty="0"/>
              <a:t>By using the angle from a selected reference direction and the distance from a selected kernel point, we can obtain a unique definition for each vertex.</a:t>
            </a:r>
          </a:p>
          <a:p>
            <a:r>
              <a:rPr lang="en-US" dirty="0"/>
              <a:t>And when we linearly interpolate this angles and distances during the deformation, the angular ordering between the boundary vertices are preserved.</a:t>
            </a:r>
          </a:p>
          <a:p>
            <a:r>
              <a:rPr lang="en-US" dirty="0"/>
              <a:t>As a result, we do not see any overlapping vertices or edges (which is caused by the angular ordering is distorted) on the produced animations.</a:t>
            </a:r>
            <a:endParaRPr lang="tr-TR" dirty="0"/>
          </a:p>
        </p:txBody>
      </p:sp>
      <p:sp>
        <p:nvSpPr>
          <p:cNvPr id="4" name="Slayt Numarası Yer Tutucusu 3"/>
          <p:cNvSpPr>
            <a:spLocks noGrp="1"/>
          </p:cNvSpPr>
          <p:nvPr>
            <p:ph type="sldNum" sz="quarter" idx="5"/>
          </p:nvPr>
        </p:nvSpPr>
        <p:spPr/>
        <p:txBody>
          <a:bodyPr/>
          <a:lstStyle/>
          <a:p>
            <a:fld id="{5C657CC0-E19F-4599-9919-3296AEE11AF3}" type="slidenum">
              <a:rPr lang="tr-TR" smtClean="0"/>
              <a:t>10</a:t>
            </a:fld>
            <a:endParaRPr lang="tr-TR"/>
          </a:p>
        </p:txBody>
      </p:sp>
    </p:spTree>
    <p:extLst>
      <p:ext uri="{BB962C8B-B14F-4D97-AF65-F5344CB8AC3E}">
        <p14:creationId xmlns:p14="http://schemas.microsoft.com/office/powerpoint/2010/main" val="325550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D7FDC0-23E9-EDE7-B23C-FFDD9761419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22E5E03-F0A6-3970-ABE2-4A0A88E9EE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6DB995E-8137-9569-0DF6-6217F4168764}"/>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5" name="Alt Bilgi Yer Tutucusu 4">
            <a:extLst>
              <a:ext uri="{FF2B5EF4-FFF2-40B4-BE49-F238E27FC236}">
                <a16:creationId xmlns:a16="http://schemas.microsoft.com/office/drawing/2014/main" id="{D199B497-64FA-7536-9997-D4E836CAB8C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F9BAD41-3716-3F93-FE1D-99D6B6032886}"/>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212499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9ADA70-21C2-B3BC-0B07-536D108A559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DA3CE0A-8D41-E397-6A13-8E9A8CE27AB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1B26E8D-6C1D-2C7F-9E36-5431E0558B85}"/>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5" name="Alt Bilgi Yer Tutucusu 4">
            <a:extLst>
              <a:ext uri="{FF2B5EF4-FFF2-40B4-BE49-F238E27FC236}">
                <a16:creationId xmlns:a16="http://schemas.microsoft.com/office/drawing/2014/main" id="{829EE24A-C8E5-2897-713B-F8BF3178D5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59BF6A-30E9-B38F-B8ED-F96B947C7897}"/>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2529941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362EAA2-34E5-EBB0-712A-90688C4B607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19CAA8C-2090-3F45-0BF4-3AAA3233EF4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638ADF-233B-C4C3-3D8E-5EBA7E562D09}"/>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5" name="Alt Bilgi Yer Tutucusu 4">
            <a:extLst>
              <a:ext uri="{FF2B5EF4-FFF2-40B4-BE49-F238E27FC236}">
                <a16:creationId xmlns:a16="http://schemas.microsoft.com/office/drawing/2014/main" id="{68019CF3-6979-C526-5CDB-E3DA9D16FFC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12DA59-9ECA-AC51-B4AF-B770B70B8891}"/>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3996965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6573EC-70F5-17FD-A80A-AA122C066BB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6F1ACC3-B3F9-2FC0-CEC1-9427EFA9E36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5B0EB0B-33FB-7591-7314-47B155C22D4F}"/>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5" name="Alt Bilgi Yer Tutucusu 4">
            <a:extLst>
              <a:ext uri="{FF2B5EF4-FFF2-40B4-BE49-F238E27FC236}">
                <a16:creationId xmlns:a16="http://schemas.microsoft.com/office/drawing/2014/main" id="{8250ECDA-C760-FDDB-CD1A-68138C3BD3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AB3FA-0928-848D-F7A9-ACC976D0AD4C}"/>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2918756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2ACC53-B24F-8672-3C6B-386A282885F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8CA1C42-D05E-AB08-24DD-BB1A89C7A12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3D67667-8DDA-4BE7-F35E-6501E583D74D}"/>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5" name="Alt Bilgi Yer Tutucusu 4">
            <a:extLst>
              <a:ext uri="{FF2B5EF4-FFF2-40B4-BE49-F238E27FC236}">
                <a16:creationId xmlns:a16="http://schemas.microsoft.com/office/drawing/2014/main" id="{2E02F778-8171-91B3-2797-AFD0E42691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44153D-04FF-7138-0DBF-4B6E212BB501}"/>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811712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61DC09-B601-6B85-17E5-E7987E8953E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EB9AE91-4E67-0DDD-3F15-4CF4DB78290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AA79167-62A8-646C-A394-5002F0DE414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20684B1-A7B7-804E-F10F-7A63F0EB51DF}"/>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6" name="Alt Bilgi Yer Tutucusu 5">
            <a:extLst>
              <a:ext uri="{FF2B5EF4-FFF2-40B4-BE49-F238E27FC236}">
                <a16:creationId xmlns:a16="http://schemas.microsoft.com/office/drawing/2014/main" id="{FCB28972-03EB-8F5D-5D4F-292F469A24C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BD9E033-01BE-6312-2A65-3F1A3B1855A2}"/>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2334595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3CF4D1-83FD-8882-6E2F-0565E263816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81A473-90CC-A320-9531-C777A947E5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3845CCD-6694-0E0D-BB85-D724F9E5763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55287D9-1D92-B4BD-7319-C6041D038D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7DC8DD7-1A63-9276-C47A-BC9A0AF4E6B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921F6E6-B942-2DCD-DFF0-77EDAE6B5AF4}"/>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8" name="Alt Bilgi Yer Tutucusu 7">
            <a:extLst>
              <a:ext uri="{FF2B5EF4-FFF2-40B4-BE49-F238E27FC236}">
                <a16:creationId xmlns:a16="http://schemas.microsoft.com/office/drawing/2014/main" id="{390647C1-C9DA-B96F-A7F8-BBC6916391B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AF22F52E-607E-2A3E-9DEC-F8801460D577}"/>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153008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680BB2-A175-CE6D-7AA4-429C5CCFCA5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233CFC6-D818-94E4-FEBA-1162021560FA}"/>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4" name="Alt Bilgi Yer Tutucusu 3">
            <a:extLst>
              <a:ext uri="{FF2B5EF4-FFF2-40B4-BE49-F238E27FC236}">
                <a16:creationId xmlns:a16="http://schemas.microsoft.com/office/drawing/2014/main" id="{321F4C35-89AD-AB90-5691-B7279E5D813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A4643F5-E1F4-E8E6-F080-21B90A788D79}"/>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769481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74B4C00-9CB4-F9CC-B95E-ED1FE5EEFBE9}"/>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3" name="Alt Bilgi Yer Tutucusu 2">
            <a:extLst>
              <a:ext uri="{FF2B5EF4-FFF2-40B4-BE49-F238E27FC236}">
                <a16:creationId xmlns:a16="http://schemas.microsoft.com/office/drawing/2014/main" id="{2BBA4F93-114F-F4B6-85AA-A485CAF65BB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C027893-6A52-409E-26F5-3BC1FFA22DD6}"/>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196617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782A0-5C0C-5197-7C97-FB5CCEBD8E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C12D35B-3682-CE10-94A4-CEC8DCDFC4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8BD68E2-8079-E8E4-935D-B5B33DBE3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6DB410E-CB14-F2AC-39F2-0AD42F2F57DD}"/>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6" name="Alt Bilgi Yer Tutucusu 5">
            <a:extLst>
              <a:ext uri="{FF2B5EF4-FFF2-40B4-BE49-F238E27FC236}">
                <a16:creationId xmlns:a16="http://schemas.microsoft.com/office/drawing/2014/main" id="{07685689-47D4-6BA0-4FB8-70C38F1D4DA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77BFA84-F80E-3035-B548-BB2D63E0ECB0}"/>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3385839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10E1B8-2D33-F45E-8F80-F2049E6DCB8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024C729-E9DB-BB4E-433C-62AF1F17C2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A593A7B-B264-9568-DF22-6FE5BEEC7F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246C34-1086-C848-5C8F-698B20003D4E}"/>
              </a:ext>
            </a:extLst>
          </p:cNvPr>
          <p:cNvSpPr>
            <a:spLocks noGrp="1"/>
          </p:cNvSpPr>
          <p:nvPr>
            <p:ph type="dt" sz="half" idx="10"/>
          </p:nvPr>
        </p:nvSpPr>
        <p:spPr/>
        <p:txBody>
          <a:bodyPr/>
          <a:lstStyle/>
          <a:p>
            <a:fld id="{CE4D1652-106D-4E11-807F-BE2F0430C8BF}" type="datetimeFigureOut">
              <a:rPr lang="tr-TR" smtClean="0"/>
              <a:t>23.06.2024</a:t>
            </a:fld>
            <a:endParaRPr lang="tr-TR"/>
          </a:p>
        </p:txBody>
      </p:sp>
      <p:sp>
        <p:nvSpPr>
          <p:cNvPr id="6" name="Alt Bilgi Yer Tutucusu 5">
            <a:extLst>
              <a:ext uri="{FF2B5EF4-FFF2-40B4-BE49-F238E27FC236}">
                <a16:creationId xmlns:a16="http://schemas.microsoft.com/office/drawing/2014/main" id="{5753D88E-4E0A-BC03-1EDD-E10A12724E0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6938A41-4B79-6012-A6C3-F123478E21BB}"/>
              </a:ext>
            </a:extLst>
          </p:cNvPr>
          <p:cNvSpPr>
            <a:spLocks noGrp="1"/>
          </p:cNvSpPr>
          <p:nvPr>
            <p:ph type="sldNum" sz="quarter" idx="12"/>
          </p:nvPr>
        </p:nvSpPr>
        <p:spPr/>
        <p:txBody>
          <a:bodyPr/>
          <a:lstStyle/>
          <a:p>
            <a:fld id="{0F214142-DDA5-4D5C-98EB-F2483B5799C6}" type="slidenum">
              <a:rPr lang="tr-TR" smtClean="0"/>
              <a:t>‹#›</a:t>
            </a:fld>
            <a:endParaRPr lang="tr-TR"/>
          </a:p>
        </p:txBody>
      </p:sp>
    </p:spTree>
    <p:extLst>
      <p:ext uri="{BB962C8B-B14F-4D97-AF65-F5344CB8AC3E}">
        <p14:creationId xmlns:p14="http://schemas.microsoft.com/office/powerpoint/2010/main" val="1504377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86EE4E8-F16C-A20D-87E5-0785D89306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9A9CD85-1E7B-AEB9-7720-897EC00D68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C5D4F5-B34F-201C-8379-1E6D7B57F0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E4D1652-106D-4E11-807F-BE2F0430C8BF}" type="datetimeFigureOut">
              <a:rPr lang="tr-TR" smtClean="0"/>
              <a:t>23.06.2024</a:t>
            </a:fld>
            <a:endParaRPr lang="tr-TR"/>
          </a:p>
        </p:txBody>
      </p:sp>
      <p:sp>
        <p:nvSpPr>
          <p:cNvPr id="5" name="Alt Bilgi Yer Tutucusu 4">
            <a:extLst>
              <a:ext uri="{FF2B5EF4-FFF2-40B4-BE49-F238E27FC236}">
                <a16:creationId xmlns:a16="http://schemas.microsoft.com/office/drawing/2014/main" id="{A1EEDC8E-26D7-9197-C674-D442301B95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E71880C9-6C18-13CE-4B39-03C4BC08FF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214142-DDA5-4D5C-98EB-F2483B5799C6}" type="slidenum">
              <a:rPr lang="tr-TR" smtClean="0"/>
              <a:t>‹#›</a:t>
            </a:fld>
            <a:endParaRPr lang="tr-TR"/>
          </a:p>
        </p:txBody>
      </p:sp>
    </p:spTree>
    <p:extLst>
      <p:ext uri="{BB962C8B-B14F-4D97-AF65-F5344CB8AC3E}">
        <p14:creationId xmlns:p14="http://schemas.microsoft.com/office/powerpoint/2010/main" val="960737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5.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26.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29.png"/><Relationship Id="rId21" Type="http://schemas.openxmlformats.org/officeDocument/2006/relationships/image" Target="../media/image47.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33.xml"/><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23" Type="http://schemas.openxmlformats.org/officeDocument/2006/relationships/image" Target="../media/image49.png"/><Relationship Id="rId10" Type="http://schemas.openxmlformats.org/officeDocument/2006/relationships/image" Target="../media/image36.png"/><Relationship Id="rId19" Type="http://schemas.openxmlformats.org/officeDocument/2006/relationships/image" Target="../media/image45.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 Id="rId22"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9.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8.png"/><Relationship Id="rId2" Type="http://schemas.openxmlformats.org/officeDocument/2006/relationships/notesSlide" Target="../notesSlides/notesSlide35.xml"/><Relationship Id="rId16" Type="http://schemas.openxmlformats.org/officeDocument/2006/relationships/chart" Target="../charts/chart4.xml"/><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52.png"/><Relationship Id="rId15" Type="http://schemas.openxmlformats.org/officeDocument/2006/relationships/image" Target="../media/image61.png"/><Relationship Id="rId10"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chart" Target="../charts/chart3.xml"/><Relationship Id="rId14" Type="http://schemas.openxmlformats.org/officeDocument/2006/relationships/image" Target="../media/image60.png"/></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5.mp4"/><Relationship Id="rId1" Type="http://schemas.openxmlformats.org/officeDocument/2006/relationships/video" Target="NULL" TargetMode="External"/><Relationship Id="rId5" Type="http://schemas.openxmlformats.org/officeDocument/2006/relationships/image" Target="../media/image63.png"/><Relationship Id="rId4"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4"/><Relationship Id="rId1" Type="http://schemas.openxmlformats.org/officeDocument/2006/relationships/video" Target="NULL" TargetMode="External"/><Relationship Id="rId5" Type="http://schemas.openxmlformats.org/officeDocument/2006/relationships/image" Target="../media/image64.png"/><Relationship Id="rId4"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7.mp4"/><Relationship Id="rId1" Type="http://schemas.openxmlformats.org/officeDocument/2006/relationships/video" Target="NULL" TargetMode="External"/><Relationship Id="rId4" Type="http://schemas.openxmlformats.org/officeDocument/2006/relationships/image" Target="../media/image65.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8.mp4"/><Relationship Id="rId1" Type="http://schemas.openxmlformats.org/officeDocument/2006/relationships/video" Target="NULL" TargetMode="External"/><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68.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BC6F091-DCF9-14BF-0F30-7C87C40A9F7B}"/>
              </a:ext>
            </a:extLst>
          </p:cNvPr>
          <p:cNvSpPr/>
          <p:nvPr/>
        </p:nvSpPr>
        <p:spPr>
          <a:xfrm>
            <a:off x="-606218" y="-199697"/>
            <a:ext cx="13320000" cy="7181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a:extLst>
              <a:ext uri="{FF2B5EF4-FFF2-40B4-BE49-F238E27FC236}">
                <a16:creationId xmlns:a16="http://schemas.microsoft.com/office/drawing/2014/main" id="{2459F85D-9703-1A6C-1FA1-6369C634514A}"/>
              </a:ext>
            </a:extLst>
          </p:cNvPr>
          <p:cNvSpPr>
            <a:spLocks noGrp="1"/>
          </p:cNvSpPr>
          <p:nvPr>
            <p:ph type="ctrTitle"/>
          </p:nvPr>
        </p:nvSpPr>
        <p:spPr>
          <a:xfrm>
            <a:off x="1416000" y="32736"/>
            <a:ext cx="9144000" cy="2387600"/>
          </a:xfrm>
        </p:spPr>
        <p:txBody>
          <a:bodyPr>
            <a:normAutofit/>
          </a:bodyPr>
          <a:lstStyle/>
          <a:p>
            <a:r>
              <a:rPr lang="tr-TR" sz="8000" b="1" dirty="0">
                <a:solidFill>
                  <a:schemeClr val="tx2">
                    <a:lumMod val="75000"/>
                    <a:lumOff val="25000"/>
                  </a:schemeClr>
                </a:solidFill>
              </a:rPr>
              <a:t>Ker</a:t>
            </a:r>
            <a:r>
              <a:rPr lang="tr-TR" sz="8000" b="1" dirty="0">
                <a:solidFill>
                  <a:schemeClr val="accent1">
                    <a:lumMod val="60000"/>
                    <a:lumOff val="40000"/>
                  </a:schemeClr>
                </a:solidFill>
              </a:rPr>
              <a:t>Gen</a:t>
            </a:r>
            <a:endParaRPr lang="tr-TR" sz="8000" b="1" dirty="0"/>
          </a:p>
        </p:txBody>
      </p:sp>
      <p:sp>
        <p:nvSpPr>
          <p:cNvPr id="3" name="Alt Başlık 2">
            <a:extLst>
              <a:ext uri="{FF2B5EF4-FFF2-40B4-BE49-F238E27FC236}">
                <a16:creationId xmlns:a16="http://schemas.microsoft.com/office/drawing/2014/main" id="{10C52528-65C5-C52C-0664-E834B107EA42}"/>
              </a:ext>
            </a:extLst>
          </p:cNvPr>
          <p:cNvSpPr>
            <a:spLocks noGrp="1"/>
          </p:cNvSpPr>
          <p:nvPr>
            <p:ph type="subTitle" idx="1"/>
          </p:nvPr>
        </p:nvSpPr>
        <p:spPr>
          <a:xfrm>
            <a:off x="1416000" y="2267372"/>
            <a:ext cx="9144000" cy="4185628"/>
          </a:xfrm>
        </p:spPr>
        <p:txBody>
          <a:bodyPr>
            <a:normAutofit/>
          </a:bodyPr>
          <a:lstStyle/>
          <a:p>
            <a:r>
              <a:rPr lang="tr-TR" sz="2000" dirty="0">
                <a:solidFill>
                  <a:schemeClr val="tx2">
                    <a:lumMod val="75000"/>
                    <a:lumOff val="25000"/>
                  </a:schemeClr>
                </a:solidFill>
              </a:rPr>
              <a:t>    ‘Kernel</a:t>
            </a:r>
            <a:r>
              <a:rPr lang="tr-TR" sz="2000" dirty="0"/>
              <a:t>   </a:t>
            </a:r>
            <a:r>
              <a:rPr lang="tr-TR" sz="2000" dirty="0">
                <a:solidFill>
                  <a:schemeClr val="accent1">
                    <a:lumMod val="60000"/>
                    <a:lumOff val="40000"/>
                  </a:schemeClr>
                </a:solidFill>
              </a:rPr>
              <a:t>Generation’</a:t>
            </a:r>
          </a:p>
          <a:p>
            <a:endParaRPr lang="tr-TR" sz="2000" dirty="0">
              <a:solidFill>
                <a:schemeClr val="accent1">
                  <a:lumMod val="60000"/>
                  <a:lumOff val="40000"/>
                </a:schemeClr>
              </a:solidFill>
            </a:endParaRPr>
          </a:p>
          <a:p>
            <a:r>
              <a:rPr lang="tr-TR" b="1" dirty="0">
                <a:effectLst>
                  <a:outerShdw blurRad="38100" dist="38100" dir="2700000" algn="tl">
                    <a:srgbClr val="000000">
                      <a:alpha val="43137"/>
                    </a:srgbClr>
                  </a:outerShdw>
                </a:effectLst>
              </a:rPr>
              <a:t>A Kernel Computation Algorithm for 3D Polygon Meshes</a:t>
            </a:r>
          </a:p>
          <a:p>
            <a:endParaRPr lang="tr-TR" b="1" dirty="0"/>
          </a:p>
          <a:p>
            <a:r>
              <a:rPr lang="tr-TR" b="1" dirty="0">
                <a:solidFill>
                  <a:schemeClr val="accent2"/>
                </a:solidFill>
                <a:effectLst>
                  <a:outerShdw blurRad="38100" dist="38100" dir="2700000" algn="tl">
                    <a:srgbClr val="000000">
                      <a:alpha val="43137"/>
                    </a:srgbClr>
                  </a:outerShdw>
                </a:effectLst>
              </a:rPr>
              <a:t>Symposium on Geometry Processing 2024</a:t>
            </a:r>
          </a:p>
          <a:p>
            <a:endParaRPr lang="tr-TR" b="1" dirty="0"/>
          </a:p>
          <a:p>
            <a:r>
              <a:rPr lang="tr-TR" sz="2000" dirty="0"/>
              <a:t>Merve Asiler </a:t>
            </a:r>
            <a:r>
              <a:rPr lang="tr-TR" sz="2000" dirty="0" err="1"/>
              <a:t>and</a:t>
            </a:r>
            <a:r>
              <a:rPr lang="tr-TR" sz="2000" b="1" dirty="0"/>
              <a:t> Yusuf Sahillioğlu</a:t>
            </a:r>
          </a:p>
          <a:p>
            <a:r>
              <a:rPr lang="tr-TR" sz="1800" i="1" dirty="0" err="1"/>
              <a:t>Computer</a:t>
            </a:r>
            <a:r>
              <a:rPr lang="tr-TR" sz="1800" i="1" dirty="0"/>
              <a:t> </a:t>
            </a:r>
            <a:r>
              <a:rPr lang="tr-TR" sz="1800" i="1" dirty="0" err="1"/>
              <a:t>Engineering</a:t>
            </a:r>
            <a:r>
              <a:rPr lang="tr-TR" sz="1800" i="1" dirty="0"/>
              <a:t> </a:t>
            </a:r>
            <a:r>
              <a:rPr lang="tr-TR" sz="1800" i="1" dirty="0" err="1"/>
              <a:t>Dept</a:t>
            </a:r>
            <a:r>
              <a:rPr lang="tr-TR" sz="1800" i="1" dirty="0"/>
              <a:t>., Middle East Technical University, Turkey</a:t>
            </a:r>
          </a:p>
        </p:txBody>
      </p:sp>
    </p:spTree>
    <p:extLst>
      <p:ext uri="{BB962C8B-B14F-4D97-AF65-F5344CB8AC3E}">
        <p14:creationId xmlns:p14="http://schemas.microsoft.com/office/powerpoint/2010/main" val="135016809"/>
      </p:ext>
    </p:extLst>
  </p:cSld>
  <p:clrMapOvr>
    <a:masterClrMapping/>
  </p:clrMapOvr>
  <mc:AlternateContent xmlns:mc="http://schemas.openxmlformats.org/markup-compatibility/2006" xmlns:p14="http://schemas.microsoft.com/office/powerpoint/2010/main">
    <mc:Choice Requires="p14">
      <p:transition spd="slow" p14:dur="4000" advClick="0" advTm="2300"/>
    </mc:Choice>
    <mc:Fallback xmlns="">
      <p:transition spd="slow" advClick="0" advTm="23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4000" y="2802396"/>
            <a:ext cx="3312000"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tr-TR" sz="1800" b="1" dirty="0" err="1">
                <a:solidFill>
                  <a:schemeClr val="tx1"/>
                </a:solidFill>
                <a:latin typeface="Times New Roman" panose="02020603050405020304" pitchFamily="18" charset="0"/>
                <a:cs typeface="Times New Roman" panose="02020603050405020304" pitchFamily="18" charset="0"/>
              </a:rPr>
              <a:t>Use</a:t>
            </a:r>
            <a:r>
              <a:rPr lang="tr-TR" sz="1800" b="1" dirty="0">
                <a:solidFill>
                  <a:schemeClr val="tx1"/>
                </a:solidFill>
                <a:latin typeface="Times New Roman" panose="02020603050405020304" pitchFamily="18" charset="0"/>
                <a:cs typeface="Times New Roman" panose="02020603050405020304" pitchFamily="18" charset="0"/>
              </a:rPr>
              <a:t> case: </a:t>
            </a:r>
            <a:r>
              <a:rPr lang="tr-TR" b="1" dirty="0">
                <a:solidFill>
                  <a:schemeClr val="accent4">
                    <a:lumMod val="75000"/>
                  </a:schemeClr>
                </a:solidFill>
                <a:latin typeface="Times New Roman" panose="02020603050405020304" pitchFamily="18" charset="0"/>
                <a:cs typeface="Times New Roman" panose="02020603050405020304" pitchFamily="18" charset="0"/>
              </a:rPr>
              <a:t>A single kernel point</a:t>
            </a:r>
            <a:endParaRPr lang="tr-TR" sz="1800" dirty="0">
              <a:solidFill>
                <a:schemeClr val="accent4">
                  <a:lumMod val="75000"/>
                </a:schemeClr>
              </a:solidFill>
              <a:latin typeface="Times New Roman" panose="02020603050405020304" pitchFamily="18" charset="0"/>
              <a:cs typeface="Times New Roman" panose="02020603050405020304" pitchFamily="18" charset="0"/>
            </a:endParaRPr>
          </a:p>
          <a:p>
            <a:pPr algn="just"/>
            <a:endParaRPr lang="tr-TR" sz="1800" b="1" dirty="0">
              <a:solidFill>
                <a:schemeClr val="tx1"/>
              </a:solidFill>
              <a:latin typeface="Times New Roman" panose="02020603050405020304" pitchFamily="18" charset="0"/>
              <a:cs typeface="Times New Roman" panose="02020603050405020304" pitchFamily="18" charset="0"/>
            </a:endParaRPr>
          </a:p>
          <a:p>
            <a:pPr algn="just"/>
            <a:endParaRPr lang="tr-TR" sz="1800" b="1" dirty="0">
              <a:solidFill>
                <a:schemeClr val="tx1"/>
              </a:solidFill>
              <a:latin typeface="Times New Roman" panose="02020603050405020304" pitchFamily="18" charset="0"/>
              <a:cs typeface="Times New Roman" panose="02020603050405020304" pitchFamily="18" charset="0"/>
            </a:endParaRPr>
          </a:p>
          <a:p>
            <a:pPr algn="just"/>
            <a:r>
              <a:rPr lang="tr-TR" b="1" dirty="0" err="1">
                <a:solidFill>
                  <a:schemeClr val="tx1"/>
                </a:solidFill>
                <a:latin typeface="Times New Roman" panose="02020603050405020304" pitchFamily="18" charset="0"/>
                <a:cs typeface="Times New Roman" panose="02020603050405020304" pitchFamily="18" charset="0"/>
              </a:rPr>
              <a:t>Collision-free</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deformation</a:t>
            </a:r>
            <a:endParaRPr lang="tr-TR" sz="1800" dirty="0">
              <a:solidFill>
                <a:schemeClr val="tx1"/>
              </a:solidFill>
              <a:latin typeface="Times New Roman" panose="02020603050405020304" pitchFamily="18" charset="0"/>
              <a:cs typeface="Times New Roman" panose="02020603050405020304" pitchFamily="18" charset="0"/>
            </a:endParaRPr>
          </a:p>
          <a:p>
            <a:pPr algn="just"/>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Shapira</a:t>
            </a:r>
            <a:r>
              <a:rPr lang="tr-TR" sz="1400" dirty="0">
                <a:solidFill>
                  <a:schemeClr val="tx1"/>
                </a:solidFill>
                <a:latin typeface="Times New Roman" panose="02020603050405020304" pitchFamily="18" charset="0"/>
                <a:cs typeface="Times New Roman" panose="02020603050405020304" pitchFamily="18" charset="0"/>
              </a:rPr>
              <a:t> and </a:t>
            </a:r>
            <a:r>
              <a:rPr lang="tr-TR" sz="1400" dirty="0" err="1">
                <a:solidFill>
                  <a:schemeClr val="tx1"/>
                </a:solidFill>
                <a:latin typeface="Times New Roman" panose="02020603050405020304" pitchFamily="18" charset="0"/>
                <a:cs typeface="Times New Roman" panose="02020603050405020304" pitchFamily="18" charset="0"/>
              </a:rPr>
              <a:t>Rappoport</a:t>
            </a:r>
            <a:r>
              <a:rPr lang="tr-TR" sz="1400" dirty="0">
                <a:solidFill>
                  <a:schemeClr val="tx1"/>
                </a:solidFill>
                <a:latin typeface="Times New Roman" panose="02020603050405020304" pitchFamily="18" charset="0"/>
                <a:cs typeface="Times New Roman" panose="02020603050405020304" pitchFamily="18" charset="0"/>
              </a:rPr>
              <a:t> 1995]</a:t>
            </a:r>
          </a:p>
          <a:p>
            <a:pPr marL="0" indent="0" algn="just">
              <a:buNone/>
            </a:pPr>
            <a:endParaRPr lang="tr-TR" sz="1800" dirty="0">
              <a:solidFill>
                <a:schemeClr val="tx1"/>
              </a:solidFill>
              <a:latin typeface="Times New Roman" panose="02020603050405020304" pitchFamily="18" charset="0"/>
              <a:cs typeface="Times New Roman" panose="02020603050405020304" pitchFamily="18" charset="0"/>
            </a:endParaRPr>
          </a:p>
          <a:p>
            <a:pPr algn="just"/>
            <a:endParaRPr lang="tr-TR" dirty="0">
              <a:solidFill>
                <a:schemeClr val="tx1"/>
              </a:solidFill>
              <a:latin typeface="Times New Roman" panose="02020603050405020304" pitchFamily="18" charset="0"/>
              <a:cs typeface="Times New Roman" panose="02020603050405020304" pitchFamily="18" charset="0"/>
            </a:endParaRPr>
          </a:p>
        </p:txBody>
      </p:sp>
      <p:grpSp>
        <p:nvGrpSpPr>
          <p:cNvPr id="36" name="Grup 35">
            <a:extLst>
              <a:ext uri="{FF2B5EF4-FFF2-40B4-BE49-F238E27FC236}">
                <a16:creationId xmlns:a16="http://schemas.microsoft.com/office/drawing/2014/main" id="{4DC3B36C-4543-115D-844F-38FEDD4B6BAF}"/>
              </a:ext>
            </a:extLst>
          </p:cNvPr>
          <p:cNvGrpSpPr>
            <a:grpSpLocks noChangeAspect="1"/>
          </p:cNvGrpSpPr>
          <p:nvPr/>
        </p:nvGrpSpPr>
        <p:grpSpPr>
          <a:xfrm>
            <a:off x="5104413" y="1620740"/>
            <a:ext cx="5494944" cy="2339818"/>
            <a:chOff x="5196002" y="1862273"/>
            <a:chExt cx="6291148" cy="2678851"/>
          </a:xfrm>
        </p:grpSpPr>
        <p:grpSp>
          <p:nvGrpSpPr>
            <p:cNvPr id="18" name="Grup 17">
              <a:extLst>
                <a:ext uri="{FF2B5EF4-FFF2-40B4-BE49-F238E27FC236}">
                  <a16:creationId xmlns:a16="http://schemas.microsoft.com/office/drawing/2014/main" id="{DCE7C738-2283-A5FC-5929-0FEB0221BAF5}"/>
                </a:ext>
              </a:extLst>
            </p:cNvPr>
            <p:cNvGrpSpPr>
              <a:grpSpLocks noChangeAspect="1"/>
            </p:cNvGrpSpPr>
            <p:nvPr/>
          </p:nvGrpSpPr>
          <p:grpSpPr>
            <a:xfrm>
              <a:off x="5196002" y="1862273"/>
              <a:ext cx="5401611" cy="2370971"/>
              <a:chOff x="4296000" y="2418256"/>
              <a:chExt cx="4454700" cy="1955336"/>
            </a:xfrm>
          </p:grpSpPr>
          <p:grpSp>
            <p:nvGrpSpPr>
              <p:cNvPr id="10" name="Grup 9">
                <a:extLst>
                  <a:ext uri="{FF2B5EF4-FFF2-40B4-BE49-F238E27FC236}">
                    <a16:creationId xmlns:a16="http://schemas.microsoft.com/office/drawing/2014/main" id="{611D7991-CC0A-80D0-9404-F93A340434A0}"/>
                  </a:ext>
                </a:extLst>
              </p:cNvPr>
              <p:cNvGrpSpPr/>
              <p:nvPr/>
            </p:nvGrpSpPr>
            <p:grpSpPr>
              <a:xfrm>
                <a:off x="4296000" y="2626302"/>
                <a:ext cx="4454700" cy="1747290"/>
                <a:chOff x="4296000" y="2626302"/>
                <a:chExt cx="4454700" cy="1747290"/>
              </a:xfrm>
            </p:grpSpPr>
            <p:pic>
              <p:nvPicPr>
                <p:cNvPr id="7" name="Resim 6" descr="diyagram, taslak, çizgi, yazı tipi içeren bir resim&#10;&#10;Açıklama otomatik olarak oluşturuldu">
                  <a:extLst>
                    <a:ext uri="{FF2B5EF4-FFF2-40B4-BE49-F238E27FC236}">
                      <a16:creationId xmlns:a16="http://schemas.microsoft.com/office/drawing/2014/main" id="{9E023941-3E17-EE3E-93C4-2C749FD0EA11}"/>
                    </a:ext>
                  </a:extLst>
                </p:cNvPr>
                <p:cNvPicPr>
                  <a:picLocks noChangeAspect="1"/>
                </p:cNvPicPr>
                <p:nvPr/>
              </p:nvPicPr>
              <p:blipFill rotWithShape="1">
                <a:blip r:embed="rId3">
                  <a:extLst>
                    <a:ext uri="{28A0092B-C50C-407E-A947-70E740481C1C}">
                      <a14:useLocalDpi xmlns:a14="http://schemas.microsoft.com/office/drawing/2010/main" val="0"/>
                    </a:ext>
                  </a:extLst>
                </a:blip>
                <a:srcRect t="12883" b="56495"/>
                <a:stretch/>
              </p:blipFill>
              <p:spPr>
                <a:xfrm>
                  <a:off x="4330483" y="3492630"/>
                  <a:ext cx="4420217" cy="880962"/>
                </a:xfrm>
                <a:prstGeom prst="rect">
                  <a:avLst/>
                </a:prstGeom>
              </p:spPr>
            </p:pic>
            <p:pic>
              <p:nvPicPr>
                <p:cNvPr id="9" name="Resim 8" descr="diyagram, taslak, çizgi, yazı tipi içeren bir resim&#10;&#10;Açıklama otomatik olarak oluşturuldu">
                  <a:extLst>
                    <a:ext uri="{FF2B5EF4-FFF2-40B4-BE49-F238E27FC236}">
                      <a16:creationId xmlns:a16="http://schemas.microsoft.com/office/drawing/2014/main" id="{3F558168-3187-FCE7-DBC0-CF0DCCD119C0}"/>
                    </a:ext>
                  </a:extLst>
                </p:cNvPr>
                <p:cNvPicPr>
                  <a:picLocks noChangeAspect="1"/>
                </p:cNvPicPr>
                <p:nvPr/>
              </p:nvPicPr>
              <p:blipFill rotWithShape="1">
                <a:blip r:embed="rId3">
                  <a:extLst>
                    <a:ext uri="{28A0092B-C50C-407E-A947-70E740481C1C}">
                      <a14:useLocalDpi xmlns:a14="http://schemas.microsoft.com/office/drawing/2010/main" val="0"/>
                    </a:ext>
                  </a:extLst>
                </a:blip>
                <a:srcRect l="-2" t="74940" r="2" b="2536"/>
                <a:stretch/>
              </p:blipFill>
              <p:spPr>
                <a:xfrm>
                  <a:off x="4296000" y="2626302"/>
                  <a:ext cx="4420217" cy="648000"/>
                </a:xfrm>
                <a:prstGeom prst="rect">
                  <a:avLst/>
                </a:prstGeom>
              </p:spPr>
            </p:pic>
          </p:grpSp>
          <p:sp>
            <p:nvSpPr>
              <p:cNvPr id="14" name="Metin kutusu 13">
                <a:extLst>
                  <a:ext uri="{FF2B5EF4-FFF2-40B4-BE49-F238E27FC236}">
                    <a16:creationId xmlns:a16="http://schemas.microsoft.com/office/drawing/2014/main" id="{0E651376-5465-044E-F84B-A8F6467E34FC}"/>
                  </a:ext>
                </a:extLst>
              </p:cNvPr>
              <p:cNvSpPr txBox="1"/>
              <p:nvPr/>
            </p:nvSpPr>
            <p:spPr>
              <a:xfrm>
                <a:off x="4332654" y="2418256"/>
                <a:ext cx="4172486" cy="290601"/>
              </a:xfrm>
              <a:prstGeom prst="rect">
                <a:avLst/>
              </a:prstGeom>
              <a:noFill/>
            </p:spPr>
            <p:txBody>
              <a:bodyPr wrap="square" rtlCol="0">
                <a:spAutoFit/>
              </a:bodyPr>
              <a:lstStyle/>
              <a:p>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   Source                                                                     </a:t>
                </a:r>
                <a:r>
                  <a:rPr lang="tr-TR" sz="1400" b="1" dirty="0" err="1">
                    <a:solidFill>
                      <a:schemeClr val="tx2">
                        <a:lumMod val="75000"/>
                        <a:lumOff val="25000"/>
                      </a:schemeClr>
                    </a:solidFill>
                    <a:latin typeface="Times New Roman" panose="02020603050405020304" pitchFamily="18" charset="0"/>
                    <a:cs typeface="Times New Roman" panose="02020603050405020304" pitchFamily="18" charset="0"/>
                  </a:rPr>
                  <a:t>Target</a:t>
                </a:r>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  </a:t>
                </a:r>
              </a:p>
            </p:txBody>
          </p:sp>
        </p:grpSp>
        <p:sp>
          <p:nvSpPr>
            <p:cNvPr id="19" name="Metin kutusu 18">
              <a:extLst>
                <a:ext uri="{FF2B5EF4-FFF2-40B4-BE49-F238E27FC236}">
                  <a16:creationId xmlns:a16="http://schemas.microsoft.com/office/drawing/2014/main" id="{638C70DA-89DA-1D93-5BAC-E5A3F29B016A}"/>
                </a:ext>
              </a:extLst>
            </p:cNvPr>
            <p:cNvSpPr txBox="1"/>
            <p:nvPr/>
          </p:nvSpPr>
          <p:spPr>
            <a:xfrm>
              <a:off x="5388008" y="4188751"/>
              <a:ext cx="5059409" cy="352373"/>
            </a:xfrm>
            <a:prstGeom prst="rect">
              <a:avLst/>
            </a:prstGeom>
            <a:noFill/>
          </p:spPr>
          <p:txBody>
            <a:bodyPr wrap="square" rtlCol="0">
              <a:spAutoFit/>
            </a:bodyPr>
            <a:lstStyle/>
            <a:p>
              <a:r>
                <a:rPr lang="tr-TR" sz="1400" dirty="0">
                  <a:latin typeface="Times New Roman" panose="02020603050405020304" pitchFamily="18" charset="0"/>
                  <a:cs typeface="Times New Roman" panose="02020603050405020304" pitchFamily="18" charset="0"/>
                </a:rPr>
                <a:t>interpolation </a:t>
              </a:r>
              <a:r>
                <a:rPr lang="tr-TR" sz="1400" dirty="0" err="1">
                  <a:latin typeface="Times New Roman" panose="02020603050405020304" pitchFamily="18" charset="0"/>
                  <a:cs typeface="Times New Roman" panose="02020603050405020304" pitchFamily="18" charset="0"/>
                </a:rPr>
                <a:t>using</a:t>
              </a:r>
              <a:r>
                <a:rPr lang="tr-TR" sz="1400" dirty="0">
                  <a:latin typeface="Times New Roman" panose="02020603050405020304" pitchFamily="18" charset="0"/>
                  <a:cs typeface="Times New Roman" panose="02020603050405020304" pitchFamily="18" charset="0"/>
                </a:rPr>
                <a:t> a single star point for each star segment</a:t>
              </a:r>
            </a:p>
          </p:txBody>
        </p:sp>
        <p:sp>
          <p:nvSpPr>
            <p:cNvPr id="20" name="Metin kutusu 19">
              <a:extLst>
                <a:ext uri="{FF2B5EF4-FFF2-40B4-BE49-F238E27FC236}">
                  <a16:creationId xmlns:a16="http://schemas.microsoft.com/office/drawing/2014/main" id="{8A01E484-D16E-8BF4-349C-B8A0C0AE85A0}"/>
                </a:ext>
              </a:extLst>
            </p:cNvPr>
            <p:cNvSpPr txBox="1"/>
            <p:nvPr/>
          </p:nvSpPr>
          <p:spPr>
            <a:xfrm>
              <a:off x="6427741" y="2807270"/>
              <a:ext cx="5059409" cy="352373"/>
            </a:xfrm>
            <a:prstGeom prst="rect">
              <a:avLst/>
            </a:prstGeom>
            <a:noFill/>
          </p:spPr>
          <p:txBody>
            <a:bodyPr wrap="square" rtlCol="0">
              <a:spAutoFit/>
            </a:bodyPr>
            <a:lstStyle/>
            <a:p>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linear</a:t>
              </a:r>
              <a:r>
                <a:rPr lang="tr-TR" sz="1400" dirty="0">
                  <a:latin typeface="Times New Roman" panose="02020603050405020304" pitchFamily="18" charset="0"/>
                  <a:cs typeface="Times New Roman" panose="02020603050405020304" pitchFamily="18" charset="0"/>
                </a:rPr>
                <a:t> vertex interpolation</a:t>
              </a:r>
            </a:p>
          </p:txBody>
        </p:sp>
      </p:grpSp>
      <p:grpSp>
        <p:nvGrpSpPr>
          <p:cNvPr id="54" name="Grup 53">
            <a:extLst>
              <a:ext uri="{FF2B5EF4-FFF2-40B4-BE49-F238E27FC236}">
                <a16:creationId xmlns:a16="http://schemas.microsoft.com/office/drawing/2014/main" id="{4CDF330C-0B26-A6BB-722B-D353667094EB}"/>
              </a:ext>
            </a:extLst>
          </p:cNvPr>
          <p:cNvGrpSpPr/>
          <p:nvPr/>
        </p:nvGrpSpPr>
        <p:grpSpPr>
          <a:xfrm>
            <a:off x="5520000" y="4239668"/>
            <a:ext cx="3816000" cy="2014723"/>
            <a:chOff x="5887710" y="4193483"/>
            <a:chExt cx="3816000" cy="2014723"/>
          </a:xfrm>
        </p:grpSpPr>
        <p:grpSp>
          <p:nvGrpSpPr>
            <p:cNvPr id="35" name="Grup 34">
              <a:extLst>
                <a:ext uri="{FF2B5EF4-FFF2-40B4-BE49-F238E27FC236}">
                  <a16:creationId xmlns:a16="http://schemas.microsoft.com/office/drawing/2014/main" id="{8C5FF8D6-3460-F73E-6D9A-F6C4D41C9645}"/>
                </a:ext>
              </a:extLst>
            </p:cNvPr>
            <p:cNvGrpSpPr>
              <a:grpSpLocks noChangeAspect="1"/>
            </p:cNvGrpSpPr>
            <p:nvPr/>
          </p:nvGrpSpPr>
          <p:grpSpPr>
            <a:xfrm>
              <a:off x="6761804" y="5127510"/>
              <a:ext cx="2515343" cy="879829"/>
              <a:chOff x="6339905" y="5232171"/>
              <a:chExt cx="3428095" cy="1199095"/>
            </a:xfrm>
          </p:grpSpPr>
          <p:grpSp>
            <p:nvGrpSpPr>
              <p:cNvPr id="33" name="Grup 32">
                <a:extLst>
                  <a:ext uri="{FF2B5EF4-FFF2-40B4-BE49-F238E27FC236}">
                    <a16:creationId xmlns:a16="http://schemas.microsoft.com/office/drawing/2014/main" id="{BB021FBD-E1C3-C7D1-C0B1-E10067E83EA9}"/>
                  </a:ext>
                </a:extLst>
              </p:cNvPr>
              <p:cNvGrpSpPr/>
              <p:nvPr/>
            </p:nvGrpSpPr>
            <p:grpSpPr>
              <a:xfrm>
                <a:off x="6339905" y="5232171"/>
                <a:ext cx="1056891" cy="972042"/>
                <a:chOff x="6339905" y="5232171"/>
                <a:chExt cx="1056891" cy="972042"/>
              </a:xfrm>
            </p:grpSpPr>
            <p:sp>
              <p:nvSpPr>
                <p:cNvPr id="22" name="Dikdörtgen 21">
                  <a:extLst>
                    <a:ext uri="{FF2B5EF4-FFF2-40B4-BE49-F238E27FC236}">
                      <a16:creationId xmlns:a16="http://schemas.microsoft.com/office/drawing/2014/main" id="{4AC4EB94-A9B3-B88E-A24A-7621C754437A}"/>
                    </a:ext>
                  </a:extLst>
                </p:cNvPr>
                <p:cNvSpPr/>
                <p:nvPr/>
              </p:nvSpPr>
              <p:spPr>
                <a:xfrm>
                  <a:off x="6339905" y="5351930"/>
                  <a:ext cx="72000" cy="6781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latin typeface="Times New Roman" panose="02020603050405020304" pitchFamily="18" charset="0"/>
                    <a:cs typeface="Times New Roman" panose="02020603050405020304" pitchFamily="18" charset="0"/>
                  </a:endParaRPr>
                </a:p>
              </p:txBody>
            </p:sp>
            <p:sp>
              <p:nvSpPr>
                <p:cNvPr id="23" name="Dikdörtgen 22">
                  <a:extLst>
                    <a:ext uri="{FF2B5EF4-FFF2-40B4-BE49-F238E27FC236}">
                      <a16:creationId xmlns:a16="http://schemas.microsoft.com/office/drawing/2014/main" id="{AB8CB9B4-06E8-C990-A647-EBD9069A35DA}"/>
                    </a:ext>
                  </a:extLst>
                </p:cNvPr>
                <p:cNvSpPr/>
                <p:nvPr/>
              </p:nvSpPr>
              <p:spPr>
                <a:xfrm>
                  <a:off x="6380560" y="6136396"/>
                  <a:ext cx="72001" cy="67817"/>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 name="Dikdörtgen 24">
                  <a:extLst>
                    <a:ext uri="{FF2B5EF4-FFF2-40B4-BE49-F238E27FC236}">
                      <a16:creationId xmlns:a16="http://schemas.microsoft.com/office/drawing/2014/main" id="{A8329E76-FF85-9AD5-3BA3-6C0768672879}"/>
                    </a:ext>
                  </a:extLst>
                </p:cNvPr>
                <p:cNvSpPr/>
                <p:nvPr/>
              </p:nvSpPr>
              <p:spPr>
                <a:xfrm rot="21283049">
                  <a:off x="6780752" y="6077840"/>
                  <a:ext cx="72000" cy="67816"/>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 name="Dikdörtgen 23">
                  <a:extLst>
                    <a:ext uri="{FF2B5EF4-FFF2-40B4-BE49-F238E27FC236}">
                      <a16:creationId xmlns:a16="http://schemas.microsoft.com/office/drawing/2014/main" id="{07A0EACD-5FF8-2221-5B52-1690DCFCD60B}"/>
                    </a:ext>
                  </a:extLst>
                </p:cNvPr>
                <p:cNvSpPr/>
                <p:nvPr/>
              </p:nvSpPr>
              <p:spPr>
                <a:xfrm rot="21283049">
                  <a:off x="7324796" y="5747795"/>
                  <a:ext cx="72000" cy="6781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7" name="Dikdörtgen 26">
                  <a:extLst>
                    <a:ext uri="{FF2B5EF4-FFF2-40B4-BE49-F238E27FC236}">
                      <a16:creationId xmlns:a16="http://schemas.microsoft.com/office/drawing/2014/main" id="{2DA3ECFE-076C-9BC3-71DC-F754176028DB}"/>
                    </a:ext>
                  </a:extLst>
                </p:cNvPr>
                <p:cNvSpPr/>
                <p:nvPr/>
              </p:nvSpPr>
              <p:spPr>
                <a:xfrm rot="21283049">
                  <a:off x="6507483" y="5232171"/>
                  <a:ext cx="72000" cy="67816"/>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grpSp>
          <p:grpSp>
            <p:nvGrpSpPr>
              <p:cNvPr id="34" name="Grup 33">
                <a:extLst>
                  <a:ext uri="{FF2B5EF4-FFF2-40B4-BE49-F238E27FC236}">
                    <a16:creationId xmlns:a16="http://schemas.microsoft.com/office/drawing/2014/main" id="{E5D66D31-9FAC-B117-C187-7BF9C39E2B46}"/>
                  </a:ext>
                </a:extLst>
              </p:cNvPr>
              <p:cNvGrpSpPr/>
              <p:nvPr/>
            </p:nvGrpSpPr>
            <p:grpSpPr>
              <a:xfrm>
                <a:off x="8112000" y="5245080"/>
                <a:ext cx="1656000" cy="1186186"/>
                <a:chOff x="8112000" y="5245080"/>
                <a:chExt cx="1656000" cy="1186186"/>
              </a:xfrm>
            </p:grpSpPr>
            <p:sp>
              <p:nvSpPr>
                <p:cNvPr id="28" name="Dikdörtgen 27">
                  <a:extLst>
                    <a:ext uri="{FF2B5EF4-FFF2-40B4-BE49-F238E27FC236}">
                      <a16:creationId xmlns:a16="http://schemas.microsoft.com/office/drawing/2014/main" id="{29174940-4327-CD42-8E43-1A2283A92C05}"/>
                    </a:ext>
                  </a:extLst>
                </p:cNvPr>
                <p:cNvSpPr/>
                <p:nvPr/>
              </p:nvSpPr>
              <p:spPr>
                <a:xfrm>
                  <a:off x="8112000" y="5245080"/>
                  <a:ext cx="72000" cy="6781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9" name="Dikdörtgen 28">
                  <a:extLst>
                    <a:ext uri="{FF2B5EF4-FFF2-40B4-BE49-F238E27FC236}">
                      <a16:creationId xmlns:a16="http://schemas.microsoft.com/office/drawing/2014/main" id="{A6323268-7719-3764-708C-01E5EF3D9DA4}"/>
                    </a:ext>
                  </a:extLst>
                </p:cNvPr>
                <p:cNvSpPr/>
                <p:nvPr/>
              </p:nvSpPr>
              <p:spPr>
                <a:xfrm>
                  <a:off x="9250363" y="5528377"/>
                  <a:ext cx="72000" cy="6781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30" name="Dikdörtgen 29">
                  <a:extLst>
                    <a:ext uri="{FF2B5EF4-FFF2-40B4-BE49-F238E27FC236}">
                      <a16:creationId xmlns:a16="http://schemas.microsoft.com/office/drawing/2014/main" id="{F9400475-02F1-BF4A-D3EF-DE9E4FB8C339}"/>
                    </a:ext>
                  </a:extLst>
                </p:cNvPr>
                <p:cNvSpPr/>
                <p:nvPr/>
              </p:nvSpPr>
              <p:spPr>
                <a:xfrm>
                  <a:off x="9696000" y="6363450"/>
                  <a:ext cx="72000" cy="67816"/>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31" name="Dikdörtgen 30">
                  <a:extLst>
                    <a:ext uri="{FF2B5EF4-FFF2-40B4-BE49-F238E27FC236}">
                      <a16:creationId xmlns:a16="http://schemas.microsoft.com/office/drawing/2014/main" id="{0FDC2202-1975-4CC8-F8C5-BA4B278BBCF9}"/>
                    </a:ext>
                  </a:extLst>
                </p:cNvPr>
                <p:cNvSpPr/>
                <p:nvPr/>
              </p:nvSpPr>
              <p:spPr>
                <a:xfrm rot="21283049">
                  <a:off x="8430016" y="6003682"/>
                  <a:ext cx="72000" cy="67816"/>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32" name="Dikdörtgen 31">
                  <a:extLst>
                    <a:ext uri="{FF2B5EF4-FFF2-40B4-BE49-F238E27FC236}">
                      <a16:creationId xmlns:a16="http://schemas.microsoft.com/office/drawing/2014/main" id="{43279CF9-BB06-DBE5-CB34-5BF3524B6209}"/>
                    </a:ext>
                  </a:extLst>
                </p:cNvPr>
                <p:cNvSpPr/>
                <p:nvPr/>
              </p:nvSpPr>
              <p:spPr>
                <a:xfrm rot="21283049">
                  <a:off x="9566140" y="5599364"/>
                  <a:ext cx="72000" cy="67816"/>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grpSp>
        </p:grpSp>
        <p:grpSp>
          <p:nvGrpSpPr>
            <p:cNvPr id="51" name="Grup 50">
              <a:extLst>
                <a:ext uri="{FF2B5EF4-FFF2-40B4-BE49-F238E27FC236}">
                  <a16:creationId xmlns:a16="http://schemas.microsoft.com/office/drawing/2014/main" id="{15688845-68C8-D517-33E4-02D168F22223}"/>
                </a:ext>
              </a:extLst>
            </p:cNvPr>
            <p:cNvGrpSpPr/>
            <p:nvPr/>
          </p:nvGrpSpPr>
          <p:grpSpPr>
            <a:xfrm>
              <a:off x="7702285" y="4193483"/>
              <a:ext cx="93425" cy="288000"/>
              <a:chOff x="7551011" y="4488667"/>
              <a:chExt cx="93425" cy="288000"/>
            </a:xfrm>
          </p:grpSpPr>
          <p:cxnSp>
            <p:nvCxnSpPr>
              <p:cNvPr id="38" name="Düz Ok Bağlayıcısı 37">
                <a:extLst>
                  <a:ext uri="{FF2B5EF4-FFF2-40B4-BE49-F238E27FC236}">
                    <a16:creationId xmlns:a16="http://schemas.microsoft.com/office/drawing/2014/main" id="{E5A5D730-DB7F-5130-3C44-B9DA57B9A81F}"/>
                  </a:ext>
                </a:extLst>
              </p:cNvPr>
              <p:cNvCxnSpPr>
                <a:cxnSpLocks/>
              </p:cNvCxnSpPr>
              <p:nvPr/>
            </p:nvCxnSpPr>
            <p:spPr>
              <a:xfrm>
                <a:off x="7551011" y="4488667"/>
                <a:ext cx="0" cy="288000"/>
              </a:xfrm>
              <a:prstGeom prst="straightConnector1">
                <a:avLst/>
              </a:prstGeom>
              <a:ln>
                <a:solidFill>
                  <a:schemeClr val="tx2">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50" name="Düz Ok Bağlayıcısı 49">
                <a:extLst>
                  <a:ext uri="{FF2B5EF4-FFF2-40B4-BE49-F238E27FC236}">
                    <a16:creationId xmlns:a16="http://schemas.microsoft.com/office/drawing/2014/main" id="{EF7EF64E-1EF7-66B1-08EB-3ADE1B6F1360}"/>
                  </a:ext>
                </a:extLst>
              </p:cNvPr>
              <p:cNvCxnSpPr>
                <a:cxnSpLocks/>
              </p:cNvCxnSpPr>
              <p:nvPr/>
            </p:nvCxnSpPr>
            <p:spPr>
              <a:xfrm>
                <a:off x="7644436" y="4488667"/>
                <a:ext cx="0" cy="288000"/>
              </a:xfrm>
              <a:prstGeom prst="straightConnector1">
                <a:avLst/>
              </a:prstGeom>
              <a:ln>
                <a:solidFill>
                  <a:schemeClr val="tx2">
                    <a:lumMod val="75000"/>
                    <a:lumOff val="25000"/>
                  </a:schemeClr>
                </a:solidFill>
                <a:prstDash val="sysDash"/>
                <a:tailEnd type="triangle"/>
              </a:ln>
            </p:spPr>
            <p:style>
              <a:lnRef idx="2">
                <a:schemeClr val="accent1"/>
              </a:lnRef>
              <a:fillRef idx="0">
                <a:schemeClr val="accent1"/>
              </a:fillRef>
              <a:effectRef idx="1">
                <a:schemeClr val="accent1"/>
              </a:effectRef>
              <a:fontRef idx="minor">
                <a:schemeClr val="tx1"/>
              </a:fontRef>
            </p:style>
          </p:cxnSp>
        </p:grpSp>
        <p:sp>
          <p:nvSpPr>
            <p:cNvPr id="53" name="Dikdörtgen: Köşeleri Yuvarlatılmış 52">
              <a:extLst>
                <a:ext uri="{FF2B5EF4-FFF2-40B4-BE49-F238E27FC236}">
                  <a16:creationId xmlns:a16="http://schemas.microsoft.com/office/drawing/2014/main" id="{95FAB22E-E441-236E-2DDD-F0154FBB1EB7}"/>
                </a:ext>
              </a:extLst>
            </p:cNvPr>
            <p:cNvSpPr/>
            <p:nvPr/>
          </p:nvSpPr>
          <p:spPr>
            <a:xfrm>
              <a:off x="5887710" y="4481483"/>
              <a:ext cx="3816000" cy="1726723"/>
            </a:xfrm>
            <a:prstGeom prst="roundRect">
              <a:avLst/>
            </a:prstGeom>
            <a:noFill/>
            <a:ln>
              <a:solidFill>
                <a:schemeClr val="tx2">
                  <a:lumMod val="75000"/>
                  <a:lumOff val="2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grpSp>
      <p:sp>
        <p:nvSpPr>
          <p:cNvPr id="55" name="Metin kutusu 54">
            <a:extLst>
              <a:ext uri="{FF2B5EF4-FFF2-40B4-BE49-F238E27FC236}">
                <a16:creationId xmlns:a16="http://schemas.microsoft.com/office/drawing/2014/main" id="{9C736730-DB12-91E8-5943-FB21472942E5}"/>
              </a:ext>
            </a:extLst>
          </p:cNvPr>
          <p:cNvSpPr txBox="1"/>
          <p:nvPr/>
        </p:nvSpPr>
        <p:spPr>
          <a:xfrm>
            <a:off x="9351127" y="5016398"/>
            <a:ext cx="2017800" cy="954107"/>
          </a:xfrm>
          <a:prstGeom prst="rect">
            <a:avLst/>
          </a:prstGeom>
          <a:noFill/>
        </p:spPr>
        <p:txBody>
          <a:bodyPr wrap="square" rtlCol="0">
            <a:spAutoFit/>
          </a:bodyPr>
          <a:lstStyle/>
          <a:p>
            <a:pPr algn="ctr"/>
            <a:r>
              <a:rPr lang="tr-TR" sz="1400" dirty="0" err="1">
                <a:latin typeface="Times New Roman" panose="02020603050405020304" pitchFamily="18" charset="0"/>
                <a:cs typeface="Times New Roman" panose="02020603050405020304" pitchFamily="18" charset="0"/>
              </a:rPr>
              <a:t>Defining</a:t>
            </a:r>
            <a:r>
              <a:rPr lang="tr-TR" sz="1400" dirty="0">
                <a:latin typeface="Times New Roman" panose="02020603050405020304" pitchFamily="18" charset="0"/>
                <a:cs typeface="Times New Roman" panose="02020603050405020304" pitchFamily="18" charset="0"/>
              </a:rPr>
              <a:t> vertices </a:t>
            </a:r>
            <a:r>
              <a:rPr lang="tr-TR" sz="1400" dirty="0" err="1">
                <a:latin typeface="Times New Roman" panose="02020603050405020304" pitchFamily="18" charset="0"/>
                <a:cs typeface="Times New Roman" panose="02020603050405020304" pitchFamily="18" charset="0"/>
              </a:rPr>
              <a:t>via</a:t>
            </a:r>
            <a:r>
              <a:rPr lang="tr-TR" sz="1400" dirty="0">
                <a:latin typeface="Times New Roman" panose="02020603050405020304" pitchFamily="18" charset="0"/>
                <a:cs typeface="Times New Roman" panose="02020603050405020304" pitchFamily="18" charset="0"/>
              </a:rPr>
              <a:t> a single star point for each star segment </a:t>
            </a:r>
            <a:r>
              <a:rPr lang="tr-TR" sz="1400" dirty="0" err="1">
                <a:latin typeface="Times New Roman" panose="02020603050405020304" pitchFamily="18" charset="0"/>
                <a:cs typeface="Times New Roman" panose="02020603050405020304" pitchFamily="18" charset="0"/>
              </a:rPr>
              <a:t>preserves</a:t>
            </a: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angle</a:t>
            </a: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ordering</a:t>
            </a:r>
            <a:r>
              <a:rPr lang="tr-TR" sz="1400" dirty="0">
                <a:latin typeface="Times New Roman" panose="02020603050405020304" pitchFamily="18" charset="0"/>
                <a:cs typeface="Times New Roman" panose="02020603050405020304" pitchFamily="18" charset="0"/>
              </a:rPr>
              <a:t>.</a:t>
            </a:r>
          </a:p>
        </p:txBody>
      </p:sp>
      <p:sp>
        <p:nvSpPr>
          <p:cNvPr id="56" name="Dikdörtgen: Köşeleri Yuvarlatılmış 55">
            <a:extLst>
              <a:ext uri="{FF2B5EF4-FFF2-40B4-BE49-F238E27FC236}">
                <a16:creationId xmlns:a16="http://schemas.microsoft.com/office/drawing/2014/main" id="{35786838-1F20-1373-908B-AE037BA4DC44}"/>
              </a:ext>
            </a:extLst>
          </p:cNvPr>
          <p:cNvSpPr/>
          <p:nvPr/>
        </p:nvSpPr>
        <p:spPr>
          <a:xfrm>
            <a:off x="5008721" y="1620740"/>
            <a:ext cx="4903279" cy="2618928"/>
          </a:xfrm>
          <a:prstGeom prst="roundRect">
            <a:avLst/>
          </a:prstGeom>
          <a:noFill/>
          <a:ln>
            <a:solidFill>
              <a:schemeClr val="tx2">
                <a:lumMod val="75000"/>
                <a:lumOff val="2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grpSp>
        <p:nvGrpSpPr>
          <p:cNvPr id="260" name="Grup 259">
            <a:extLst>
              <a:ext uri="{FF2B5EF4-FFF2-40B4-BE49-F238E27FC236}">
                <a16:creationId xmlns:a16="http://schemas.microsoft.com/office/drawing/2014/main" id="{CB085E29-AFEF-CA16-1A61-91BDA2452CE5}"/>
              </a:ext>
            </a:extLst>
          </p:cNvPr>
          <p:cNvGrpSpPr/>
          <p:nvPr/>
        </p:nvGrpSpPr>
        <p:grpSpPr>
          <a:xfrm>
            <a:off x="5725233" y="4623755"/>
            <a:ext cx="3449932" cy="1542793"/>
            <a:chOff x="5725233" y="4623755"/>
            <a:chExt cx="3449932" cy="1542793"/>
          </a:xfrm>
        </p:grpSpPr>
        <p:sp>
          <p:nvSpPr>
            <p:cNvPr id="57" name="Metin kutusu 56">
              <a:extLst>
                <a:ext uri="{FF2B5EF4-FFF2-40B4-BE49-F238E27FC236}">
                  <a16:creationId xmlns:a16="http://schemas.microsoft.com/office/drawing/2014/main" id="{2CD7E910-CC5E-D7DF-C23C-1902A00E54BD}"/>
                </a:ext>
              </a:extLst>
            </p:cNvPr>
            <p:cNvSpPr txBox="1"/>
            <p:nvPr/>
          </p:nvSpPr>
          <p:spPr>
            <a:xfrm>
              <a:off x="6887361" y="5340418"/>
              <a:ext cx="137694" cy="307777"/>
            </a:xfrm>
            <a:prstGeom prst="rect">
              <a:avLst/>
            </a:prstGeom>
            <a:noFill/>
          </p:spPr>
          <p:txBody>
            <a:bodyPr wrap="square" rtlCol="0">
              <a:spAutoFit/>
            </a:bodyPr>
            <a:lstStyle/>
            <a:p>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2</a:t>
              </a:r>
            </a:p>
          </p:txBody>
        </p:sp>
        <p:sp>
          <p:nvSpPr>
            <p:cNvPr id="58" name="Metin kutusu 57">
              <a:extLst>
                <a:ext uri="{FF2B5EF4-FFF2-40B4-BE49-F238E27FC236}">
                  <a16:creationId xmlns:a16="http://schemas.microsoft.com/office/drawing/2014/main" id="{554C3A76-543B-3EE8-2403-FD1042225CB6}"/>
                </a:ext>
              </a:extLst>
            </p:cNvPr>
            <p:cNvSpPr txBox="1"/>
            <p:nvPr/>
          </p:nvSpPr>
          <p:spPr>
            <a:xfrm>
              <a:off x="6426108" y="5715653"/>
              <a:ext cx="137694" cy="307777"/>
            </a:xfrm>
            <a:prstGeom prst="rect">
              <a:avLst/>
            </a:prstGeom>
            <a:noFill/>
          </p:spPr>
          <p:txBody>
            <a:bodyPr wrap="square" rtlCol="0">
              <a:spAutoFit/>
            </a:bodyPr>
            <a:lstStyle/>
            <a:p>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1</a:t>
              </a:r>
            </a:p>
          </p:txBody>
        </p:sp>
        <p:sp>
          <p:nvSpPr>
            <p:cNvPr id="59" name="Metin kutusu 58">
              <a:extLst>
                <a:ext uri="{FF2B5EF4-FFF2-40B4-BE49-F238E27FC236}">
                  <a16:creationId xmlns:a16="http://schemas.microsoft.com/office/drawing/2014/main" id="{279D821B-A159-04D5-7E50-ABAA29FCFDDF}"/>
                </a:ext>
              </a:extLst>
            </p:cNvPr>
            <p:cNvSpPr txBox="1"/>
            <p:nvPr/>
          </p:nvSpPr>
          <p:spPr>
            <a:xfrm>
              <a:off x="7651730" y="5208043"/>
              <a:ext cx="137694" cy="307777"/>
            </a:xfrm>
            <a:prstGeom prst="rect">
              <a:avLst/>
            </a:prstGeom>
            <a:noFill/>
          </p:spPr>
          <p:txBody>
            <a:bodyPr wrap="square" rtlCol="0">
              <a:spAutoFit/>
            </a:bodyPr>
            <a:lstStyle/>
            <a:p>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1</a:t>
              </a:r>
            </a:p>
          </p:txBody>
        </p:sp>
        <p:sp>
          <p:nvSpPr>
            <p:cNvPr id="61" name="Metin kutusu 60">
              <a:extLst>
                <a:ext uri="{FF2B5EF4-FFF2-40B4-BE49-F238E27FC236}">
                  <a16:creationId xmlns:a16="http://schemas.microsoft.com/office/drawing/2014/main" id="{D87CE88E-FE33-37BD-1CA7-6CCEF60D99D5}"/>
                </a:ext>
              </a:extLst>
            </p:cNvPr>
            <p:cNvSpPr txBox="1"/>
            <p:nvPr/>
          </p:nvSpPr>
          <p:spPr>
            <a:xfrm>
              <a:off x="8664525" y="5753878"/>
              <a:ext cx="137694" cy="307777"/>
            </a:xfrm>
            <a:prstGeom prst="rect">
              <a:avLst/>
            </a:prstGeom>
            <a:noFill/>
          </p:spPr>
          <p:txBody>
            <a:bodyPr wrap="square" rtlCol="0">
              <a:spAutoFit/>
            </a:bodyPr>
            <a:lstStyle/>
            <a:p>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2</a:t>
              </a:r>
            </a:p>
          </p:txBody>
        </p:sp>
        <p:sp>
          <p:nvSpPr>
            <p:cNvPr id="62" name="Metin kutusu 61">
              <a:extLst>
                <a:ext uri="{FF2B5EF4-FFF2-40B4-BE49-F238E27FC236}">
                  <a16:creationId xmlns:a16="http://schemas.microsoft.com/office/drawing/2014/main" id="{6B5FC5E3-249D-4046-20DC-5B39E8E7F910}"/>
                </a:ext>
              </a:extLst>
            </p:cNvPr>
            <p:cNvSpPr txBox="1"/>
            <p:nvPr/>
          </p:nvSpPr>
          <p:spPr>
            <a:xfrm>
              <a:off x="6253254" y="5017475"/>
              <a:ext cx="137694" cy="307777"/>
            </a:xfrm>
            <a:prstGeom prst="rect">
              <a:avLst/>
            </a:prstGeom>
            <a:noFill/>
          </p:spPr>
          <p:txBody>
            <a:bodyPr wrap="square" rtlCol="0">
              <a:spAutoFit/>
            </a:bodyPr>
            <a:lstStyle/>
            <a:p>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3</a:t>
              </a:r>
            </a:p>
          </p:txBody>
        </p:sp>
        <p:sp>
          <p:nvSpPr>
            <p:cNvPr id="64" name="Metin kutusu 63">
              <a:extLst>
                <a:ext uri="{FF2B5EF4-FFF2-40B4-BE49-F238E27FC236}">
                  <a16:creationId xmlns:a16="http://schemas.microsoft.com/office/drawing/2014/main" id="{6A0EDF62-8FDE-FA39-5A6B-654904CDEFC5}"/>
                </a:ext>
              </a:extLst>
            </p:cNvPr>
            <p:cNvSpPr txBox="1"/>
            <p:nvPr/>
          </p:nvSpPr>
          <p:spPr>
            <a:xfrm>
              <a:off x="8332419" y="5231836"/>
              <a:ext cx="137694" cy="307777"/>
            </a:xfrm>
            <a:prstGeom prst="rect">
              <a:avLst/>
            </a:prstGeom>
            <a:noFill/>
          </p:spPr>
          <p:txBody>
            <a:bodyPr wrap="square" rtlCol="0">
              <a:spAutoFit/>
            </a:bodyPr>
            <a:lstStyle/>
            <a:p>
              <a:r>
                <a:rPr lang="tr-TR" sz="1400" b="1" dirty="0">
                  <a:solidFill>
                    <a:schemeClr val="tx2">
                      <a:lumMod val="75000"/>
                      <a:lumOff val="25000"/>
                    </a:schemeClr>
                  </a:solidFill>
                  <a:latin typeface="Times New Roman" panose="02020603050405020304" pitchFamily="18" charset="0"/>
                  <a:cs typeface="Times New Roman" panose="02020603050405020304" pitchFamily="18" charset="0"/>
                </a:rPr>
                <a:t>3</a:t>
              </a:r>
            </a:p>
          </p:txBody>
        </p:sp>
        <p:cxnSp>
          <p:nvCxnSpPr>
            <p:cNvPr id="66" name="Düz Bağlayıcı 65">
              <a:extLst>
                <a:ext uri="{FF2B5EF4-FFF2-40B4-BE49-F238E27FC236}">
                  <a16:creationId xmlns:a16="http://schemas.microsoft.com/office/drawing/2014/main" id="{57C5EAA0-ECEF-4475-CF24-4613F43AA9AB}"/>
                </a:ext>
              </a:extLst>
            </p:cNvPr>
            <p:cNvCxnSpPr>
              <a:cxnSpLocks/>
            </p:cNvCxnSpPr>
            <p:nvPr/>
          </p:nvCxnSpPr>
          <p:spPr>
            <a:xfrm flipV="1">
              <a:off x="6053661" y="5769583"/>
              <a:ext cx="624710" cy="7233"/>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71" name="Düz Bağlayıcı 70">
              <a:extLst>
                <a:ext uri="{FF2B5EF4-FFF2-40B4-BE49-F238E27FC236}">
                  <a16:creationId xmlns:a16="http://schemas.microsoft.com/office/drawing/2014/main" id="{A03FD567-5B82-56C5-2DF9-91409C062C75}"/>
                </a:ext>
              </a:extLst>
            </p:cNvPr>
            <p:cNvCxnSpPr>
              <a:cxnSpLocks/>
            </p:cNvCxnSpPr>
            <p:nvPr/>
          </p:nvCxnSpPr>
          <p:spPr>
            <a:xfrm>
              <a:off x="6053661" y="5777288"/>
              <a:ext cx="546339" cy="256645"/>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75" name="Düz Bağlayıcı 74">
              <a:extLst>
                <a:ext uri="{FF2B5EF4-FFF2-40B4-BE49-F238E27FC236}">
                  <a16:creationId xmlns:a16="http://schemas.microsoft.com/office/drawing/2014/main" id="{989A2C87-08DF-257A-9610-F37A07F97549}"/>
                </a:ext>
              </a:extLst>
            </p:cNvPr>
            <p:cNvCxnSpPr>
              <a:cxnSpLocks/>
            </p:cNvCxnSpPr>
            <p:nvPr/>
          </p:nvCxnSpPr>
          <p:spPr>
            <a:xfrm>
              <a:off x="6567639" y="5321720"/>
              <a:ext cx="112337" cy="451161"/>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77" name="Düz Bağlayıcı 76">
              <a:extLst>
                <a:ext uri="{FF2B5EF4-FFF2-40B4-BE49-F238E27FC236}">
                  <a16:creationId xmlns:a16="http://schemas.microsoft.com/office/drawing/2014/main" id="{18C4C831-2A42-9000-05CE-A753FBE48120}"/>
                </a:ext>
              </a:extLst>
            </p:cNvPr>
            <p:cNvCxnSpPr>
              <a:cxnSpLocks/>
              <a:endCxn id="24" idx="2"/>
            </p:cNvCxnSpPr>
            <p:nvPr/>
          </p:nvCxnSpPr>
          <p:spPr>
            <a:xfrm>
              <a:off x="6787388" y="5008617"/>
              <a:ext cx="358066" cy="593064"/>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81" name="Düz Bağlayıcı 80">
              <a:extLst>
                <a:ext uri="{FF2B5EF4-FFF2-40B4-BE49-F238E27FC236}">
                  <a16:creationId xmlns:a16="http://schemas.microsoft.com/office/drawing/2014/main" id="{40F5C780-D203-5712-9205-2D87E166EF2F}"/>
                </a:ext>
              </a:extLst>
            </p:cNvPr>
            <p:cNvCxnSpPr>
              <a:cxnSpLocks/>
            </p:cNvCxnSpPr>
            <p:nvPr/>
          </p:nvCxnSpPr>
          <p:spPr>
            <a:xfrm flipH="1">
              <a:off x="6805641" y="5589529"/>
              <a:ext cx="343815" cy="287999"/>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sp>
          <p:nvSpPr>
            <p:cNvPr id="80" name="Dikdörtgen 79">
              <a:extLst>
                <a:ext uri="{FF2B5EF4-FFF2-40B4-BE49-F238E27FC236}">
                  <a16:creationId xmlns:a16="http://schemas.microsoft.com/office/drawing/2014/main" id="{EB852D08-2CAF-4C39-B777-AAB33888F447}"/>
                </a:ext>
              </a:extLst>
            </p:cNvPr>
            <p:cNvSpPr/>
            <p:nvPr/>
          </p:nvSpPr>
          <p:spPr>
            <a:xfrm rot="21283049">
              <a:off x="7116747" y="5552028"/>
              <a:ext cx="52830" cy="4976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cxnSp>
          <p:nvCxnSpPr>
            <p:cNvPr id="85" name="Düz Bağlayıcı 84">
              <a:extLst>
                <a:ext uri="{FF2B5EF4-FFF2-40B4-BE49-F238E27FC236}">
                  <a16:creationId xmlns:a16="http://schemas.microsoft.com/office/drawing/2014/main" id="{462A79CC-93E7-5F73-209F-38FDE051C7FF}"/>
                </a:ext>
              </a:extLst>
            </p:cNvPr>
            <p:cNvCxnSpPr>
              <a:cxnSpLocks/>
            </p:cNvCxnSpPr>
            <p:nvPr/>
          </p:nvCxnSpPr>
          <p:spPr>
            <a:xfrm flipH="1">
              <a:off x="6624843" y="5880197"/>
              <a:ext cx="184771" cy="163061"/>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87" name="Düz Bağlayıcı 86">
              <a:extLst>
                <a:ext uri="{FF2B5EF4-FFF2-40B4-BE49-F238E27FC236}">
                  <a16:creationId xmlns:a16="http://schemas.microsoft.com/office/drawing/2014/main" id="{57310D26-D671-7483-1BEF-2219B0BAA9D1}"/>
                </a:ext>
              </a:extLst>
            </p:cNvPr>
            <p:cNvCxnSpPr>
              <a:cxnSpLocks/>
            </p:cNvCxnSpPr>
            <p:nvPr/>
          </p:nvCxnSpPr>
          <p:spPr>
            <a:xfrm flipH="1" flipV="1">
              <a:off x="6665649" y="5764662"/>
              <a:ext cx="131663" cy="104879"/>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sp>
          <p:nvSpPr>
            <p:cNvPr id="92" name="Dikdörtgen 91">
              <a:extLst>
                <a:ext uri="{FF2B5EF4-FFF2-40B4-BE49-F238E27FC236}">
                  <a16:creationId xmlns:a16="http://schemas.microsoft.com/office/drawing/2014/main" id="{E3D81530-E472-7E37-1F7B-E813546C70FF}"/>
                </a:ext>
              </a:extLst>
            </p:cNvPr>
            <p:cNvSpPr/>
            <p:nvPr/>
          </p:nvSpPr>
          <p:spPr>
            <a:xfrm rot="21283049">
              <a:off x="6721249" y="5796405"/>
              <a:ext cx="52830" cy="49760"/>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cxnSp>
          <p:nvCxnSpPr>
            <p:cNvPr id="93" name="Düz Bağlayıcı 92">
              <a:extLst>
                <a:ext uri="{FF2B5EF4-FFF2-40B4-BE49-F238E27FC236}">
                  <a16:creationId xmlns:a16="http://schemas.microsoft.com/office/drawing/2014/main" id="{31D4F79A-9378-1CF2-D8F2-237B652A734A}"/>
                </a:ext>
              </a:extLst>
            </p:cNvPr>
            <p:cNvCxnSpPr>
              <a:cxnSpLocks/>
            </p:cNvCxnSpPr>
            <p:nvPr/>
          </p:nvCxnSpPr>
          <p:spPr>
            <a:xfrm flipV="1">
              <a:off x="6408796" y="5321720"/>
              <a:ext cx="163263" cy="172586"/>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96" name="Düz Bağlayıcı 95">
              <a:extLst>
                <a:ext uri="{FF2B5EF4-FFF2-40B4-BE49-F238E27FC236}">
                  <a16:creationId xmlns:a16="http://schemas.microsoft.com/office/drawing/2014/main" id="{AA24F182-ACCD-7D0B-55B2-04557F66C169}"/>
                </a:ext>
              </a:extLst>
            </p:cNvPr>
            <p:cNvCxnSpPr>
              <a:cxnSpLocks/>
            </p:cNvCxnSpPr>
            <p:nvPr/>
          </p:nvCxnSpPr>
          <p:spPr>
            <a:xfrm>
              <a:off x="5994082" y="5468232"/>
              <a:ext cx="409248" cy="26887"/>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98" name="Düz Bağlayıcı 97">
              <a:extLst>
                <a:ext uri="{FF2B5EF4-FFF2-40B4-BE49-F238E27FC236}">
                  <a16:creationId xmlns:a16="http://schemas.microsoft.com/office/drawing/2014/main" id="{CE87DF77-C1FF-BCAC-5A5A-853BA63EC3F3}"/>
                </a:ext>
              </a:extLst>
            </p:cNvPr>
            <p:cNvCxnSpPr>
              <a:cxnSpLocks/>
            </p:cNvCxnSpPr>
            <p:nvPr/>
          </p:nvCxnSpPr>
          <p:spPr>
            <a:xfrm flipV="1">
              <a:off x="5987546" y="5268538"/>
              <a:ext cx="265708" cy="199459"/>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00" name="Düz Bağlayıcı 99">
              <a:extLst>
                <a:ext uri="{FF2B5EF4-FFF2-40B4-BE49-F238E27FC236}">
                  <a16:creationId xmlns:a16="http://schemas.microsoft.com/office/drawing/2014/main" id="{1C2EEE5C-4D42-283C-3729-8548542857CF}"/>
                </a:ext>
              </a:extLst>
            </p:cNvPr>
            <p:cNvCxnSpPr>
              <a:cxnSpLocks/>
            </p:cNvCxnSpPr>
            <p:nvPr/>
          </p:nvCxnSpPr>
          <p:spPr>
            <a:xfrm>
              <a:off x="6139708" y="4808267"/>
              <a:ext cx="108620" cy="450934"/>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03" name="Düz Bağlayıcı 102">
              <a:extLst>
                <a:ext uri="{FF2B5EF4-FFF2-40B4-BE49-F238E27FC236}">
                  <a16:creationId xmlns:a16="http://schemas.microsoft.com/office/drawing/2014/main" id="{2689460D-92E5-7101-73C3-1E0359FF6599}"/>
                </a:ext>
              </a:extLst>
            </p:cNvPr>
            <p:cNvCxnSpPr>
              <a:cxnSpLocks/>
            </p:cNvCxnSpPr>
            <p:nvPr/>
          </p:nvCxnSpPr>
          <p:spPr>
            <a:xfrm>
              <a:off x="6145238" y="4808267"/>
              <a:ext cx="349717" cy="269087"/>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06" name="Düz Bağlayıcı 105">
              <a:extLst>
                <a:ext uri="{FF2B5EF4-FFF2-40B4-BE49-F238E27FC236}">
                  <a16:creationId xmlns:a16="http://schemas.microsoft.com/office/drawing/2014/main" id="{7E30F47C-97A1-50B6-35B7-2CB9D3E84EEE}"/>
                </a:ext>
              </a:extLst>
            </p:cNvPr>
            <p:cNvCxnSpPr>
              <a:cxnSpLocks/>
            </p:cNvCxnSpPr>
            <p:nvPr/>
          </p:nvCxnSpPr>
          <p:spPr>
            <a:xfrm flipH="1">
              <a:off x="6501594" y="4775391"/>
              <a:ext cx="98406" cy="306897"/>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09" name="Düz Bağlayıcı 108">
              <a:extLst>
                <a:ext uri="{FF2B5EF4-FFF2-40B4-BE49-F238E27FC236}">
                  <a16:creationId xmlns:a16="http://schemas.microsoft.com/office/drawing/2014/main" id="{049AEC3E-CCD4-C99B-29A0-FEA6E57D9C29}"/>
                </a:ext>
              </a:extLst>
            </p:cNvPr>
            <p:cNvCxnSpPr>
              <a:cxnSpLocks/>
            </p:cNvCxnSpPr>
            <p:nvPr/>
          </p:nvCxnSpPr>
          <p:spPr>
            <a:xfrm>
              <a:off x="6613973" y="4802642"/>
              <a:ext cx="158596" cy="200350"/>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13" name="Düz Bağlayıcı 112">
              <a:extLst>
                <a:ext uri="{FF2B5EF4-FFF2-40B4-BE49-F238E27FC236}">
                  <a16:creationId xmlns:a16="http://schemas.microsoft.com/office/drawing/2014/main" id="{040362F6-87FA-94D4-8E0B-9372156948F0}"/>
                </a:ext>
              </a:extLst>
            </p:cNvPr>
            <p:cNvCxnSpPr>
              <a:cxnSpLocks/>
            </p:cNvCxnSpPr>
            <p:nvPr/>
          </p:nvCxnSpPr>
          <p:spPr>
            <a:xfrm>
              <a:off x="6501594" y="5082288"/>
              <a:ext cx="70465" cy="242964"/>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sp>
          <p:nvSpPr>
            <p:cNvPr id="116" name="Dikdörtgen 115">
              <a:extLst>
                <a:ext uri="{FF2B5EF4-FFF2-40B4-BE49-F238E27FC236}">
                  <a16:creationId xmlns:a16="http://schemas.microsoft.com/office/drawing/2014/main" id="{A5CA4E6E-7E2F-3DCD-7AD3-2A216154A7DF}"/>
                </a:ext>
              </a:extLst>
            </p:cNvPr>
            <p:cNvSpPr/>
            <p:nvPr/>
          </p:nvSpPr>
          <p:spPr>
            <a:xfrm rot="21283049">
              <a:off x="6508795" y="5174658"/>
              <a:ext cx="52830" cy="49760"/>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117" name="Dikdörtgen 116">
              <a:extLst>
                <a:ext uri="{FF2B5EF4-FFF2-40B4-BE49-F238E27FC236}">
                  <a16:creationId xmlns:a16="http://schemas.microsoft.com/office/drawing/2014/main" id="{167134B9-E922-8B40-540A-2CA1568064A5}"/>
                </a:ext>
              </a:extLst>
            </p:cNvPr>
            <p:cNvSpPr/>
            <p:nvPr/>
          </p:nvSpPr>
          <p:spPr>
            <a:xfrm>
              <a:off x="5993341" y="5149458"/>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13</a:t>
              </a:r>
            </a:p>
          </p:txBody>
        </p:sp>
        <p:sp>
          <p:nvSpPr>
            <p:cNvPr id="118" name="Dikdörtgen 117">
              <a:extLst>
                <a:ext uri="{FF2B5EF4-FFF2-40B4-BE49-F238E27FC236}">
                  <a16:creationId xmlns:a16="http://schemas.microsoft.com/office/drawing/2014/main" id="{3AD5BB35-F439-19DA-2F9F-202EB36945DE}"/>
                </a:ext>
              </a:extLst>
            </p:cNvPr>
            <p:cNvSpPr/>
            <p:nvPr/>
          </p:nvSpPr>
          <p:spPr>
            <a:xfrm>
              <a:off x="6035645" y="4657035"/>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12</a:t>
              </a:r>
            </a:p>
          </p:txBody>
        </p:sp>
        <p:sp>
          <p:nvSpPr>
            <p:cNvPr id="119" name="Dikdörtgen 118">
              <a:extLst>
                <a:ext uri="{FF2B5EF4-FFF2-40B4-BE49-F238E27FC236}">
                  <a16:creationId xmlns:a16="http://schemas.microsoft.com/office/drawing/2014/main" id="{888A8773-F758-ACBC-A3C4-FAD9963C896F}"/>
                </a:ext>
              </a:extLst>
            </p:cNvPr>
            <p:cNvSpPr/>
            <p:nvPr/>
          </p:nvSpPr>
          <p:spPr>
            <a:xfrm>
              <a:off x="6500392" y="4623755"/>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10</a:t>
              </a:r>
            </a:p>
          </p:txBody>
        </p:sp>
        <p:sp>
          <p:nvSpPr>
            <p:cNvPr id="120" name="Dikdörtgen 119">
              <a:extLst>
                <a:ext uri="{FF2B5EF4-FFF2-40B4-BE49-F238E27FC236}">
                  <a16:creationId xmlns:a16="http://schemas.microsoft.com/office/drawing/2014/main" id="{97A3431F-05D0-4EF3-DAD3-E7F88EA9F4A1}"/>
                </a:ext>
              </a:extLst>
            </p:cNvPr>
            <p:cNvSpPr/>
            <p:nvPr/>
          </p:nvSpPr>
          <p:spPr>
            <a:xfrm>
              <a:off x="6679976" y="4907402"/>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9</a:t>
              </a:r>
            </a:p>
          </p:txBody>
        </p:sp>
        <p:sp>
          <p:nvSpPr>
            <p:cNvPr id="121" name="Dikdörtgen 120">
              <a:extLst>
                <a:ext uri="{FF2B5EF4-FFF2-40B4-BE49-F238E27FC236}">
                  <a16:creationId xmlns:a16="http://schemas.microsoft.com/office/drawing/2014/main" id="{92BD54E2-9BDB-4F8C-AB4F-611DE53A3A59}"/>
                </a:ext>
              </a:extLst>
            </p:cNvPr>
            <p:cNvSpPr/>
            <p:nvPr/>
          </p:nvSpPr>
          <p:spPr>
            <a:xfrm>
              <a:off x="5725233" y="5342591"/>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14</a:t>
              </a:r>
            </a:p>
          </p:txBody>
        </p:sp>
        <p:sp>
          <p:nvSpPr>
            <p:cNvPr id="122" name="Dikdörtgen 121">
              <a:extLst>
                <a:ext uri="{FF2B5EF4-FFF2-40B4-BE49-F238E27FC236}">
                  <a16:creationId xmlns:a16="http://schemas.microsoft.com/office/drawing/2014/main" id="{E894F5AA-0CA5-D19D-A06C-5A72AA10A473}"/>
                </a:ext>
              </a:extLst>
            </p:cNvPr>
            <p:cNvSpPr/>
            <p:nvPr/>
          </p:nvSpPr>
          <p:spPr>
            <a:xfrm>
              <a:off x="5858196" y="5654321"/>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4</a:t>
              </a:r>
            </a:p>
          </p:txBody>
        </p:sp>
        <p:sp>
          <p:nvSpPr>
            <p:cNvPr id="123" name="Dikdörtgen 122">
              <a:extLst>
                <a:ext uri="{FF2B5EF4-FFF2-40B4-BE49-F238E27FC236}">
                  <a16:creationId xmlns:a16="http://schemas.microsoft.com/office/drawing/2014/main" id="{193EA422-C6BF-544B-DAC2-379213F34118}"/>
                </a:ext>
              </a:extLst>
            </p:cNvPr>
            <p:cNvSpPr/>
            <p:nvPr/>
          </p:nvSpPr>
          <p:spPr>
            <a:xfrm>
              <a:off x="6145943" y="5623131"/>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3</a:t>
              </a:r>
            </a:p>
          </p:txBody>
        </p:sp>
        <p:sp>
          <p:nvSpPr>
            <p:cNvPr id="124" name="Dikdörtgen 123">
              <a:extLst>
                <a:ext uri="{FF2B5EF4-FFF2-40B4-BE49-F238E27FC236}">
                  <a16:creationId xmlns:a16="http://schemas.microsoft.com/office/drawing/2014/main" id="{F4DFF972-DA63-CF50-623C-5E036CC99109}"/>
                </a:ext>
              </a:extLst>
            </p:cNvPr>
            <p:cNvSpPr/>
            <p:nvPr/>
          </p:nvSpPr>
          <p:spPr>
            <a:xfrm>
              <a:off x="6322101" y="4891221"/>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11</a:t>
              </a:r>
            </a:p>
          </p:txBody>
        </p:sp>
        <p:sp>
          <p:nvSpPr>
            <p:cNvPr id="125" name="Dikdörtgen 124">
              <a:extLst>
                <a:ext uri="{FF2B5EF4-FFF2-40B4-BE49-F238E27FC236}">
                  <a16:creationId xmlns:a16="http://schemas.microsoft.com/office/drawing/2014/main" id="{DCBA0BCA-3358-D51F-A749-094639BE66E6}"/>
                </a:ext>
              </a:extLst>
            </p:cNvPr>
            <p:cNvSpPr/>
            <p:nvPr/>
          </p:nvSpPr>
          <p:spPr>
            <a:xfrm>
              <a:off x="6472623" y="5644247"/>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2</a:t>
              </a:r>
            </a:p>
          </p:txBody>
        </p:sp>
        <p:sp>
          <p:nvSpPr>
            <p:cNvPr id="126" name="Dikdörtgen 125">
              <a:extLst>
                <a:ext uri="{FF2B5EF4-FFF2-40B4-BE49-F238E27FC236}">
                  <a16:creationId xmlns:a16="http://schemas.microsoft.com/office/drawing/2014/main" id="{B26CB658-0B8F-BF96-A7FD-58C8CCBBEA8E}"/>
                </a:ext>
              </a:extLst>
            </p:cNvPr>
            <p:cNvSpPr/>
            <p:nvPr/>
          </p:nvSpPr>
          <p:spPr>
            <a:xfrm>
              <a:off x="6406665" y="5391029"/>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a:t>
              </a:r>
            </a:p>
          </p:txBody>
        </p:sp>
        <p:sp>
          <p:nvSpPr>
            <p:cNvPr id="127" name="Dikdörtgen 126">
              <a:extLst>
                <a:ext uri="{FF2B5EF4-FFF2-40B4-BE49-F238E27FC236}">
                  <a16:creationId xmlns:a16="http://schemas.microsoft.com/office/drawing/2014/main" id="{D57EEF06-ED7A-429C-570D-603F5F1D1322}"/>
                </a:ext>
              </a:extLst>
            </p:cNvPr>
            <p:cNvSpPr/>
            <p:nvPr/>
          </p:nvSpPr>
          <p:spPr>
            <a:xfrm>
              <a:off x="6489474" y="5271994"/>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0</a:t>
              </a:r>
            </a:p>
          </p:txBody>
        </p:sp>
        <p:sp>
          <p:nvSpPr>
            <p:cNvPr id="129" name="Dikdörtgen 128">
              <a:extLst>
                <a:ext uri="{FF2B5EF4-FFF2-40B4-BE49-F238E27FC236}">
                  <a16:creationId xmlns:a16="http://schemas.microsoft.com/office/drawing/2014/main" id="{C434BA34-2938-D044-4E8A-D250F2528129}"/>
                </a:ext>
              </a:extLst>
            </p:cNvPr>
            <p:cNvSpPr/>
            <p:nvPr/>
          </p:nvSpPr>
          <p:spPr>
            <a:xfrm>
              <a:off x="6154212" y="5911176"/>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5</a:t>
              </a:r>
            </a:p>
          </p:txBody>
        </p:sp>
        <p:sp>
          <p:nvSpPr>
            <p:cNvPr id="130" name="Dikdörtgen 129">
              <a:extLst>
                <a:ext uri="{FF2B5EF4-FFF2-40B4-BE49-F238E27FC236}">
                  <a16:creationId xmlns:a16="http://schemas.microsoft.com/office/drawing/2014/main" id="{9E85C254-460E-0E21-D157-3A2F1675344D}"/>
                </a:ext>
              </a:extLst>
            </p:cNvPr>
            <p:cNvSpPr/>
            <p:nvPr/>
          </p:nvSpPr>
          <p:spPr>
            <a:xfrm>
              <a:off x="6495721" y="6035704"/>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6</a:t>
              </a:r>
            </a:p>
          </p:txBody>
        </p:sp>
        <p:sp>
          <p:nvSpPr>
            <p:cNvPr id="131" name="Dikdörtgen 130">
              <a:extLst>
                <a:ext uri="{FF2B5EF4-FFF2-40B4-BE49-F238E27FC236}">
                  <a16:creationId xmlns:a16="http://schemas.microsoft.com/office/drawing/2014/main" id="{A1B958A5-C447-0061-2964-542DFDEF5063}"/>
                </a:ext>
              </a:extLst>
            </p:cNvPr>
            <p:cNvSpPr/>
            <p:nvPr/>
          </p:nvSpPr>
          <p:spPr>
            <a:xfrm>
              <a:off x="6725665" y="5851202"/>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7</a:t>
              </a:r>
            </a:p>
          </p:txBody>
        </p:sp>
        <p:sp>
          <p:nvSpPr>
            <p:cNvPr id="132" name="Dikdörtgen 131">
              <a:extLst>
                <a:ext uri="{FF2B5EF4-FFF2-40B4-BE49-F238E27FC236}">
                  <a16:creationId xmlns:a16="http://schemas.microsoft.com/office/drawing/2014/main" id="{A27F00EF-F67B-5708-4F4E-D5C7F7917937}"/>
                </a:ext>
              </a:extLst>
            </p:cNvPr>
            <p:cNvSpPr/>
            <p:nvPr/>
          </p:nvSpPr>
          <p:spPr>
            <a:xfrm>
              <a:off x="7083094" y="5484980"/>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8</a:t>
              </a:r>
            </a:p>
          </p:txBody>
        </p:sp>
        <p:sp>
          <p:nvSpPr>
            <p:cNvPr id="133" name="Dikdörtgen 132">
              <a:extLst>
                <a:ext uri="{FF2B5EF4-FFF2-40B4-BE49-F238E27FC236}">
                  <a16:creationId xmlns:a16="http://schemas.microsoft.com/office/drawing/2014/main" id="{D5448297-DFE5-2725-70CE-8589549540CA}"/>
                </a:ext>
              </a:extLst>
            </p:cNvPr>
            <p:cNvSpPr/>
            <p:nvPr/>
          </p:nvSpPr>
          <p:spPr>
            <a:xfrm>
              <a:off x="6260245" y="5516337"/>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15</a:t>
              </a:r>
            </a:p>
          </p:txBody>
        </p:sp>
        <p:cxnSp>
          <p:nvCxnSpPr>
            <p:cNvPr id="138" name="Düz Bağlayıcı 137">
              <a:extLst>
                <a:ext uri="{FF2B5EF4-FFF2-40B4-BE49-F238E27FC236}">
                  <a16:creationId xmlns:a16="http://schemas.microsoft.com/office/drawing/2014/main" id="{E9D34935-CCC9-D9A0-AB47-E8C304397E70}"/>
                </a:ext>
              </a:extLst>
            </p:cNvPr>
            <p:cNvCxnSpPr>
              <a:cxnSpLocks/>
            </p:cNvCxnSpPr>
            <p:nvPr/>
          </p:nvCxnSpPr>
          <p:spPr>
            <a:xfrm flipH="1">
              <a:off x="7592221" y="4882777"/>
              <a:ext cx="66714" cy="633043"/>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40" name="Düz Bağlayıcı 139">
              <a:extLst>
                <a:ext uri="{FF2B5EF4-FFF2-40B4-BE49-F238E27FC236}">
                  <a16:creationId xmlns:a16="http://schemas.microsoft.com/office/drawing/2014/main" id="{236A8289-3F4C-1C16-B362-B9E98E8299E4}"/>
                </a:ext>
              </a:extLst>
            </p:cNvPr>
            <p:cNvCxnSpPr>
              <a:cxnSpLocks/>
            </p:cNvCxnSpPr>
            <p:nvPr/>
          </p:nvCxnSpPr>
          <p:spPr>
            <a:xfrm>
              <a:off x="7656712" y="4873469"/>
              <a:ext cx="485205" cy="106647"/>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45" name="Düz Bağlayıcı 144">
              <a:extLst>
                <a:ext uri="{FF2B5EF4-FFF2-40B4-BE49-F238E27FC236}">
                  <a16:creationId xmlns:a16="http://schemas.microsoft.com/office/drawing/2014/main" id="{7F316240-6BD5-86E5-8A37-27320277A934}"/>
                </a:ext>
              </a:extLst>
            </p:cNvPr>
            <p:cNvCxnSpPr>
              <a:cxnSpLocks/>
            </p:cNvCxnSpPr>
            <p:nvPr/>
          </p:nvCxnSpPr>
          <p:spPr>
            <a:xfrm>
              <a:off x="7592221" y="5515820"/>
              <a:ext cx="350236" cy="424597"/>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49" name="Düz Bağlayıcı 148">
              <a:extLst>
                <a:ext uri="{FF2B5EF4-FFF2-40B4-BE49-F238E27FC236}">
                  <a16:creationId xmlns:a16="http://schemas.microsoft.com/office/drawing/2014/main" id="{24263D48-FE86-FD6D-DDAD-B76FF0B91710}"/>
                </a:ext>
              </a:extLst>
            </p:cNvPr>
            <p:cNvCxnSpPr>
              <a:cxnSpLocks/>
            </p:cNvCxnSpPr>
            <p:nvPr/>
          </p:nvCxnSpPr>
          <p:spPr>
            <a:xfrm>
              <a:off x="7962320" y="5183165"/>
              <a:ext cx="15163" cy="439966"/>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52" name="Düz Bağlayıcı 151">
              <a:extLst>
                <a:ext uri="{FF2B5EF4-FFF2-40B4-BE49-F238E27FC236}">
                  <a16:creationId xmlns:a16="http://schemas.microsoft.com/office/drawing/2014/main" id="{14A48400-C9F7-EA0A-D31A-4EDBFF3B5177}"/>
                </a:ext>
              </a:extLst>
            </p:cNvPr>
            <p:cNvCxnSpPr>
              <a:cxnSpLocks/>
            </p:cNvCxnSpPr>
            <p:nvPr/>
          </p:nvCxnSpPr>
          <p:spPr>
            <a:xfrm flipV="1">
              <a:off x="7962320" y="4995119"/>
              <a:ext cx="188059" cy="188046"/>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56" name="Düz Bağlayıcı 155">
              <a:extLst>
                <a:ext uri="{FF2B5EF4-FFF2-40B4-BE49-F238E27FC236}">
                  <a16:creationId xmlns:a16="http://schemas.microsoft.com/office/drawing/2014/main" id="{D7D38AD1-F155-A8D6-63BD-65343686AEE2}"/>
                </a:ext>
              </a:extLst>
            </p:cNvPr>
            <p:cNvCxnSpPr>
              <a:cxnSpLocks/>
            </p:cNvCxnSpPr>
            <p:nvPr/>
          </p:nvCxnSpPr>
          <p:spPr>
            <a:xfrm>
              <a:off x="7976646" y="5609843"/>
              <a:ext cx="504211" cy="141781"/>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58" name="Düz Bağlayıcı 157">
              <a:extLst>
                <a:ext uri="{FF2B5EF4-FFF2-40B4-BE49-F238E27FC236}">
                  <a16:creationId xmlns:a16="http://schemas.microsoft.com/office/drawing/2014/main" id="{ADD57A37-7765-3D21-BF0A-D701D5542727}"/>
                </a:ext>
              </a:extLst>
            </p:cNvPr>
            <p:cNvCxnSpPr>
              <a:cxnSpLocks/>
              <a:endCxn id="30" idx="3"/>
            </p:cNvCxnSpPr>
            <p:nvPr/>
          </p:nvCxnSpPr>
          <p:spPr>
            <a:xfrm>
              <a:off x="7936927" y="5940417"/>
              <a:ext cx="972508" cy="88225"/>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63" name="Düz Bağlayıcı 162">
              <a:extLst>
                <a:ext uri="{FF2B5EF4-FFF2-40B4-BE49-F238E27FC236}">
                  <a16:creationId xmlns:a16="http://schemas.microsoft.com/office/drawing/2014/main" id="{77461B8D-360E-7BB9-6230-CDEC491514FF}"/>
                </a:ext>
              </a:extLst>
            </p:cNvPr>
            <p:cNvCxnSpPr>
              <a:cxnSpLocks/>
              <a:stCxn id="30" idx="0"/>
            </p:cNvCxnSpPr>
            <p:nvPr/>
          </p:nvCxnSpPr>
          <p:spPr>
            <a:xfrm flipV="1">
              <a:off x="8883020" y="5259201"/>
              <a:ext cx="80801" cy="744561"/>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sp>
          <p:nvSpPr>
            <p:cNvPr id="162" name="Dikdörtgen 161">
              <a:extLst>
                <a:ext uri="{FF2B5EF4-FFF2-40B4-BE49-F238E27FC236}">
                  <a16:creationId xmlns:a16="http://schemas.microsoft.com/office/drawing/2014/main" id="{906531BC-46AC-6F78-AF60-896FA73F5A3F}"/>
                </a:ext>
              </a:extLst>
            </p:cNvPr>
            <p:cNvSpPr/>
            <p:nvPr/>
          </p:nvSpPr>
          <p:spPr>
            <a:xfrm>
              <a:off x="8855668" y="6004559"/>
              <a:ext cx="52830" cy="4976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cxnSp>
          <p:nvCxnSpPr>
            <p:cNvPr id="167" name="Düz Bağlayıcı 166">
              <a:extLst>
                <a:ext uri="{FF2B5EF4-FFF2-40B4-BE49-F238E27FC236}">
                  <a16:creationId xmlns:a16="http://schemas.microsoft.com/office/drawing/2014/main" id="{C6214D11-D0B2-DCA0-1BEC-593944E1A12B}"/>
                </a:ext>
              </a:extLst>
            </p:cNvPr>
            <p:cNvCxnSpPr>
              <a:cxnSpLocks/>
            </p:cNvCxnSpPr>
            <p:nvPr/>
          </p:nvCxnSpPr>
          <p:spPr>
            <a:xfrm>
              <a:off x="8816331" y="4980116"/>
              <a:ext cx="152613" cy="279085"/>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70" name="Düz Bağlayıcı 169">
              <a:extLst>
                <a:ext uri="{FF2B5EF4-FFF2-40B4-BE49-F238E27FC236}">
                  <a16:creationId xmlns:a16="http://schemas.microsoft.com/office/drawing/2014/main" id="{56616ACA-706C-70B8-9F5D-6273E7FAB663}"/>
                </a:ext>
              </a:extLst>
            </p:cNvPr>
            <p:cNvCxnSpPr>
              <a:cxnSpLocks/>
            </p:cNvCxnSpPr>
            <p:nvPr/>
          </p:nvCxnSpPr>
          <p:spPr>
            <a:xfrm flipH="1">
              <a:off x="8802219" y="5002992"/>
              <a:ext cx="8989" cy="334424"/>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73" name="Düz Bağlayıcı 172">
              <a:extLst>
                <a:ext uri="{FF2B5EF4-FFF2-40B4-BE49-F238E27FC236}">
                  <a16:creationId xmlns:a16="http://schemas.microsoft.com/office/drawing/2014/main" id="{64AEEEA6-57D9-6899-7354-1EEA37E4F56D}"/>
                </a:ext>
              </a:extLst>
            </p:cNvPr>
            <p:cNvCxnSpPr>
              <a:cxnSpLocks/>
            </p:cNvCxnSpPr>
            <p:nvPr/>
          </p:nvCxnSpPr>
          <p:spPr>
            <a:xfrm flipH="1">
              <a:off x="8754020" y="5337416"/>
              <a:ext cx="47736" cy="225301"/>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76" name="Düz Bağlayıcı 175">
              <a:extLst>
                <a:ext uri="{FF2B5EF4-FFF2-40B4-BE49-F238E27FC236}">
                  <a16:creationId xmlns:a16="http://schemas.microsoft.com/office/drawing/2014/main" id="{2F687C4A-82A3-B467-5976-583A7010D289}"/>
                </a:ext>
              </a:extLst>
            </p:cNvPr>
            <p:cNvCxnSpPr>
              <a:cxnSpLocks/>
            </p:cNvCxnSpPr>
            <p:nvPr/>
          </p:nvCxnSpPr>
          <p:spPr>
            <a:xfrm flipH="1" flipV="1">
              <a:off x="8157591" y="5231836"/>
              <a:ext cx="644165" cy="105580"/>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79" name="Düz Bağlayıcı 178">
              <a:extLst>
                <a:ext uri="{FF2B5EF4-FFF2-40B4-BE49-F238E27FC236}">
                  <a16:creationId xmlns:a16="http://schemas.microsoft.com/office/drawing/2014/main" id="{A43B518F-4D6A-A99C-82D4-E14FDBC728F8}"/>
                </a:ext>
              </a:extLst>
            </p:cNvPr>
            <p:cNvCxnSpPr>
              <a:cxnSpLocks/>
            </p:cNvCxnSpPr>
            <p:nvPr/>
          </p:nvCxnSpPr>
          <p:spPr>
            <a:xfrm flipH="1" flipV="1">
              <a:off x="8157591" y="5228727"/>
              <a:ext cx="69126" cy="192782"/>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82" name="Düz Bağlayıcı 181">
              <a:extLst>
                <a:ext uri="{FF2B5EF4-FFF2-40B4-BE49-F238E27FC236}">
                  <a16:creationId xmlns:a16="http://schemas.microsoft.com/office/drawing/2014/main" id="{9392C8C5-3D6F-9578-F38C-9DB3C8270B0B}"/>
                </a:ext>
              </a:extLst>
            </p:cNvPr>
            <p:cNvCxnSpPr>
              <a:cxnSpLocks/>
            </p:cNvCxnSpPr>
            <p:nvPr/>
          </p:nvCxnSpPr>
          <p:spPr>
            <a:xfrm flipH="1" flipV="1">
              <a:off x="8243830" y="5437859"/>
              <a:ext cx="512075" cy="138971"/>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cxnSp>
          <p:nvCxnSpPr>
            <p:cNvPr id="185" name="Düz Bağlayıcı 184">
              <a:extLst>
                <a:ext uri="{FF2B5EF4-FFF2-40B4-BE49-F238E27FC236}">
                  <a16:creationId xmlns:a16="http://schemas.microsoft.com/office/drawing/2014/main" id="{D0CED8DE-D4A1-7036-687D-CB50FE69F3AF}"/>
                </a:ext>
              </a:extLst>
            </p:cNvPr>
            <p:cNvCxnSpPr>
              <a:cxnSpLocks/>
            </p:cNvCxnSpPr>
            <p:nvPr/>
          </p:nvCxnSpPr>
          <p:spPr>
            <a:xfrm flipH="1">
              <a:off x="8487000" y="5579763"/>
              <a:ext cx="263977" cy="169493"/>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sp>
          <p:nvSpPr>
            <p:cNvPr id="188" name="Dikdörtgen 187">
              <a:extLst>
                <a:ext uri="{FF2B5EF4-FFF2-40B4-BE49-F238E27FC236}">
                  <a16:creationId xmlns:a16="http://schemas.microsoft.com/office/drawing/2014/main" id="{7948EF33-B7C5-21BF-3572-AED1DA3FB197}"/>
                </a:ext>
              </a:extLst>
            </p:cNvPr>
            <p:cNvSpPr/>
            <p:nvPr/>
          </p:nvSpPr>
          <p:spPr>
            <a:xfrm rot="21283049">
              <a:off x="8756199" y="5438521"/>
              <a:ext cx="52830" cy="49760"/>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cxnSp>
          <p:nvCxnSpPr>
            <p:cNvPr id="189" name="Düz Bağlayıcı 188">
              <a:extLst>
                <a:ext uri="{FF2B5EF4-FFF2-40B4-BE49-F238E27FC236}">
                  <a16:creationId xmlns:a16="http://schemas.microsoft.com/office/drawing/2014/main" id="{FA5D2BD6-B862-C68C-92D4-F62BF5779D6B}"/>
                </a:ext>
              </a:extLst>
            </p:cNvPr>
            <p:cNvCxnSpPr>
              <a:cxnSpLocks/>
            </p:cNvCxnSpPr>
            <p:nvPr/>
          </p:nvCxnSpPr>
          <p:spPr>
            <a:xfrm flipH="1">
              <a:off x="7948600" y="5610556"/>
              <a:ext cx="28046" cy="343974"/>
            </a:xfrm>
            <a:prstGeom prst="line">
              <a:avLst/>
            </a:prstGeom>
            <a:ln w="12700">
              <a:solidFill>
                <a:schemeClr val="tx1"/>
              </a:solidFill>
            </a:ln>
          </p:spPr>
          <p:style>
            <a:lnRef idx="2">
              <a:schemeClr val="dk1"/>
            </a:lnRef>
            <a:fillRef idx="0">
              <a:schemeClr val="dk1"/>
            </a:fillRef>
            <a:effectRef idx="1">
              <a:schemeClr val="dk1"/>
            </a:effectRef>
            <a:fontRef idx="minor">
              <a:schemeClr val="tx1"/>
            </a:fontRef>
          </p:style>
        </p:cxnSp>
        <p:sp>
          <p:nvSpPr>
            <p:cNvPr id="211" name="Dikdörtgen 210">
              <a:extLst>
                <a:ext uri="{FF2B5EF4-FFF2-40B4-BE49-F238E27FC236}">
                  <a16:creationId xmlns:a16="http://schemas.microsoft.com/office/drawing/2014/main" id="{DF80D261-ED0C-F720-C57B-3D2969C12721}"/>
                </a:ext>
              </a:extLst>
            </p:cNvPr>
            <p:cNvSpPr/>
            <p:nvPr/>
          </p:nvSpPr>
          <p:spPr>
            <a:xfrm rot="21283049">
              <a:off x="7930162" y="5739784"/>
              <a:ext cx="52830" cy="49760"/>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12" name="Dikdörtgen 211">
              <a:extLst>
                <a:ext uri="{FF2B5EF4-FFF2-40B4-BE49-F238E27FC236}">
                  <a16:creationId xmlns:a16="http://schemas.microsoft.com/office/drawing/2014/main" id="{1E8A65B9-EF3F-9BF5-DDBB-BBA9EDE5A33A}"/>
                </a:ext>
              </a:extLst>
            </p:cNvPr>
            <p:cNvSpPr/>
            <p:nvPr/>
          </p:nvSpPr>
          <p:spPr>
            <a:xfrm>
              <a:off x="7872101" y="5146488"/>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3</a:t>
              </a:r>
            </a:p>
          </p:txBody>
        </p:sp>
        <p:sp>
          <p:nvSpPr>
            <p:cNvPr id="213" name="Dikdörtgen 212">
              <a:extLst>
                <a:ext uri="{FF2B5EF4-FFF2-40B4-BE49-F238E27FC236}">
                  <a16:creationId xmlns:a16="http://schemas.microsoft.com/office/drawing/2014/main" id="{FBF6C7E7-8DFA-6AB7-C378-4E9D874BA665}"/>
                </a:ext>
              </a:extLst>
            </p:cNvPr>
            <p:cNvSpPr/>
            <p:nvPr/>
          </p:nvSpPr>
          <p:spPr>
            <a:xfrm>
              <a:off x="8044997" y="5084036"/>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13</a:t>
              </a:r>
            </a:p>
          </p:txBody>
        </p:sp>
        <p:sp>
          <p:nvSpPr>
            <p:cNvPr id="214" name="Dikdörtgen 213">
              <a:extLst>
                <a:ext uri="{FF2B5EF4-FFF2-40B4-BE49-F238E27FC236}">
                  <a16:creationId xmlns:a16="http://schemas.microsoft.com/office/drawing/2014/main" id="{CADE9CFC-5D2A-54D3-8DD7-15C09009E86A}"/>
                </a:ext>
              </a:extLst>
            </p:cNvPr>
            <p:cNvSpPr/>
            <p:nvPr/>
          </p:nvSpPr>
          <p:spPr>
            <a:xfrm>
              <a:off x="8359543" y="5142405"/>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12</a:t>
              </a:r>
            </a:p>
          </p:txBody>
        </p:sp>
        <p:sp>
          <p:nvSpPr>
            <p:cNvPr id="215" name="Dikdörtgen 214">
              <a:extLst>
                <a:ext uri="{FF2B5EF4-FFF2-40B4-BE49-F238E27FC236}">
                  <a16:creationId xmlns:a16="http://schemas.microsoft.com/office/drawing/2014/main" id="{0D69F9FD-7EC4-6BB4-C7E6-984BF3F144AB}"/>
                </a:ext>
              </a:extLst>
            </p:cNvPr>
            <p:cNvSpPr/>
            <p:nvPr/>
          </p:nvSpPr>
          <p:spPr>
            <a:xfrm>
              <a:off x="8666078" y="4839135"/>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10</a:t>
              </a:r>
            </a:p>
          </p:txBody>
        </p:sp>
        <p:sp>
          <p:nvSpPr>
            <p:cNvPr id="216" name="Dikdörtgen 215">
              <a:extLst>
                <a:ext uri="{FF2B5EF4-FFF2-40B4-BE49-F238E27FC236}">
                  <a16:creationId xmlns:a16="http://schemas.microsoft.com/office/drawing/2014/main" id="{3AFF9A25-2B99-AA83-2112-6577F629B99E}"/>
                </a:ext>
              </a:extLst>
            </p:cNvPr>
            <p:cNvSpPr/>
            <p:nvPr/>
          </p:nvSpPr>
          <p:spPr>
            <a:xfrm>
              <a:off x="8598874" y="5188240"/>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11</a:t>
              </a:r>
            </a:p>
          </p:txBody>
        </p:sp>
        <p:sp>
          <p:nvSpPr>
            <p:cNvPr id="217" name="Dikdörtgen 216">
              <a:extLst>
                <a:ext uri="{FF2B5EF4-FFF2-40B4-BE49-F238E27FC236}">
                  <a16:creationId xmlns:a16="http://schemas.microsoft.com/office/drawing/2014/main" id="{8E79E283-96F3-064F-3C52-E0B0005710E3}"/>
                </a:ext>
              </a:extLst>
            </p:cNvPr>
            <p:cNvSpPr/>
            <p:nvPr/>
          </p:nvSpPr>
          <p:spPr>
            <a:xfrm>
              <a:off x="8096823" y="5442635"/>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14</a:t>
              </a:r>
            </a:p>
          </p:txBody>
        </p:sp>
        <p:sp>
          <p:nvSpPr>
            <p:cNvPr id="218" name="Dikdörtgen 217">
              <a:extLst>
                <a:ext uri="{FF2B5EF4-FFF2-40B4-BE49-F238E27FC236}">
                  <a16:creationId xmlns:a16="http://schemas.microsoft.com/office/drawing/2014/main" id="{6F217AB1-3BF9-3AC9-DA9B-FE26CAD3AFE1}"/>
                </a:ext>
              </a:extLst>
            </p:cNvPr>
            <p:cNvSpPr/>
            <p:nvPr/>
          </p:nvSpPr>
          <p:spPr>
            <a:xfrm>
              <a:off x="8394352" y="5538215"/>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15</a:t>
              </a:r>
            </a:p>
          </p:txBody>
        </p:sp>
        <p:sp>
          <p:nvSpPr>
            <p:cNvPr id="219" name="Dikdörtgen 218">
              <a:extLst>
                <a:ext uri="{FF2B5EF4-FFF2-40B4-BE49-F238E27FC236}">
                  <a16:creationId xmlns:a16="http://schemas.microsoft.com/office/drawing/2014/main" id="{7B24A762-068A-6429-B1B2-CBBF13F31E61}"/>
                </a:ext>
              </a:extLst>
            </p:cNvPr>
            <p:cNvSpPr/>
            <p:nvPr/>
          </p:nvSpPr>
          <p:spPr>
            <a:xfrm>
              <a:off x="8259949" y="5583824"/>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1</a:t>
              </a:r>
            </a:p>
          </p:txBody>
        </p:sp>
        <p:sp>
          <p:nvSpPr>
            <p:cNvPr id="220" name="Dikdörtgen 219">
              <a:extLst>
                <a:ext uri="{FF2B5EF4-FFF2-40B4-BE49-F238E27FC236}">
                  <a16:creationId xmlns:a16="http://schemas.microsoft.com/office/drawing/2014/main" id="{5589DAE0-D3DE-2E78-1084-C4E25837A27A}"/>
                </a:ext>
              </a:extLst>
            </p:cNvPr>
            <p:cNvSpPr/>
            <p:nvPr/>
          </p:nvSpPr>
          <p:spPr>
            <a:xfrm>
              <a:off x="8602919" y="5587616"/>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0</a:t>
              </a:r>
            </a:p>
          </p:txBody>
        </p:sp>
        <p:sp>
          <p:nvSpPr>
            <p:cNvPr id="221" name="Dikdörtgen 220">
              <a:extLst>
                <a:ext uri="{FF2B5EF4-FFF2-40B4-BE49-F238E27FC236}">
                  <a16:creationId xmlns:a16="http://schemas.microsoft.com/office/drawing/2014/main" id="{3BF47670-E8B5-28F7-F2F9-E1802BEAD764}"/>
                </a:ext>
              </a:extLst>
            </p:cNvPr>
            <p:cNvSpPr/>
            <p:nvPr/>
          </p:nvSpPr>
          <p:spPr>
            <a:xfrm>
              <a:off x="7889559" y="5477087"/>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2</a:t>
              </a:r>
            </a:p>
          </p:txBody>
        </p:sp>
        <p:sp>
          <p:nvSpPr>
            <p:cNvPr id="222" name="Dikdörtgen 221">
              <a:extLst>
                <a:ext uri="{FF2B5EF4-FFF2-40B4-BE49-F238E27FC236}">
                  <a16:creationId xmlns:a16="http://schemas.microsoft.com/office/drawing/2014/main" id="{34BBB639-DB81-DAB3-E02B-F16111CA7FC0}"/>
                </a:ext>
              </a:extLst>
            </p:cNvPr>
            <p:cNvSpPr/>
            <p:nvPr/>
          </p:nvSpPr>
          <p:spPr>
            <a:xfrm>
              <a:off x="8799314" y="5990028"/>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8</a:t>
              </a:r>
            </a:p>
          </p:txBody>
        </p:sp>
        <p:sp>
          <p:nvSpPr>
            <p:cNvPr id="223" name="Dikdörtgen 222">
              <a:extLst>
                <a:ext uri="{FF2B5EF4-FFF2-40B4-BE49-F238E27FC236}">
                  <a16:creationId xmlns:a16="http://schemas.microsoft.com/office/drawing/2014/main" id="{58737CE9-AD8F-56B8-A484-46EB134F5BBC}"/>
                </a:ext>
              </a:extLst>
            </p:cNvPr>
            <p:cNvSpPr/>
            <p:nvPr/>
          </p:nvSpPr>
          <p:spPr>
            <a:xfrm>
              <a:off x="7784790" y="5946232"/>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7</a:t>
              </a:r>
            </a:p>
          </p:txBody>
        </p:sp>
        <p:sp>
          <p:nvSpPr>
            <p:cNvPr id="224" name="Dikdörtgen 223">
              <a:extLst>
                <a:ext uri="{FF2B5EF4-FFF2-40B4-BE49-F238E27FC236}">
                  <a16:creationId xmlns:a16="http://schemas.microsoft.com/office/drawing/2014/main" id="{82551E8E-5724-E2C7-D0EF-B6DEC346B019}"/>
                </a:ext>
              </a:extLst>
            </p:cNvPr>
            <p:cNvSpPr/>
            <p:nvPr/>
          </p:nvSpPr>
          <p:spPr>
            <a:xfrm>
              <a:off x="7374708" y="5432160"/>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6</a:t>
              </a:r>
            </a:p>
          </p:txBody>
        </p:sp>
        <p:sp>
          <p:nvSpPr>
            <p:cNvPr id="225" name="Dikdörtgen 224">
              <a:extLst>
                <a:ext uri="{FF2B5EF4-FFF2-40B4-BE49-F238E27FC236}">
                  <a16:creationId xmlns:a16="http://schemas.microsoft.com/office/drawing/2014/main" id="{E5301625-F8A8-502D-EBFD-0DCC1BF667E1}"/>
                </a:ext>
              </a:extLst>
            </p:cNvPr>
            <p:cNvSpPr/>
            <p:nvPr/>
          </p:nvSpPr>
          <p:spPr>
            <a:xfrm>
              <a:off x="7501208" y="4729659"/>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5</a:t>
              </a:r>
            </a:p>
          </p:txBody>
        </p:sp>
        <p:sp>
          <p:nvSpPr>
            <p:cNvPr id="226" name="Oval 225">
              <a:extLst>
                <a:ext uri="{FF2B5EF4-FFF2-40B4-BE49-F238E27FC236}">
                  <a16:creationId xmlns:a16="http://schemas.microsoft.com/office/drawing/2014/main" id="{874CEA2D-0CEE-1E0E-AAA8-BC454407DF3B}"/>
                </a:ext>
              </a:extLst>
            </p:cNvPr>
            <p:cNvSpPr/>
            <p:nvPr/>
          </p:nvSpPr>
          <p:spPr>
            <a:xfrm>
              <a:off x="7633890" y="4853733"/>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27" name="Dikdörtgen 226">
              <a:extLst>
                <a:ext uri="{FF2B5EF4-FFF2-40B4-BE49-F238E27FC236}">
                  <a16:creationId xmlns:a16="http://schemas.microsoft.com/office/drawing/2014/main" id="{E136D488-84DD-A7FD-F827-0032880B5FD8}"/>
                </a:ext>
              </a:extLst>
            </p:cNvPr>
            <p:cNvSpPr/>
            <p:nvPr/>
          </p:nvSpPr>
          <p:spPr>
            <a:xfrm>
              <a:off x="8874121" y="5173089"/>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9</a:t>
              </a:r>
            </a:p>
          </p:txBody>
        </p:sp>
        <p:sp>
          <p:nvSpPr>
            <p:cNvPr id="228" name="Dikdörtgen 227">
              <a:extLst>
                <a:ext uri="{FF2B5EF4-FFF2-40B4-BE49-F238E27FC236}">
                  <a16:creationId xmlns:a16="http://schemas.microsoft.com/office/drawing/2014/main" id="{48399702-3AE6-3C2C-E248-CFC93C271CA1}"/>
                </a:ext>
              </a:extLst>
            </p:cNvPr>
            <p:cNvSpPr/>
            <p:nvPr/>
          </p:nvSpPr>
          <p:spPr>
            <a:xfrm>
              <a:off x="8073331" y="4920087"/>
              <a:ext cx="301044" cy="1308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800" dirty="0">
                  <a:solidFill>
                    <a:schemeClr val="tx1"/>
                  </a:solidFill>
                  <a:latin typeface="Times New Roman" panose="02020603050405020304" pitchFamily="18" charset="0"/>
                  <a:cs typeface="Times New Roman" panose="02020603050405020304" pitchFamily="18" charset="0"/>
                </a:rPr>
                <a:t>4</a:t>
              </a:r>
            </a:p>
          </p:txBody>
        </p:sp>
        <p:sp>
          <p:nvSpPr>
            <p:cNvPr id="229" name="Oval 228">
              <a:extLst>
                <a:ext uri="{FF2B5EF4-FFF2-40B4-BE49-F238E27FC236}">
                  <a16:creationId xmlns:a16="http://schemas.microsoft.com/office/drawing/2014/main" id="{B04707B6-9F2A-A5E9-68C5-4B345D4D9640}"/>
                </a:ext>
              </a:extLst>
            </p:cNvPr>
            <p:cNvSpPr/>
            <p:nvPr/>
          </p:nvSpPr>
          <p:spPr>
            <a:xfrm>
              <a:off x="7576192" y="5492370"/>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0" name="Oval 229">
              <a:extLst>
                <a:ext uri="{FF2B5EF4-FFF2-40B4-BE49-F238E27FC236}">
                  <a16:creationId xmlns:a16="http://schemas.microsoft.com/office/drawing/2014/main" id="{4EE026CA-634B-E82B-845B-E46D4C4BC5C7}"/>
                </a:ext>
              </a:extLst>
            </p:cNvPr>
            <p:cNvSpPr/>
            <p:nvPr/>
          </p:nvSpPr>
          <p:spPr>
            <a:xfrm>
              <a:off x="8125750" y="4969979"/>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1" name="Oval 230">
              <a:extLst>
                <a:ext uri="{FF2B5EF4-FFF2-40B4-BE49-F238E27FC236}">
                  <a16:creationId xmlns:a16="http://schemas.microsoft.com/office/drawing/2014/main" id="{38DCBDC8-57FC-4F66-18D4-A3861546CE4D}"/>
                </a:ext>
              </a:extLst>
            </p:cNvPr>
            <p:cNvSpPr/>
            <p:nvPr/>
          </p:nvSpPr>
          <p:spPr>
            <a:xfrm>
              <a:off x="7946010" y="5157288"/>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2" name="Oval 231">
              <a:extLst>
                <a:ext uri="{FF2B5EF4-FFF2-40B4-BE49-F238E27FC236}">
                  <a16:creationId xmlns:a16="http://schemas.microsoft.com/office/drawing/2014/main" id="{44C5499C-C849-5BE0-BCC5-12763370F2DB}"/>
                </a:ext>
              </a:extLst>
            </p:cNvPr>
            <p:cNvSpPr/>
            <p:nvPr/>
          </p:nvSpPr>
          <p:spPr>
            <a:xfrm>
              <a:off x="7961034" y="5589838"/>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3" name="Oval 232">
              <a:extLst>
                <a:ext uri="{FF2B5EF4-FFF2-40B4-BE49-F238E27FC236}">
                  <a16:creationId xmlns:a16="http://schemas.microsoft.com/office/drawing/2014/main" id="{B5BCB202-4ED2-5D1B-6669-5A8F42BCB241}"/>
                </a:ext>
              </a:extLst>
            </p:cNvPr>
            <p:cNvSpPr/>
            <p:nvPr/>
          </p:nvSpPr>
          <p:spPr>
            <a:xfrm>
              <a:off x="8456813" y="5724848"/>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4" name="Oval 233">
              <a:extLst>
                <a:ext uri="{FF2B5EF4-FFF2-40B4-BE49-F238E27FC236}">
                  <a16:creationId xmlns:a16="http://schemas.microsoft.com/office/drawing/2014/main" id="{938A480D-781B-E6C9-054D-BC0ABB7F90A9}"/>
                </a:ext>
              </a:extLst>
            </p:cNvPr>
            <p:cNvSpPr/>
            <p:nvPr/>
          </p:nvSpPr>
          <p:spPr>
            <a:xfrm>
              <a:off x="8215347" y="5403167"/>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5" name="Oval 234">
              <a:extLst>
                <a:ext uri="{FF2B5EF4-FFF2-40B4-BE49-F238E27FC236}">
                  <a16:creationId xmlns:a16="http://schemas.microsoft.com/office/drawing/2014/main" id="{341A9DC1-B9D5-BCE1-3334-B5404DFABC5A}"/>
                </a:ext>
              </a:extLst>
            </p:cNvPr>
            <p:cNvSpPr/>
            <p:nvPr/>
          </p:nvSpPr>
          <p:spPr>
            <a:xfrm>
              <a:off x="8143274" y="5203417"/>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6" name="Oval 235">
              <a:extLst>
                <a:ext uri="{FF2B5EF4-FFF2-40B4-BE49-F238E27FC236}">
                  <a16:creationId xmlns:a16="http://schemas.microsoft.com/office/drawing/2014/main" id="{06D187D7-1A96-3168-BC20-C2C7065E58A5}"/>
                </a:ext>
              </a:extLst>
            </p:cNvPr>
            <p:cNvSpPr/>
            <p:nvPr/>
          </p:nvSpPr>
          <p:spPr>
            <a:xfrm>
              <a:off x="8776558" y="5319722"/>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7" name="Oval 236">
              <a:extLst>
                <a:ext uri="{FF2B5EF4-FFF2-40B4-BE49-F238E27FC236}">
                  <a16:creationId xmlns:a16="http://schemas.microsoft.com/office/drawing/2014/main" id="{95F6D38C-56E0-2ED8-46A2-49E46242A245}"/>
                </a:ext>
              </a:extLst>
            </p:cNvPr>
            <p:cNvSpPr/>
            <p:nvPr/>
          </p:nvSpPr>
          <p:spPr>
            <a:xfrm>
              <a:off x="8793471" y="4962954"/>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8" name="Oval 237">
              <a:extLst>
                <a:ext uri="{FF2B5EF4-FFF2-40B4-BE49-F238E27FC236}">
                  <a16:creationId xmlns:a16="http://schemas.microsoft.com/office/drawing/2014/main" id="{48BC801A-1AC3-4B3F-0532-9EA03626BB96}"/>
                </a:ext>
              </a:extLst>
            </p:cNvPr>
            <p:cNvSpPr/>
            <p:nvPr/>
          </p:nvSpPr>
          <p:spPr>
            <a:xfrm>
              <a:off x="8937179" y="5232927"/>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39" name="Oval 238">
              <a:extLst>
                <a:ext uri="{FF2B5EF4-FFF2-40B4-BE49-F238E27FC236}">
                  <a16:creationId xmlns:a16="http://schemas.microsoft.com/office/drawing/2014/main" id="{D4AE4765-3DDC-9AE9-6052-562B80A406AE}"/>
                </a:ext>
              </a:extLst>
            </p:cNvPr>
            <p:cNvSpPr/>
            <p:nvPr/>
          </p:nvSpPr>
          <p:spPr>
            <a:xfrm>
              <a:off x="7928459" y="5909227"/>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0" name="Oval 239">
              <a:extLst>
                <a:ext uri="{FF2B5EF4-FFF2-40B4-BE49-F238E27FC236}">
                  <a16:creationId xmlns:a16="http://schemas.microsoft.com/office/drawing/2014/main" id="{92268BCA-EB18-D5A0-9808-162B35AE522E}"/>
                </a:ext>
              </a:extLst>
            </p:cNvPr>
            <p:cNvSpPr/>
            <p:nvPr/>
          </p:nvSpPr>
          <p:spPr>
            <a:xfrm>
              <a:off x="8726037" y="5549701"/>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3" name="Oval 242">
              <a:extLst>
                <a:ext uri="{FF2B5EF4-FFF2-40B4-BE49-F238E27FC236}">
                  <a16:creationId xmlns:a16="http://schemas.microsoft.com/office/drawing/2014/main" id="{760D32CD-38E1-9F1F-915B-2F5FE7598444}"/>
                </a:ext>
              </a:extLst>
            </p:cNvPr>
            <p:cNvSpPr/>
            <p:nvPr/>
          </p:nvSpPr>
          <p:spPr>
            <a:xfrm>
              <a:off x="8485630" y="5260671"/>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4" name="Oval 243">
              <a:extLst>
                <a:ext uri="{FF2B5EF4-FFF2-40B4-BE49-F238E27FC236}">
                  <a16:creationId xmlns:a16="http://schemas.microsoft.com/office/drawing/2014/main" id="{15058E63-8F63-A93F-9F14-4D820EF966B6}"/>
                </a:ext>
              </a:extLst>
            </p:cNvPr>
            <p:cNvSpPr/>
            <p:nvPr/>
          </p:nvSpPr>
          <p:spPr>
            <a:xfrm>
              <a:off x="8553155" y="5496356"/>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5" name="Oval 244">
              <a:extLst>
                <a:ext uri="{FF2B5EF4-FFF2-40B4-BE49-F238E27FC236}">
                  <a16:creationId xmlns:a16="http://schemas.microsoft.com/office/drawing/2014/main" id="{ACAA9BF1-581C-5F1B-4517-48336F394ACB}"/>
                </a:ext>
              </a:extLst>
            </p:cNvPr>
            <p:cNvSpPr/>
            <p:nvPr/>
          </p:nvSpPr>
          <p:spPr>
            <a:xfrm>
              <a:off x="6547250" y="5303204"/>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6" name="Oval 245">
              <a:extLst>
                <a:ext uri="{FF2B5EF4-FFF2-40B4-BE49-F238E27FC236}">
                  <a16:creationId xmlns:a16="http://schemas.microsoft.com/office/drawing/2014/main" id="{5018EB33-68CA-FD23-74D2-B9FCE9C00404}"/>
                </a:ext>
              </a:extLst>
            </p:cNvPr>
            <p:cNvSpPr/>
            <p:nvPr/>
          </p:nvSpPr>
          <p:spPr>
            <a:xfrm>
              <a:off x="6590538" y="5449630"/>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7" name="Oval 246">
              <a:extLst>
                <a:ext uri="{FF2B5EF4-FFF2-40B4-BE49-F238E27FC236}">
                  <a16:creationId xmlns:a16="http://schemas.microsoft.com/office/drawing/2014/main" id="{0B5E98DE-5EE3-B9DB-3F44-9CDC590E0352}"/>
                </a:ext>
              </a:extLst>
            </p:cNvPr>
            <p:cNvSpPr/>
            <p:nvPr/>
          </p:nvSpPr>
          <p:spPr>
            <a:xfrm>
              <a:off x="6645350" y="5744498"/>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8" name="Oval 247">
              <a:extLst>
                <a:ext uri="{FF2B5EF4-FFF2-40B4-BE49-F238E27FC236}">
                  <a16:creationId xmlns:a16="http://schemas.microsoft.com/office/drawing/2014/main" id="{1BF588E8-0876-9D4B-40A5-7921F5E30913}"/>
                </a:ext>
              </a:extLst>
            </p:cNvPr>
            <p:cNvSpPr/>
            <p:nvPr/>
          </p:nvSpPr>
          <p:spPr>
            <a:xfrm>
              <a:off x="6298173" y="5748297"/>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49" name="Oval 248">
              <a:extLst>
                <a:ext uri="{FF2B5EF4-FFF2-40B4-BE49-F238E27FC236}">
                  <a16:creationId xmlns:a16="http://schemas.microsoft.com/office/drawing/2014/main" id="{9291255B-8225-2074-B177-57D0CC4F75DA}"/>
                </a:ext>
              </a:extLst>
            </p:cNvPr>
            <p:cNvSpPr/>
            <p:nvPr/>
          </p:nvSpPr>
          <p:spPr>
            <a:xfrm>
              <a:off x="6038534" y="5751933"/>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0" name="Oval 249">
              <a:extLst>
                <a:ext uri="{FF2B5EF4-FFF2-40B4-BE49-F238E27FC236}">
                  <a16:creationId xmlns:a16="http://schemas.microsoft.com/office/drawing/2014/main" id="{B78AB25F-24EB-A798-BF5F-6ABDECA1DE5D}"/>
                </a:ext>
              </a:extLst>
            </p:cNvPr>
            <p:cNvSpPr/>
            <p:nvPr/>
          </p:nvSpPr>
          <p:spPr>
            <a:xfrm>
              <a:off x="6591069" y="6003762"/>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1" name="Oval 250">
              <a:extLst>
                <a:ext uri="{FF2B5EF4-FFF2-40B4-BE49-F238E27FC236}">
                  <a16:creationId xmlns:a16="http://schemas.microsoft.com/office/drawing/2014/main" id="{9B90F02E-7E4B-A6FB-98B6-04FAA32B2F56}"/>
                </a:ext>
              </a:extLst>
            </p:cNvPr>
            <p:cNvSpPr/>
            <p:nvPr/>
          </p:nvSpPr>
          <p:spPr>
            <a:xfrm>
              <a:off x="6791247" y="5857780"/>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2" name="Oval 251">
              <a:extLst>
                <a:ext uri="{FF2B5EF4-FFF2-40B4-BE49-F238E27FC236}">
                  <a16:creationId xmlns:a16="http://schemas.microsoft.com/office/drawing/2014/main" id="{EFD7A7FA-8509-5502-C9FA-EE133B0B0F60}"/>
                </a:ext>
              </a:extLst>
            </p:cNvPr>
            <p:cNvSpPr/>
            <p:nvPr/>
          </p:nvSpPr>
          <p:spPr>
            <a:xfrm>
              <a:off x="6758306" y="4983686"/>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3" name="Oval 252">
              <a:extLst>
                <a:ext uri="{FF2B5EF4-FFF2-40B4-BE49-F238E27FC236}">
                  <a16:creationId xmlns:a16="http://schemas.microsoft.com/office/drawing/2014/main" id="{502567F1-3DAE-4D19-E775-D9DFE0A22ABD}"/>
                </a:ext>
              </a:extLst>
            </p:cNvPr>
            <p:cNvSpPr/>
            <p:nvPr/>
          </p:nvSpPr>
          <p:spPr>
            <a:xfrm>
              <a:off x="6582433" y="4761716"/>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4" name="Oval 253">
              <a:extLst>
                <a:ext uri="{FF2B5EF4-FFF2-40B4-BE49-F238E27FC236}">
                  <a16:creationId xmlns:a16="http://schemas.microsoft.com/office/drawing/2014/main" id="{A1339FB0-4585-E1C1-471E-F1D028DB73A4}"/>
                </a:ext>
              </a:extLst>
            </p:cNvPr>
            <p:cNvSpPr/>
            <p:nvPr/>
          </p:nvSpPr>
          <p:spPr>
            <a:xfrm>
              <a:off x="6470995" y="5044617"/>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5" name="Oval 254">
              <a:extLst>
                <a:ext uri="{FF2B5EF4-FFF2-40B4-BE49-F238E27FC236}">
                  <a16:creationId xmlns:a16="http://schemas.microsoft.com/office/drawing/2014/main" id="{05620887-C024-23F9-9392-E037088B9821}"/>
                </a:ext>
              </a:extLst>
            </p:cNvPr>
            <p:cNvSpPr/>
            <p:nvPr/>
          </p:nvSpPr>
          <p:spPr>
            <a:xfrm>
              <a:off x="6119092" y="4792581"/>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6" name="Oval 255">
              <a:extLst>
                <a:ext uri="{FF2B5EF4-FFF2-40B4-BE49-F238E27FC236}">
                  <a16:creationId xmlns:a16="http://schemas.microsoft.com/office/drawing/2014/main" id="{5E2E14AA-5DE6-22B1-E14B-5D48DBD6A425}"/>
                </a:ext>
              </a:extLst>
            </p:cNvPr>
            <p:cNvSpPr/>
            <p:nvPr/>
          </p:nvSpPr>
          <p:spPr>
            <a:xfrm>
              <a:off x="6229012" y="5237221"/>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7" name="Oval 256">
              <a:extLst>
                <a:ext uri="{FF2B5EF4-FFF2-40B4-BE49-F238E27FC236}">
                  <a16:creationId xmlns:a16="http://schemas.microsoft.com/office/drawing/2014/main" id="{88A2058D-0441-CA4F-4E5C-753D6F1D1E38}"/>
                </a:ext>
              </a:extLst>
            </p:cNvPr>
            <p:cNvSpPr/>
            <p:nvPr/>
          </p:nvSpPr>
          <p:spPr>
            <a:xfrm>
              <a:off x="5977555" y="5437738"/>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8" name="Oval 257">
              <a:extLst>
                <a:ext uri="{FF2B5EF4-FFF2-40B4-BE49-F238E27FC236}">
                  <a16:creationId xmlns:a16="http://schemas.microsoft.com/office/drawing/2014/main" id="{C0A6A865-674D-0DD8-7108-FF7D6DCD6FEB}"/>
                </a:ext>
              </a:extLst>
            </p:cNvPr>
            <p:cNvSpPr/>
            <p:nvPr/>
          </p:nvSpPr>
          <p:spPr>
            <a:xfrm>
              <a:off x="6378988" y="5467667"/>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sp>
          <p:nvSpPr>
            <p:cNvPr id="259" name="Oval 258">
              <a:extLst>
                <a:ext uri="{FF2B5EF4-FFF2-40B4-BE49-F238E27FC236}">
                  <a16:creationId xmlns:a16="http://schemas.microsoft.com/office/drawing/2014/main" id="{3320E6E5-45AC-8ABB-B014-393FC6EFA51C}"/>
                </a:ext>
              </a:extLst>
            </p:cNvPr>
            <p:cNvSpPr/>
            <p:nvPr/>
          </p:nvSpPr>
          <p:spPr>
            <a:xfrm>
              <a:off x="6310180" y="5873940"/>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grpSp>
      <p:grpSp>
        <p:nvGrpSpPr>
          <p:cNvPr id="290" name="Grup 289">
            <a:extLst>
              <a:ext uri="{FF2B5EF4-FFF2-40B4-BE49-F238E27FC236}">
                <a16:creationId xmlns:a16="http://schemas.microsoft.com/office/drawing/2014/main" id="{FC03634E-3B65-7EB3-ACE2-4793E6AF25F3}"/>
              </a:ext>
            </a:extLst>
          </p:cNvPr>
          <p:cNvGrpSpPr/>
          <p:nvPr/>
        </p:nvGrpSpPr>
        <p:grpSpPr>
          <a:xfrm>
            <a:off x="9429717" y="3448836"/>
            <a:ext cx="2600537" cy="1366196"/>
            <a:chOff x="9429717" y="3448836"/>
            <a:chExt cx="2600537" cy="1366196"/>
          </a:xfrm>
        </p:grpSpPr>
        <p:grpSp>
          <p:nvGrpSpPr>
            <p:cNvPr id="288" name="Grup 287">
              <a:extLst>
                <a:ext uri="{FF2B5EF4-FFF2-40B4-BE49-F238E27FC236}">
                  <a16:creationId xmlns:a16="http://schemas.microsoft.com/office/drawing/2014/main" id="{8CB0DACF-C023-9063-79C7-E68EA0548E44}"/>
                </a:ext>
              </a:extLst>
            </p:cNvPr>
            <p:cNvGrpSpPr/>
            <p:nvPr/>
          </p:nvGrpSpPr>
          <p:grpSpPr>
            <a:xfrm>
              <a:off x="9429717" y="3644585"/>
              <a:ext cx="2600537" cy="1170447"/>
              <a:chOff x="9429717" y="3644585"/>
              <a:chExt cx="2600537" cy="1170447"/>
            </a:xfrm>
          </p:grpSpPr>
          <p:sp>
            <p:nvSpPr>
              <p:cNvPr id="266" name="Oval 265">
                <a:extLst>
                  <a:ext uri="{FF2B5EF4-FFF2-40B4-BE49-F238E27FC236}">
                    <a16:creationId xmlns:a16="http://schemas.microsoft.com/office/drawing/2014/main" id="{EEA86E4B-482F-EDF3-4916-A01F4A1021E6}"/>
                  </a:ext>
                </a:extLst>
              </p:cNvPr>
              <p:cNvSpPr/>
              <p:nvPr/>
            </p:nvSpPr>
            <p:spPr>
              <a:xfrm>
                <a:off x="10670671" y="3644585"/>
                <a:ext cx="45719" cy="46899"/>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grpSp>
            <p:nvGrpSpPr>
              <p:cNvPr id="286" name="Grup 285">
                <a:extLst>
                  <a:ext uri="{FF2B5EF4-FFF2-40B4-BE49-F238E27FC236}">
                    <a16:creationId xmlns:a16="http://schemas.microsoft.com/office/drawing/2014/main" id="{D1865227-2B6A-5984-AA8B-F4CC31EA3F9D}"/>
                  </a:ext>
                </a:extLst>
              </p:cNvPr>
              <p:cNvGrpSpPr/>
              <p:nvPr/>
            </p:nvGrpSpPr>
            <p:grpSpPr>
              <a:xfrm>
                <a:off x="9429717" y="3697902"/>
                <a:ext cx="2600537" cy="1117130"/>
                <a:chOff x="9429717" y="3697902"/>
                <a:chExt cx="2600537" cy="1117130"/>
              </a:xfrm>
            </p:grpSpPr>
            <p:grpSp>
              <p:nvGrpSpPr>
                <p:cNvPr id="285" name="Grup 284">
                  <a:extLst>
                    <a:ext uri="{FF2B5EF4-FFF2-40B4-BE49-F238E27FC236}">
                      <a16:creationId xmlns:a16="http://schemas.microsoft.com/office/drawing/2014/main" id="{B9F9C036-C605-19D5-BFED-7BE1E0270973}"/>
                    </a:ext>
                  </a:extLst>
                </p:cNvPr>
                <p:cNvGrpSpPr/>
                <p:nvPr/>
              </p:nvGrpSpPr>
              <p:grpSpPr>
                <a:xfrm>
                  <a:off x="9429717" y="3697902"/>
                  <a:ext cx="2600537" cy="1117130"/>
                  <a:chOff x="9429717" y="3697902"/>
                  <a:chExt cx="2600537" cy="1117130"/>
                </a:xfrm>
              </p:grpSpPr>
              <p:sp>
                <p:nvSpPr>
                  <p:cNvPr id="283" name="Metin kutusu 282">
                    <a:extLst>
                      <a:ext uri="{FF2B5EF4-FFF2-40B4-BE49-F238E27FC236}">
                        <a16:creationId xmlns:a16="http://schemas.microsoft.com/office/drawing/2014/main" id="{572E3EA6-4F7A-9FA7-286C-0952ADD81B4E}"/>
                      </a:ext>
                    </a:extLst>
                  </p:cNvPr>
                  <p:cNvSpPr txBox="1"/>
                  <p:nvPr/>
                </p:nvSpPr>
                <p:spPr>
                  <a:xfrm>
                    <a:off x="9429717" y="4256849"/>
                    <a:ext cx="790288" cy="461665"/>
                  </a:xfrm>
                  <a:prstGeom prst="rect">
                    <a:avLst/>
                  </a:prstGeom>
                  <a:noFill/>
                </p:spPr>
                <p:txBody>
                  <a:bodyPr wrap="square" rtlCol="0">
                    <a:spAutoFit/>
                  </a:bodyPr>
                  <a:lstStyle/>
                  <a:p>
                    <a:pPr algn="ctr"/>
                    <a:r>
                      <a:rPr lang="tr-TR" sz="1200" dirty="0">
                        <a:solidFill>
                          <a:schemeClr val="accent2"/>
                        </a:solidFill>
                        <a:latin typeface="Times New Roman" panose="02020603050405020304" pitchFamily="18" charset="0"/>
                        <a:cs typeface="Times New Roman" panose="02020603050405020304" pitchFamily="18" charset="0"/>
                      </a:rPr>
                      <a:t>kernel point</a:t>
                    </a:r>
                  </a:p>
                </p:txBody>
              </p:sp>
              <p:sp>
                <p:nvSpPr>
                  <p:cNvPr id="278" name="Metin kutusu 277">
                    <a:extLst>
                      <a:ext uri="{FF2B5EF4-FFF2-40B4-BE49-F238E27FC236}">
                        <a16:creationId xmlns:a16="http://schemas.microsoft.com/office/drawing/2014/main" id="{E7B3E8CB-A995-A7FD-C087-D3CAFD74FC6A}"/>
                      </a:ext>
                    </a:extLst>
                  </p:cNvPr>
                  <p:cNvSpPr txBox="1"/>
                  <p:nvPr/>
                </p:nvSpPr>
                <p:spPr>
                  <a:xfrm>
                    <a:off x="10128000" y="4353367"/>
                    <a:ext cx="1902254" cy="461665"/>
                  </a:xfrm>
                  <a:prstGeom prst="rect">
                    <a:avLst/>
                  </a:prstGeom>
                  <a:noFill/>
                </p:spPr>
                <p:txBody>
                  <a:bodyPr wrap="square" rtlCol="0">
                    <a:spAutoFit/>
                  </a:bodyPr>
                  <a:lstStyle/>
                  <a:p>
                    <a:pPr algn="ctr"/>
                    <a:r>
                      <a:rPr lang="tr-TR" sz="1200" dirty="0">
                        <a:solidFill>
                          <a:schemeClr val="tx2">
                            <a:lumMod val="75000"/>
                            <a:lumOff val="25000"/>
                          </a:schemeClr>
                        </a:solidFill>
                        <a:latin typeface="Times New Roman" panose="02020603050405020304" pitchFamily="18" charset="0"/>
                        <a:cs typeface="Times New Roman" panose="02020603050405020304" pitchFamily="18" charset="0"/>
                      </a:rPr>
                      <a:t>reference </a:t>
                    </a:r>
                  </a:p>
                  <a:p>
                    <a:pPr algn="ctr"/>
                    <a:r>
                      <a:rPr lang="tr-TR" sz="1200" dirty="0">
                        <a:solidFill>
                          <a:schemeClr val="tx2">
                            <a:lumMod val="75000"/>
                            <a:lumOff val="25000"/>
                          </a:schemeClr>
                        </a:solidFill>
                        <a:latin typeface="Times New Roman" panose="02020603050405020304" pitchFamily="18" charset="0"/>
                        <a:cs typeface="Times New Roman" panose="02020603050405020304" pitchFamily="18" charset="0"/>
                      </a:rPr>
                      <a:t>direction</a:t>
                    </a:r>
                  </a:p>
                </p:txBody>
              </p:sp>
              <p:cxnSp>
                <p:nvCxnSpPr>
                  <p:cNvPr id="262" name="Düz Ok Bağlayıcısı 261">
                    <a:extLst>
                      <a:ext uri="{FF2B5EF4-FFF2-40B4-BE49-F238E27FC236}">
                        <a16:creationId xmlns:a16="http://schemas.microsoft.com/office/drawing/2014/main" id="{4AB8F4FA-9B16-A599-7244-3563D3AD3EEB}"/>
                      </a:ext>
                    </a:extLst>
                  </p:cNvPr>
                  <p:cNvCxnSpPr>
                    <a:cxnSpLocks/>
                  </p:cNvCxnSpPr>
                  <p:nvPr/>
                </p:nvCxnSpPr>
                <p:spPr>
                  <a:xfrm>
                    <a:off x="10128000" y="4527668"/>
                    <a:ext cx="576000" cy="0"/>
                  </a:xfrm>
                  <a:prstGeom prst="straightConnector1">
                    <a:avLst/>
                  </a:prstGeom>
                  <a:ln>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4" name="Düz Bağlayıcı 263">
                    <a:extLst>
                      <a:ext uri="{FF2B5EF4-FFF2-40B4-BE49-F238E27FC236}">
                        <a16:creationId xmlns:a16="http://schemas.microsoft.com/office/drawing/2014/main" id="{91416641-529D-5BBD-1B58-0C91BDFEDB85}"/>
                      </a:ext>
                    </a:extLst>
                  </p:cNvPr>
                  <p:cNvCxnSpPr>
                    <a:cxnSpLocks/>
                  </p:cNvCxnSpPr>
                  <p:nvPr/>
                </p:nvCxnSpPr>
                <p:spPr>
                  <a:xfrm flipV="1">
                    <a:off x="10128000" y="3697902"/>
                    <a:ext cx="542671" cy="829766"/>
                  </a:xfrm>
                  <a:prstGeom prst="line">
                    <a:avLst/>
                  </a:prstGeom>
                  <a:ln>
                    <a:solidFill>
                      <a:schemeClr val="tx2">
                        <a:lumMod val="75000"/>
                        <a:lumOff val="25000"/>
                      </a:schemeClr>
                    </a:solidFill>
                    <a:prstDash val="dash"/>
                  </a:ln>
                </p:spPr>
                <p:style>
                  <a:lnRef idx="2">
                    <a:schemeClr val="accent1"/>
                  </a:lnRef>
                  <a:fillRef idx="0">
                    <a:schemeClr val="accent1"/>
                  </a:fillRef>
                  <a:effectRef idx="1">
                    <a:schemeClr val="accent1"/>
                  </a:effectRef>
                  <a:fontRef idx="minor">
                    <a:schemeClr val="tx1"/>
                  </a:fontRef>
                </p:style>
              </p:cxnSp>
              <p:sp>
                <p:nvSpPr>
                  <p:cNvPr id="267" name="Yay 266">
                    <a:extLst>
                      <a:ext uri="{FF2B5EF4-FFF2-40B4-BE49-F238E27FC236}">
                        <a16:creationId xmlns:a16="http://schemas.microsoft.com/office/drawing/2014/main" id="{D4507E79-C0B9-ABAB-E665-0C6F4E411F81}"/>
                      </a:ext>
                    </a:extLst>
                  </p:cNvPr>
                  <p:cNvSpPr/>
                  <p:nvPr/>
                </p:nvSpPr>
                <p:spPr>
                  <a:xfrm>
                    <a:off x="10165071" y="4375233"/>
                    <a:ext cx="170406" cy="296195"/>
                  </a:xfrm>
                  <a:prstGeom prst="arc">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
                <p:nvSpPr>
                  <p:cNvPr id="268" name="Metin kutusu 267">
                    <a:extLst>
                      <a:ext uri="{FF2B5EF4-FFF2-40B4-BE49-F238E27FC236}">
                        <a16:creationId xmlns:a16="http://schemas.microsoft.com/office/drawing/2014/main" id="{931ADFCB-8071-258D-5A51-06084C56F64E}"/>
                      </a:ext>
                    </a:extLst>
                  </p:cNvPr>
                  <p:cNvSpPr txBox="1"/>
                  <p:nvPr/>
                </p:nvSpPr>
                <p:spPr>
                  <a:xfrm>
                    <a:off x="10636023" y="4049829"/>
                    <a:ext cx="889800" cy="276999"/>
                  </a:xfrm>
                  <a:prstGeom prst="rect">
                    <a:avLst/>
                  </a:prstGeom>
                  <a:noFill/>
                </p:spPr>
                <p:txBody>
                  <a:bodyPr wrap="square" rtlCol="0">
                    <a:spAutoFit/>
                  </a:bodyPr>
                  <a:lstStyle/>
                  <a:p>
                    <a:pPr algn="ctr"/>
                    <a:r>
                      <a:rPr lang="tr-TR" sz="1200" dirty="0" err="1">
                        <a:solidFill>
                          <a:schemeClr val="tx2">
                            <a:lumMod val="75000"/>
                            <a:lumOff val="25000"/>
                          </a:schemeClr>
                        </a:solidFill>
                        <a:latin typeface="Times New Roman" panose="02020603050405020304" pitchFamily="18" charset="0"/>
                        <a:cs typeface="Times New Roman" panose="02020603050405020304" pitchFamily="18" charset="0"/>
                      </a:rPr>
                      <a:t>angle</a:t>
                    </a:r>
                    <a:endParaRPr lang="tr-TR" sz="1200"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269" name="Metin kutusu 268">
                    <a:extLst>
                      <a:ext uri="{FF2B5EF4-FFF2-40B4-BE49-F238E27FC236}">
                        <a16:creationId xmlns:a16="http://schemas.microsoft.com/office/drawing/2014/main" id="{47EC2382-B907-D843-DF9A-D57214658702}"/>
                      </a:ext>
                    </a:extLst>
                  </p:cNvPr>
                  <p:cNvSpPr txBox="1"/>
                  <p:nvPr/>
                </p:nvSpPr>
                <p:spPr>
                  <a:xfrm>
                    <a:off x="10647294" y="3806669"/>
                    <a:ext cx="889800" cy="276999"/>
                  </a:xfrm>
                  <a:prstGeom prst="rect">
                    <a:avLst/>
                  </a:prstGeom>
                  <a:noFill/>
                </p:spPr>
                <p:txBody>
                  <a:bodyPr wrap="square" rtlCol="0">
                    <a:spAutoFit/>
                  </a:bodyPr>
                  <a:lstStyle/>
                  <a:p>
                    <a:pPr algn="ctr"/>
                    <a:r>
                      <a:rPr lang="tr-TR" sz="1200" dirty="0" err="1">
                        <a:solidFill>
                          <a:schemeClr val="tx2">
                            <a:lumMod val="75000"/>
                            <a:lumOff val="25000"/>
                          </a:schemeClr>
                        </a:solidFill>
                        <a:latin typeface="Times New Roman" panose="02020603050405020304" pitchFamily="18" charset="0"/>
                        <a:cs typeface="Times New Roman" panose="02020603050405020304" pitchFamily="18" charset="0"/>
                      </a:rPr>
                      <a:t>distance</a:t>
                    </a:r>
                    <a:endParaRPr lang="tr-TR" sz="1200"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cxnSp>
                <p:nvCxnSpPr>
                  <p:cNvPr id="271" name="Düz Ok Bağlayıcısı 270">
                    <a:extLst>
                      <a:ext uri="{FF2B5EF4-FFF2-40B4-BE49-F238E27FC236}">
                        <a16:creationId xmlns:a16="http://schemas.microsoft.com/office/drawing/2014/main" id="{62AE9F9E-EA97-E3EE-5FE3-1D72169B67E0}"/>
                      </a:ext>
                    </a:extLst>
                  </p:cNvPr>
                  <p:cNvCxnSpPr>
                    <a:cxnSpLocks/>
                  </p:cNvCxnSpPr>
                  <p:nvPr/>
                </p:nvCxnSpPr>
                <p:spPr>
                  <a:xfrm flipV="1">
                    <a:off x="10373151" y="4237058"/>
                    <a:ext cx="433818" cy="154910"/>
                  </a:xfrm>
                  <a:prstGeom prst="straightConnector1">
                    <a:avLst/>
                  </a:prstGeom>
                  <a:ln w="9525">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73" name="Düz Ok Bağlayıcısı 272">
                    <a:extLst>
                      <a:ext uri="{FF2B5EF4-FFF2-40B4-BE49-F238E27FC236}">
                        <a16:creationId xmlns:a16="http://schemas.microsoft.com/office/drawing/2014/main" id="{0A94A586-270F-7189-85E7-33AC26618827}"/>
                      </a:ext>
                    </a:extLst>
                  </p:cNvPr>
                  <p:cNvCxnSpPr>
                    <a:cxnSpLocks/>
                  </p:cNvCxnSpPr>
                  <p:nvPr/>
                </p:nvCxnSpPr>
                <p:spPr>
                  <a:xfrm flipV="1">
                    <a:off x="10481168" y="3980877"/>
                    <a:ext cx="255814" cy="42563"/>
                  </a:xfrm>
                  <a:prstGeom prst="straightConnector1">
                    <a:avLst/>
                  </a:prstGeom>
                  <a:ln w="9525">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grpSp>
            <p:sp>
              <p:nvSpPr>
                <p:cNvPr id="284" name="Dikdörtgen 283">
                  <a:extLst>
                    <a:ext uri="{FF2B5EF4-FFF2-40B4-BE49-F238E27FC236}">
                      <a16:creationId xmlns:a16="http://schemas.microsoft.com/office/drawing/2014/main" id="{02857CA5-5BBA-7384-4E1E-F9987F1DC67D}"/>
                    </a:ext>
                  </a:extLst>
                </p:cNvPr>
                <p:cNvSpPr/>
                <p:nvPr/>
              </p:nvSpPr>
              <p:spPr>
                <a:xfrm>
                  <a:off x="10093706" y="4503130"/>
                  <a:ext cx="52830" cy="4976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latin typeface="Times New Roman" panose="02020603050405020304" pitchFamily="18" charset="0"/>
                    <a:cs typeface="Times New Roman" panose="02020603050405020304" pitchFamily="18" charset="0"/>
                  </a:endParaRPr>
                </a:p>
              </p:txBody>
            </p:sp>
          </p:grpSp>
        </p:grpSp>
        <p:sp>
          <p:nvSpPr>
            <p:cNvPr id="289" name="Metin kutusu 288">
              <a:extLst>
                <a:ext uri="{FF2B5EF4-FFF2-40B4-BE49-F238E27FC236}">
                  <a16:creationId xmlns:a16="http://schemas.microsoft.com/office/drawing/2014/main" id="{62E8012C-3564-27E9-BFC9-AF22118A43AF}"/>
                </a:ext>
              </a:extLst>
            </p:cNvPr>
            <p:cNvSpPr txBox="1"/>
            <p:nvPr/>
          </p:nvSpPr>
          <p:spPr>
            <a:xfrm>
              <a:off x="10043185" y="3448836"/>
              <a:ext cx="1902254" cy="276999"/>
            </a:xfrm>
            <a:prstGeom prst="rect">
              <a:avLst/>
            </a:prstGeom>
            <a:noFill/>
          </p:spPr>
          <p:txBody>
            <a:bodyPr wrap="square" rtlCol="0">
              <a:spAutoFit/>
            </a:bodyPr>
            <a:lstStyle/>
            <a:p>
              <a:pPr algn="ctr"/>
              <a:r>
                <a:rPr lang="tr-TR" sz="1200" dirty="0">
                  <a:latin typeface="Times New Roman" panose="02020603050405020304" pitchFamily="18" charset="0"/>
                  <a:cs typeface="Times New Roman" panose="02020603050405020304" pitchFamily="18" charset="0"/>
                </a:rPr>
                <a:t>vertex</a:t>
              </a:r>
            </a:p>
          </p:txBody>
        </p:sp>
      </p:grpSp>
    </p:spTree>
    <p:extLst>
      <p:ext uri="{BB962C8B-B14F-4D97-AF65-F5344CB8AC3E}">
        <p14:creationId xmlns:p14="http://schemas.microsoft.com/office/powerpoint/2010/main" val="1901529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4000" y="2802396"/>
            <a:ext cx="3312000"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a:solidFill>
                  <a:schemeClr val="accent4">
                    <a:lumMod val="75000"/>
                  </a:schemeClr>
                </a:solidFill>
                <a:latin typeface="Times New Roman" panose="02020603050405020304" pitchFamily="18" charset="0"/>
                <a:cs typeface="Times New Roman" panose="02020603050405020304" pitchFamily="18" charset="0"/>
              </a:rPr>
              <a:t>A single kernel point</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b="1" dirty="0">
              <a:solidFill>
                <a:schemeClr val="tx1"/>
              </a:solidFill>
              <a:latin typeface="Times New Roman" panose="02020603050405020304" pitchFamily="18" charset="0"/>
              <a:cs typeface="Times New Roman" panose="02020603050405020304" pitchFamily="18" charset="0"/>
            </a:endParaRPr>
          </a:p>
          <a:p>
            <a:r>
              <a:rPr lang="tr-TR" b="1" dirty="0">
                <a:solidFill>
                  <a:schemeClr val="tx1"/>
                </a:solidFill>
                <a:latin typeface="Times New Roman" panose="02020603050405020304" pitchFamily="18" charset="0"/>
                <a:cs typeface="Times New Roman" panose="02020603050405020304" pitchFamily="18" charset="0"/>
              </a:rPr>
              <a:t>Spherical parametrization </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p:txBody>
      </p:sp>
      <p:grpSp>
        <p:nvGrpSpPr>
          <p:cNvPr id="6" name="Grup 5">
            <a:extLst>
              <a:ext uri="{FF2B5EF4-FFF2-40B4-BE49-F238E27FC236}">
                <a16:creationId xmlns:a16="http://schemas.microsoft.com/office/drawing/2014/main" id="{ECF2B9BC-DEEF-F743-A3CF-D6355036C49D}"/>
              </a:ext>
            </a:extLst>
          </p:cNvPr>
          <p:cNvGrpSpPr>
            <a:grpSpLocks noChangeAspect="1"/>
          </p:cNvGrpSpPr>
          <p:nvPr/>
        </p:nvGrpSpPr>
        <p:grpSpPr>
          <a:xfrm>
            <a:off x="4749378" y="1916614"/>
            <a:ext cx="5926117" cy="3031861"/>
            <a:chOff x="3723746" y="1365209"/>
            <a:chExt cx="8655355" cy="4428168"/>
          </a:xfrm>
        </p:grpSpPr>
        <p:pic>
          <p:nvPicPr>
            <p:cNvPr id="3" name="Resim 2" descr="kalp içeren bir resim&#10;&#10;Açıklama otomatik olarak oluşturuldu">
              <a:extLst>
                <a:ext uri="{FF2B5EF4-FFF2-40B4-BE49-F238E27FC236}">
                  <a16:creationId xmlns:a16="http://schemas.microsoft.com/office/drawing/2014/main" id="{853E1C71-B13B-F5EE-AB5D-3A240953B459}"/>
                </a:ext>
              </a:extLst>
            </p:cNvPr>
            <p:cNvPicPr>
              <a:picLocks noChangeAspect="1"/>
            </p:cNvPicPr>
            <p:nvPr/>
          </p:nvPicPr>
          <p:blipFill rotWithShape="1">
            <a:blip r:embed="rId3">
              <a:extLst>
                <a:ext uri="{28A0092B-C50C-407E-A947-70E740481C1C}">
                  <a14:useLocalDpi xmlns:a14="http://schemas.microsoft.com/office/drawing/2010/main" val="0"/>
                </a:ext>
              </a:extLst>
            </a:blip>
            <a:srcRect b="58961"/>
            <a:stretch/>
          </p:blipFill>
          <p:spPr>
            <a:xfrm>
              <a:off x="3723746" y="1365209"/>
              <a:ext cx="3638938" cy="2814449"/>
            </a:xfrm>
            <a:prstGeom prst="rect">
              <a:avLst/>
            </a:prstGeom>
          </p:spPr>
        </p:pic>
        <p:pic>
          <p:nvPicPr>
            <p:cNvPr id="4" name="Resim 3" descr="kalp içeren bir resim&#10;&#10;Açıklama otomatik olarak oluşturuldu">
              <a:extLst>
                <a:ext uri="{FF2B5EF4-FFF2-40B4-BE49-F238E27FC236}">
                  <a16:creationId xmlns:a16="http://schemas.microsoft.com/office/drawing/2014/main" id="{F218CDEA-BD05-0F84-F85B-50B87DB9417F}"/>
                </a:ext>
              </a:extLst>
            </p:cNvPr>
            <p:cNvPicPr>
              <a:picLocks noChangeAspect="1"/>
            </p:cNvPicPr>
            <p:nvPr/>
          </p:nvPicPr>
          <p:blipFill rotWithShape="1">
            <a:blip r:embed="rId3">
              <a:extLst>
                <a:ext uri="{28A0092B-C50C-407E-A947-70E740481C1C}">
                  <a14:useLocalDpi xmlns:a14="http://schemas.microsoft.com/office/drawing/2010/main" val="0"/>
                </a:ext>
              </a:extLst>
            </a:blip>
            <a:srcRect t="41094" b="29864"/>
            <a:stretch/>
          </p:blipFill>
          <p:spPr>
            <a:xfrm>
              <a:off x="8740163" y="1776603"/>
              <a:ext cx="3638938" cy="1991659"/>
            </a:xfrm>
            <a:prstGeom prst="rect">
              <a:avLst/>
            </a:prstGeom>
          </p:spPr>
        </p:pic>
        <p:pic>
          <p:nvPicPr>
            <p:cNvPr id="5" name="Resim 4" descr="kalp içeren bir resim&#10;&#10;Açıklama otomatik olarak oluşturuldu">
              <a:extLst>
                <a:ext uri="{FF2B5EF4-FFF2-40B4-BE49-F238E27FC236}">
                  <a16:creationId xmlns:a16="http://schemas.microsoft.com/office/drawing/2014/main" id="{54EFBDDD-FC8D-5A51-FD35-91FABAD0DA60}"/>
                </a:ext>
              </a:extLst>
            </p:cNvPr>
            <p:cNvPicPr>
              <a:picLocks noChangeAspect="1"/>
            </p:cNvPicPr>
            <p:nvPr/>
          </p:nvPicPr>
          <p:blipFill rotWithShape="1">
            <a:blip r:embed="rId3">
              <a:extLst>
                <a:ext uri="{28A0092B-C50C-407E-A947-70E740481C1C}">
                  <a14:useLocalDpi xmlns:a14="http://schemas.microsoft.com/office/drawing/2010/main" val="0"/>
                </a:ext>
              </a:extLst>
            </a:blip>
            <a:srcRect t="72264"/>
            <a:stretch/>
          </p:blipFill>
          <p:spPr>
            <a:xfrm>
              <a:off x="6279332" y="3891272"/>
              <a:ext cx="3638938" cy="1902105"/>
            </a:xfrm>
            <a:prstGeom prst="rect">
              <a:avLst/>
            </a:prstGeom>
          </p:spPr>
        </p:pic>
      </p:grpSp>
      <p:grpSp>
        <p:nvGrpSpPr>
          <p:cNvPr id="21" name="Grup 20">
            <a:extLst>
              <a:ext uri="{FF2B5EF4-FFF2-40B4-BE49-F238E27FC236}">
                <a16:creationId xmlns:a16="http://schemas.microsoft.com/office/drawing/2014/main" id="{52FF71F4-2255-7407-B04A-F79451A56927}"/>
              </a:ext>
            </a:extLst>
          </p:cNvPr>
          <p:cNvGrpSpPr/>
          <p:nvPr/>
        </p:nvGrpSpPr>
        <p:grpSpPr>
          <a:xfrm>
            <a:off x="6096000" y="1773000"/>
            <a:ext cx="3347999" cy="2325396"/>
            <a:chOff x="6096000" y="1773000"/>
            <a:chExt cx="3347999" cy="2325396"/>
          </a:xfrm>
        </p:grpSpPr>
        <p:cxnSp>
          <p:nvCxnSpPr>
            <p:cNvPr id="8" name="Düz Bağlayıcı 7">
              <a:extLst>
                <a:ext uri="{FF2B5EF4-FFF2-40B4-BE49-F238E27FC236}">
                  <a16:creationId xmlns:a16="http://schemas.microsoft.com/office/drawing/2014/main" id="{CC7DD1B0-DF12-9B9A-578E-3D6947AFCBC9}"/>
                </a:ext>
              </a:extLst>
            </p:cNvPr>
            <p:cNvCxnSpPr>
              <a:cxnSpLocks/>
            </p:cNvCxnSpPr>
            <p:nvPr/>
          </p:nvCxnSpPr>
          <p:spPr>
            <a:xfrm>
              <a:off x="7644000" y="1773000"/>
              <a:ext cx="0" cy="1584000"/>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0" name="Düz Bağlayıcı 9">
              <a:extLst>
                <a:ext uri="{FF2B5EF4-FFF2-40B4-BE49-F238E27FC236}">
                  <a16:creationId xmlns:a16="http://schemas.microsoft.com/office/drawing/2014/main" id="{9C79B58F-173F-A4DA-17C8-BE995AB56592}"/>
                </a:ext>
              </a:extLst>
            </p:cNvPr>
            <p:cNvCxnSpPr/>
            <p:nvPr/>
          </p:nvCxnSpPr>
          <p:spPr>
            <a:xfrm flipH="1">
              <a:off x="6096000" y="3357000"/>
              <a:ext cx="1548000" cy="741396"/>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cxnSp>
          <p:nvCxnSpPr>
            <p:cNvPr id="18" name="Düz Bağlayıcı 17">
              <a:extLst>
                <a:ext uri="{FF2B5EF4-FFF2-40B4-BE49-F238E27FC236}">
                  <a16:creationId xmlns:a16="http://schemas.microsoft.com/office/drawing/2014/main" id="{C55269C1-B82E-A3C4-AC79-60C44A5CA3BA}"/>
                </a:ext>
              </a:extLst>
            </p:cNvPr>
            <p:cNvCxnSpPr>
              <a:cxnSpLocks/>
            </p:cNvCxnSpPr>
            <p:nvPr/>
          </p:nvCxnSpPr>
          <p:spPr>
            <a:xfrm>
              <a:off x="7644000" y="3357000"/>
              <a:ext cx="1799999" cy="712525"/>
            </a:xfrm>
            <a:prstGeom prst="line">
              <a:avLst/>
            </a:prstGeom>
            <a:ln>
              <a:solidFill>
                <a:srgbClr val="C00000"/>
              </a:solidFill>
            </a:ln>
          </p:spPr>
          <p:style>
            <a:lnRef idx="2">
              <a:schemeClr val="accent1"/>
            </a:lnRef>
            <a:fillRef idx="0">
              <a:schemeClr val="accent1"/>
            </a:fillRef>
            <a:effectRef idx="1">
              <a:schemeClr val="accent1"/>
            </a:effectRef>
            <a:fontRef idx="minor">
              <a:schemeClr val="tx1"/>
            </a:fontRef>
          </p:style>
        </p:cxnSp>
      </p:grpSp>
      <p:cxnSp>
        <p:nvCxnSpPr>
          <p:cNvPr id="30" name="Düz Ok Bağlayıcısı 29">
            <a:extLst>
              <a:ext uri="{FF2B5EF4-FFF2-40B4-BE49-F238E27FC236}">
                <a16:creationId xmlns:a16="http://schemas.microsoft.com/office/drawing/2014/main" id="{0A8CA20E-75BB-F5E8-64D9-CBE9DBCF555B}"/>
              </a:ext>
            </a:extLst>
          </p:cNvPr>
          <p:cNvCxnSpPr/>
          <p:nvPr/>
        </p:nvCxnSpPr>
        <p:spPr>
          <a:xfrm>
            <a:off x="5880000" y="2880106"/>
            <a:ext cx="288000" cy="0"/>
          </a:xfrm>
          <a:prstGeom prst="straightConnector1">
            <a:avLst/>
          </a:prstGeom>
          <a:ln>
            <a:solidFill>
              <a:srgbClr val="C0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1" name="Düz Ok Bağlayıcısı 30">
            <a:extLst>
              <a:ext uri="{FF2B5EF4-FFF2-40B4-BE49-F238E27FC236}">
                <a16:creationId xmlns:a16="http://schemas.microsoft.com/office/drawing/2014/main" id="{ABBD4A50-1808-013A-3616-D3078F0D5458}"/>
              </a:ext>
            </a:extLst>
          </p:cNvPr>
          <p:cNvCxnSpPr/>
          <p:nvPr/>
        </p:nvCxnSpPr>
        <p:spPr>
          <a:xfrm>
            <a:off x="9304199" y="2881177"/>
            <a:ext cx="288000" cy="0"/>
          </a:xfrm>
          <a:prstGeom prst="straightConnector1">
            <a:avLst/>
          </a:prstGeom>
          <a:ln>
            <a:solidFill>
              <a:srgbClr val="C00000"/>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32" name="Düz Ok Bağlayıcısı 31">
            <a:extLst>
              <a:ext uri="{FF2B5EF4-FFF2-40B4-BE49-F238E27FC236}">
                <a16:creationId xmlns:a16="http://schemas.microsoft.com/office/drawing/2014/main" id="{F3CEEF63-CE89-A9FD-B166-241B8685050F}"/>
              </a:ext>
            </a:extLst>
          </p:cNvPr>
          <p:cNvCxnSpPr/>
          <p:nvPr/>
        </p:nvCxnSpPr>
        <p:spPr>
          <a:xfrm>
            <a:off x="7663723" y="4437000"/>
            <a:ext cx="288000" cy="0"/>
          </a:xfrm>
          <a:prstGeom prst="straightConnector1">
            <a:avLst/>
          </a:prstGeom>
          <a:ln>
            <a:solidFill>
              <a:srgbClr val="C00000"/>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0093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4000" y="2802396"/>
            <a:ext cx="3312000"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a:solidFill>
                  <a:schemeClr val="accent4">
                    <a:lumMod val="75000"/>
                  </a:schemeClr>
                </a:solidFill>
                <a:latin typeface="Times New Roman" panose="02020603050405020304" pitchFamily="18" charset="0"/>
                <a:cs typeface="Times New Roman" panose="02020603050405020304" pitchFamily="18" charset="0"/>
              </a:rPr>
              <a:t>A single kernel point</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b="1" dirty="0">
              <a:solidFill>
                <a:schemeClr val="tx1"/>
              </a:solidFill>
              <a:latin typeface="Times New Roman" panose="02020603050405020304" pitchFamily="18" charset="0"/>
              <a:cs typeface="Times New Roman" panose="02020603050405020304" pitchFamily="18" charset="0"/>
            </a:endParaRPr>
          </a:p>
          <a:p>
            <a:r>
              <a:rPr lang="tr-TR" b="1" dirty="0">
                <a:solidFill>
                  <a:schemeClr val="tx1"/>
                </a:solidFill>
                <a:latin typeface="Times New Roman" panose="02020603050405020304" pitchFamily="18" charset="0"/>
                <a:cs typeface="Times New Roman" panose="02020603050405020304" pitchFamily="18" charset="0"/>
              </a:rPr>
              <a:t>Planar parametrization</a:t>
            </a:r>
          </a:p>
          <a:p>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Livesu</a:t>
            </a:r>
            <a:r>
              <a:rPr lang="tr-TR" sz="1400" dirty="0">
                <a:solidFill>
                  <a:schemeClr val="tx1"/>
                </a:solidFill>
                <a:latin typeface="Times New Roman" panose="02020603050405020304" pitchFamily="18" charset="0"/>
                <a:cs typeface="Times New Roman" panose="02020603050405020304" pitchFamily="18" charset="0"/>
              </a:rPr>
              <a:t> 2024]</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p:txBody>
      </p:sp>
      <p:grpSp>
        <p:nvGrpSpPr>
          <p:cNvPr id="10" name="Grup 9">
            <a:extLst>
              <a:ext uri="{FF2B5EF4-FFF2-40B4-BE49-F238E27FC236}">
                <a16:creationId xmlns:a16="http://schemas.microsoft.com/office/drawing/2014/main" id="{453B22DD-488B-EFA7-45EA-3B03B43D65D9}"/>
              </a:ext>
            </a:extLst>
          </p:cNvPr>
          <p:cNvGrpSpPr>
            <a:grpSpLocks noChangeAspect="1"/>
          </p:cNvGrpSpPr>
          <p:nvPr/>
        </p:nvGrpSpPr>
        <p:grpSpPr>
          <a:xfrm>
            <a:off x="4440000" y="2059159"/>
            <a:ext cx="6480000" cy="2739682"/>
            <a:chOff x="4296000" y="2010446"/>
            <a:chExt cx="6840000" cy="2891887"/>
          </a:xfrm>
        </p:grpSpPr>
        <p:pic>
          <p:nvPicPr>
            <p:cNvPr id="4" name="Resim 3" descr="metin, diyagram, daire, kalıp, desen, düzen içeren bir resim&#10;&#10;Açıklama otomatik olarak oluşturuldu">
              <a:extLst>
                <a:ext uri="{FF2B5EF4-FFF2-40B4-BE49-F238E27FC236}">
                  <a16:creationId xmlns:a16="http://schemas.microsoft.com/office/drawing/2014/main" id="{FD97FD3E-7125-C934-4F0A-4A8D442B6307}"/>
                </a:ext>
              </a:extLst>
            </p:cNvPr>
            <p:cNvPicPr>
              <a:picLocks noChangeAspect="1"/>
            </p:cNvPicPr>
            <p:nvPr/>
          </p:nvPicPr>
          <p:blipFill rotWithShape="1">
            <a:blip r:embed="rId3">
              <a:extLst>
                <a:ext uri="{28A0092B-C50C-407E-A947-70E740481C1C}">
                  <a14:useLocalDpi xmlns:a14="http://schemas.microsoft.com/office/drawing/2010/main" val="0"/>
                </a:ext>
              </a:extLst>
            </a:blip>
            <a:srcRect b="33886"/>
            <a:stretch/>
          </p:blipFill>
          <p:spPr>
            <a:xfrm>
              <a:off x="4296000" y="2493000"/>
              <a:ext cx="6840000" cy="2409333"/>
            </a:xfrm>
            <a:prstGeom prst="rect">
              <a:avLst/>
            </a:prstGeom>
          </p:spPr>
        </p:pic>
        <p:cxnSp>
          <p:nvCxnSpPr>
            <p:cNvPr id="6" name="Düz Ok Bağlayıcısı 5">
              <a:extLst>
                <a:ext uri="{FF2B5EF4-FFF2-40B4-BE49-F238E27FC236}">
                  <a16:creationId xmlns:a16="http://schemas.microsoft.com/office/drawing/2014/main" id="{7958C135-149A-E802-E09D-F4F1685B5D9F}"/>
                </a:ext>
              </a:extLst>
            </p:cNvPr>
            <p:cNvCxnSpPr>
              <a:cxnSpLocks/>
            </p:cNvCxnSpPr>
            <p:nvPr/>
          </p:nvCxnSpPr>
          <p:spPr>
            <a:xfrm flipH="1">
              <a:off x="6096000" y="2349000"/>
              <a:ext cx="216000" cy="5760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 name="Metin kutusu 7">
              <a:extLst>
                <a:ext uri="{FF2B5EF4-FFF2-40B4-BE49-F238E27FC236}">
                  <a16:creationId xmlns:a16="http://schemas.microsoft.com/office/drawing/2014/main" id="{F114515D-EC56-65C1-5488-289DAB0BDC26}"/>
                </a:ext>
              </a:extLst>
            </p:cNvPr>
            <p:cNvSpPr txBox="1"/>
            <p:nvPr/>
          </p:nvSpPr>
          <p:spPr>
            <a:xfrm>
              <a:off x="6029035" y="2010446"/>
              <a:ext cx="1944000" cy="338554"/>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kernel point</a:t>
              </a:r>
            </a:p>
          </p:txBody>
        </p:sp>
      </p:grpSp>
    </p:spTree>
    <p:extLst>
      <p:ext uri="{BB962C8B-B14F-4D97-AF65-F5344CB8AC3E}">
        <p14:creationId xmlns:p14="http://schemas.microsoft.com/office/powerpoint/2010/main" val="1004497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3999" y="2802396"/>
            <a:ext cx="3378965"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err="1">
                <a:solidFill>
                  <a:schemeClr val="accent4">
                    <a:lumMod val="75000"/>
                  </a:schemeClr>
                </a:solidFill>
                <a:latin typeface="Times New Roman" panose="02020603050405020304" pitchFamily="18" charset="0"/>
                <a:cs typeface="Times New Roman" panose="02020603050405020304" pitchFamily="18" charset="0"/>
              </a:rPr>
              <a:t>Different</a:t>
            </a:r>
            <a:r>
              <a:rPr lang="tr-TR" b="1" dirty="0">
                <a:solidFill>
                  <a:schemeClr val="accent4">
                    <a:lumMod val="75000"/>
                  </a:schemeClr>
                </a:solidFill>
                <a:latin typeface="Times New Roman" panose="02020603050405020304" pitchFamily="18" charset="0"/>
                <a:cs typeface="Times New Roman" panose="02020603050405020304" pitchFamily="18" charset="0"/>
              </a:rPr>
              <a:t> kernel points</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r>
              <a:rPr lang="tr-TR" b="1" dirty="0">
                <a:solidFill>
                  <a:schemeClr val="tx1"/>
                </a:solidFill>
                <a:latin typeface="Times New Roman" panose="02020603050405020304" pitchFamily="18" charset="0"/>
                <a:cs typeface="Times New Roman" panose="02020603050405020304" pitchFamily="18" charset="0"/>
              </a:rPr>
              <a:t>Polar </a:t>
            </a:r>
            <a:r>
              <a:rPr lang="tr-TR" b="1" dirty="0" err="1">
                <a:solidFill>
                  <a:schemeClr val="tx1"/>
                </a:solidFill>
                <a:latin typeface="Times New Roman" panose="02020603050405020304" pitchFamily="18" charset="0"/>
                <a:cs typeface="Times New Roman" panose="02020603050405020304" pitchFamily="18" charset="0"/>
              </a:rPr>
              <a:t>refinement</a:t>
            </a:r>
            <a:r>
              <a:rPr lang="tr-TR" b="1" dirty="0">
                <a:solidFill>
                  <a:schemeClr val="tx1"/>
                </a:solidFill>
                <a:latin typeface="Times New Roman" panose="02020603050405020304" pitchFamily="18" charset="0"/>
                <a:cs typeface="Times New Roman" panose="02020603050405020304" pitchFamily="18" charset="0"/>
              </a:rPr>
              <a:t> in </a:t>
            </a:r>
            <a:r>
              <a:rPr lang="tr-TR" b="1" dirty="0" err="1">
                <a:solidFill>
                  <a:schemeClr val="tx1"/>
                </a:solidFill>
                <a:latin typeface="Times New Roman" panose="02020603050405020304" pitchFamily="18" charset="0"/>
                <a:cs typeface="Times New Roman" panose="02020603050405020304" pitchFamily="18" charset="0"/>
              </a:rPr>
              <a:t>remeshing</a:t>
            </a:r>
            <a:endParaRPr lang="tr-TR" b="1" dirty="0">
              <a:solidFill>
                <a:schemeClr val="tx1"/>
              </a:solidFill>
              <a:latin typeface="Times New Roman" panose="02020603050405020304" pitchFamily="18" charset="0"/>
              <a:cs typeface="Times New Roman" panose="02020603050405020304" pitchFamily="18" charset="0"/>
            </a:endParaRPr>
          </a:p>
          <a:p>
            <a:r>
              <a:rPr lang="tr-TR" sz="1400" dirty="0">
                <a:solidFill>
                  <a:schemeClr val="tx1"/>
                </a:solidFill>
                <a:latin typeface="Times New Roman" panose="02020603050405020304" pitchFamily="18" charset="0"/>
                <a:cs typeface="Times New Roman" panose="02020603050405020304" pitchFamily="18" charset="0"/>
              </a:rPr>
              <a:t>[Schneider et al. 2019]</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p:txBody>
      </p:sp>
      <p:grpSp>
        <p:nvGrpSpPr>
          <p:cNvPr id="3" name="Grup 2">
            <a:extLst>
              <a:ext uri="{FF2B5EF4-FFF2-40B4-BE49-F238E27FC236}">
                <a16:creationId xmlns:a16="http://schemas.microsoft.com/office/drawing/2014/main" id="{62917EFA-8882-F64D-600E-161D28C75D85}"/>
              </a:ext>
            </a:extLst>
          </p:cNvPr>
          <p:cNvGrpSpPr>
            <a:grpSpLocks noChangeAspect="1"/>
          </p:cNvGrpSpPr>
          <p:nvPr/>
        </p:nvGrpSpPr>
        <p:grpSpPr>
          <a:xfrm>
            <a:off x="4800000" y="2565000"/>
            <a:ext cx="6186998" cy="2296158"/>
            <a:chOff x="901122" y="3575796"/>
            <a:chExt cx="3640618" cy="1351129"/>
          </a:xfrm>
        </p:grpSpPr>
        <p:grpSp>
          <p:nvGrpSpPr>
            <p:cNvPr id="5" name="Grup 4">
              <a:extLst>
                <a:ext uri="{FF2B5EF4-FFF2-40B4-BE49-F238E27FC236}">
                  <a16:creationId xmlns:a16="http://schemas.microsoft.com/office/drawing/2014/main" id="{E1F0FBB7-CB06-1E13-3BFC-34D549E3FA0B}"/>
                </a:ext>
              </a:extLst>
            </p:cNvPr>
            <p:cNvGrpSpPr/>
            <p:nvPr/>
          </p:nvGrpSpPr>
          <p:grpSpPr>
            <a:xfrm>
              <a:off x="901122" y="3618163"/>
              <a:ext cx="1439486" cy="1228159"/>
              <a:chOff x="901122" y="3676887"/>
              <a:chExt cx="1439486" cy="1228159"/>
            </a:xfrm>
          </p:grpSpPr>
          <p:grpSp>
            <p:nvGrpSpPr>
              <p:cNvPr id="9" name="Grup 8">
                <a:extLst>
                  <a:ext uri="{FF2B5EF4-FFF2-40B4-BE49-F238E27FC236}">
                    <a16:creationId xmlns:a16="http://schemas.microsoft.com/office/drawing/2014/main" id="{5846B2A3-6111-BD52-6A40-6AE2B419DABE}"/>
                  </a:ext>
                </a:extLst>
              </p:cNvPr>
              <p:cNvGrpSpPr/>
              <p:nvPr/>
            </p:nvGrpSpPr>
            <p:grpSpPr>
              <a:xfrm>
                <a:off x="901122" y="3676887"/>
                <a:ext cx="1129380" cy="1228159"/>
                <a:chOff x="901122" y="3676887"/>
                <a:chExt cx="1129380" cy="1228159"/>
              </a:xfrm>
            </p:grpSpPr>
            <p:pic>
              <p:nvPicPr>
                <p:cNvPr id="12" name="Resim 11" descr="origami, taslak, diyagram içeren bir resim&#10;&#10;Açıklama otomatik olarak oluşturuldu">
                  <a:extLst>
                    <a:ext uri="{FF2B5EF4-FFF2-40B4-BE49-F238E27FC236}">
                      <a16:creationId xmlns:a16="http://schemas.microsoft.com/office/drawing/2014/main" id="{8F4BC44F-EC90-09B0-0295-E06B3C354CFA}"/>
                    </a:ext>
                  </a:extLst>
                </p:cNvPr>
                <p:cNvPicPr>
                  <a:picLocks noChangeAspect="1"/>
                </p:cNvPicPr>
                <p:nvPr/>
              </p:nvPicPr>
              <p:blipFill rotWithShape="1">
                <a:blip r:embed="rId3">
                  <a:extLst>
                    <a:ext uri="{28A0092B-C50C-407E-A947-70E740481C1C}">
                      <a14:useLocalDpi xmlns:a14="http://schemas.microsoft.com/office/drawing/2010/main" val="0"/>
                    </a:ext>
                  </a:extLst>
                </a:blip>
                <a:srcRect l="2255" t="8147" r="50150" b="21135"/>
                <a:stretch/>
              </p:blipFill>
              <p:spPr>
                <a:xfrm>
                  <a:off x="901122" y="3676887"/>
                  <a:ext cx="1084153" cy="601690"/>
                </a:xfrm>
                <a:prstGeom prst="rect">
                  <a:avLst/>
                </a:prstGeom>
              </p:spPr>
            </p:pic>
            <p:pic>
              <p:nvPicPr>
                <p:cNvPr id="13" name="Resim 12" descr="origami, taslak, diyagram içeren bir resim&#10;&#10;Açıklama otomatik olarak oluşturuldu">
                  <a:extLst>
                    <a:ext uri="{FF2B5EF4-FFF2-40B4-BE49-F238E27FC236}">
                      <a16:creationId xmlns:a16="http://schemas.microsoft.com/office/drawing/2014/main" id="{D7A6C9EA-A744-44CD-40C6-CD273DE71BA9}"/>
                    </a:ext>
                  </a:extLst>
                </p:cNvPr>
                <p:cNvPicPr>
                  <a:picLocks noChangeAspect="1"/>
                </p:cNvPicPr>
                <p:nvPr/>
              </p:nvPicPr>
              <p:blipFill rotWithShape="1">
                <a:blip r:embed="rId3">
                  <a:extLst>
                    <a:ext uri="{28A0092B-C50C-407E-A947-70E740481C1C}">
                      <a14:useLocalDpi xmlns:a14="http://schemas.microsoft.com/office/drawing/2010/main" val="0"/>
                    </a:ext>
                  </a:extLst>
                </a:blip>
                <a:srcRect l="49485" t="8147" r="2921" b="21135"/>
                <a:stretch/>
              </p:blipFill>
              <p:spPr>
                <a:xfrm>
                  <a:off x="946349" y="4303356"/>
                  <a:ext cx="1084153" cy="601690"/>
                </a:xfrm>
                <a:prstGeom prst="rect">
                  <a:avLst/>
                </a:prstGeom>
              </p:spPr>
            </p:pic>
          </p:grpSp>
          <p:sp>
            <p:nvSpPr>
              <p:cNvPr id="10" name="Dikdörtgen 9">
                <a:extLst>
                  <a:ext uri="{FF2B5EF4-FFF2-40B4-BE49-F238E27FC236}">
                    <a16:creationId xmlns:a16="http://schemas.microsoft.com/office/drawing/2014/main" id="{47BD691E-1D01-5BBD-F097-644F881D4BB4}"/>
                  </a:ext>
                </a:extLst>
              </p:cNvPr>
              <p:cNvSpPr/>
              <p:nvPr/>
            </p:nvSpPr>
            <p:spPr>
              <a:xfrm>
                <a:off x="2228789" y="3789000"/>
                <a:ext cx="111819" cy="28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7" name="Resim 6" descr="konteyner, kutu içeren bir resim&#10;&#10;Açıklama otomatik olarak oluşturuldu">
              <a:extLst>
                <a:ext uri="{FF2B5EF4-FFF2-40B4-BE49-F238E27FC236}">
                  <a16:creationId xmlns:a16="http://schemas.microsoft.com/office/drawing/2014/main" id="{7F512BD3-71EF-9CE0-448C-7C26A7C29EB4}"/>
                </a:ext>
              </a:extLst>
            </p:cNvPr>
            <p:cNvPicPr>
              <a:picLocks noChangeAspect="1"/>
            </p:cNvPicPr>
            <p:nvPr/>
          </p:nvPicPr>
          <p:blipFill rotWithShape="1">
            <a:blip r:embed="rId4">
              <a:extLst>
                <a:ext uri="{28A0092B-C50C-407E-A947-70E740481C1C}">
                  <a14:useLocalDpi xmlns:a14="http://schemas.microsoft.com/office/drawing/2010/main" val="0"/>
                </a:ext>
              </a:extLst>
            </a:blip>
            <a:srcRect b="15283"/>
            <a:stretch/>
          </p:blipFill>
          <p:spPr>
            <a:xfrm>
              <a:off x="2381740" y="3575796"/>
              <a:ext cx="2160000" cy="1351129"/>
            </a:xfrm>
            <a:prstGeom prst="rect">
              <a:avLst/>
            </a:prstGeom>
          </p:spPr>
        </p:pic>
      </p:grpSp>
    </p:spTree>
    <p:extLst>
      <p:ext uri="{BB962C8B-B14F-4D97-AF65-F5344CB8AC3E}">
        <p14:creationId xmlns:p14="http://schemas.microsoft.com/office/powerpoint/2010/main" val="3100564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3999" y="2802396"/>
            <a:ext cx="3378965"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err="1">
                <a:solidFill>
                  <a:schemeClr val="accent4">
                    <a:lumMod val="75000"/>
                  </a:schemeClr>
                </a:solidFill>
                <a:latin typeface="Times New Roman" panose="02020603050405020304" pitchFamily="18" charset="0"/>
                <a:cs typeface="Times New Roman" panose="02020603050405020304" pitchFamily="18" charset="0"/>
              </a:rPr>
              <a:t>Different</a:t>
            </a:r>
            <a:r>
              <a:rPr lang="tr-TR" b="1" dirty="0">
                <a:solidFill>
                  <a:schemeClr val="accent4">
                    <a:lumMod val="75000"/>
                  </a:schemeClr>
                </a:solidFill>
                <a:latin typeface="Times New Roman" panose="02020603050405020304" pitchFamily="18" charset="0"/>
                <a:cs typeface="Times New Roman" panose="02020603050405020304" pitchFamily="18" charset="0"/>
              </a:rPr>
              <a:t> kernel points</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r>
              <a:rPr lang="tr-TR" sz="1800" b="1" dirty="0">
                <a:solidFill>
                  <a:schemeClr val="tx1"/>
                </a:solidFill>
                <a:latin typeface="Times New Roman" panose="02020603050405020304" pitchFamily="18" charset="0"/>
                <a:cs typeface="Times New Roman" panose="02020603050405020304" pitchFamily="18" charset="0"/>
              </a:rPr>
              <a:t>Parametrization Quality</a:t>
            </a:r>
          </a:p>
          <a:p>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Praun</a:t>
            </a:r>
            <a:r>
              <a:rPr lang="tr-TR" sz="1400" dirty="0">
                <a:solidFill>
                  <a:schemeClr val="tx1"/>
                </a:solidFill>
                <a:latin typeface="Times New Roman" panose="02020603050405020304" pitchFamily="18" charset="0"/>
                <a:cs typeface="Times New Roman" panose="02020603050405020304" pitchFamily="18" charset="0"/>
              </a:rPr>
              <a:t> and </a:t>
            </a:r>
            <a:r>
              <a:rPr lang="tr-TR" sz="1400" dirty="0" err="1">
                <a:solidFill>
                  <a:schemeClr val="tx1"/>
                </a:solidFill>
                <a:latin typeface="Times New Roman" panose="02020603050405020304" pitchFamily="18" charset="0"/>
                <a:cs typeface="Times New Roman" panose="02020603050405020304" pitchFamily="18" charset="0"/>
              </a:rPr>
              <a:t>Hoppe</a:t>
            </a:r>
            <a:r>
              <a:rPr lang="tr-TR" sz="1400" dirty="0">
                <a:solidFill>
                  <a:schemeClr val="tx1"/>
                </a:solidFill>
                <a:latin typeface="Times New Roman" panose="02020603050405020304" pitchFamily="18" charset="0"/>
                <a:cs typeface="Times New Roman" panose="02020603050405020304" pitchFamily="18" charset="0"/>
              </a:rPr>
              <a:t> 2003]</a:t>
            </a:r>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a:p>
            <a:endParaRPr lang="tr-TR" dirty="0">
              <a:solidFill>
                <a:schemeClr val="tx1"/>
              </a:solidFill>
            </a:endParaRPr>
          </a:p>
        </p:txBody>
      </p:sp>
      <p:grpSp>
        <p:nvGrpSpPr>
          <p:cNvPr id="8" name="Grup 7">
            <a:extLst>
              <a:ext uri="{FF2B5EF4-FFF2-40B4-BE49-F238E27FC236}">
                <a16:creationId xmlns:a16="http://schemas.microsoft.com/office/drawing/2014/main" id="{90423315-B561-042C-ED03-A758B9A36DCF}"/>
              </a:ext>
            </a:extLst>
          </p:cNvPr>
          <p:cNvGrpSpPr>
            <a:grpSpLocks noChangeAspect="1"/>
          </p:cNvGrpSpPr>
          <p:nvPr/>
        </p:nvGrpSpPr>
        <p:grpSpPr>
          <a:xfrm>
            <a:off x="4847400" y="3047316"/>
            <a:ext cx="5760000" cy="1460767"/>
            <a:chOff x="4850700" y="2493001"/>
            <a:chExt cx="5301506" cy="1344490"/>
          </a:xfrm>
        </p:grpSpPr>
        <p:pic>
          <p:nvPicPr>
            <p:cNvPr id="4" name="Resim 3" descr="sanat içeren bir resim&#10;&#10;Açıklama otomatik olarak oluşturuldu">
              <a:extLst>
                <a:ext uri="{FF2B5EF4-FFF2-40B4-BE49-F238E27FC236}">
                  <a16:creationId xmlns:a16="http://schemas.microsoft.com/office/drawing/2014/main" id="{BC6D864F-1563-D496-E3F0-156033945E8A}"/>
                </a:ext>
              </a:extLst>
            </p:cNvPr>
            <p:cNvPicPr>
              <a:picLocks noChangeAspect="1"/>
            </p:cNvPicPr>
            <p:nvPr/>
          </p:nvPicPr>
          <p:blipFill rotWithShape="1">
            <a:blip r:embed="rId3">
              <a:extLst>
                <a:ext uri="{28A0092B-C50C-407E-A947-70E740481C1C}">
                  <a14:useLocalDpi xmlns:a14="http://schemas.microsoft.com/office/drawing/2010/main" val="0"/>
                </a:ext>
              </a:extLst>
            </a:blip>
            <a:srcRect t="5676" r="50272" b="54754"/>
            <a:stretch/>
          </p:blipFill>
          <p:spPr>
            <a:xfrm>
              <a:off x="4850700" y="2493001"/>
              <a:ext cx="2685300" cy="1325564"/>
            </a:xfrm>
            <a:prstGeom prst="rect">
              <a:avLst/>
            </a:prstGeom>
          </p:spPr>
        </p:pic>
        <p:pic>
          <p:nvPicPr>
            <p:cNvPr id="6" name="Resim 5" descr="sanat içeren bir resim&#10;&#10;Açıklama otomatik olarak oluşturuldu">
              <a:extLst>
                <a:ext uri="{FF2B5EF4-FFF2-40B4-BE49-F238E27FC236}">
                  <a16:creationId xmlns:a16="http://schemas.microsoft.com/office/drawing/2014/main" id="{7F2E548A-FE8B-4FBE-BCA0-AFE463542BEE}"/>
                </a:ext>
              </a:extLst>
            </p:cNvPr>
            <p:cNvPicPr>
              <a:picLocks noChangeAspect="1"/>
            </p:cNvPicPr>
            <p:nvPr/>
          </p:nvPicPr>
          <p:blipFill rotWithShape="1">
            <a:blip r:embed="rId3">
              <a:extLst>
                <a:ext uri="{28A0092B-C50C-407E-A947-70E740481C1C}">
                  <a14:useLocalDpi xmlns:a14="http://schemas.microsoft.com/office/drawing/2010/main" val="0"/>
                </a:ext>
              </a:extLst>
            </a:blip>
            <a:srcRect l="2613" t="46021" r="48939" b="15515"/>
            <a:stretch/>
          </p:blipFill>
          <p:spPr>
            <a:xfrm>
              <a:off x="7536000" y="2548975"/>
              <a:ext cx="2616206" cy="1288516"/>
            </a:xfrm>
            <a:prstGeom prst="rect">
              <a:avLst/>
            </a:prstGeom>
          </p:spPr>
        </p:pic>
      </p:grpSp>
    </p:spTree>
    <p:extLst>
      <p:ext uri="{BB962C8B-B14F-4D97-AF65-F5344CB8AC3E}">
        <p14:creationId xmlns:p14="http://schemas.microsoft.com/office/powerpoint/2010/main" val="3444692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3999" y="2802396"/>
            <a:ext cx="3378965"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err="1">
                <a:solidFill>
                  <a:schemeClr val="accent4">
                    <a:lumMod val="75000"/>
                  </a:schemeClr>
                </a:solidFill>
                <a:latin typeface="Times New Roman" panose="02020603050405020304" pitchFamily="18" charset="0"/>
                <a:cs typeface="Times New Roman" panose="02020603050405020304" pitchFamily="18" charset="0"/>
              </a:rPr>
              <a:t>Explicit</a:t>
            </a:r>
            <a:r>
              <a:rPr lang="tr-TR" b="1" dirty="0">
                <a:solidFill>
                  <a:schemeClr val="accent4">
                    <a:lumMod val="75000"/>
                  </a:schemeClr>
                </a:solidFill>
                <a:latin typeface="Times New Roman" panose="02020603050405020304" pitchFamily="18" charset="0"/>
                <a:cs typeface="Times New Roman" panose="02020603050405020304" pitchFamily="18" charset="0"/>
              </a:rPr>
              <a:t> kernel</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r>
              <a:rPr lang="tr-TR" b="1" dirty="0">
                <a:solidFill>
                  <a:schemeClr val="tx1"/>
                </a:solidFill>
                <a:latin typeface="Times New Roman" panose="02020603050405020304" pitchFamily="18" charset="0"/>
                <a:cs typeface="Times New Roman" panose="02020603050405020304" pitchFamily="18" charset="0"/>
              </a:rPr>
              <a:t>Mesh </a:t>
            </a:r>
            <a:r>
              <a:rPr lang="tr-TR" b="1" dirty="0" err="1">
                <a:solidFill>
                  <a:schemeClr val="tx1"/>
                </a:solidFill>
                <a:latin typeface="Times New Roman" panose="02020603050405020304" pitchFamily="18" charset="0"/>
                <a:cs typeface="Times New Roman" panose="02020603050405020304" pitchFamily="18" charset="0"/>
              </a:rPr>
              <a:t>quality</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metric</a:t>
            </a:r>
            <a:r>
              <a:rPr lang="tr-TR" b="1" dirty="0">
                <a:solidFill>
                  <a:schemeClr val="tx1"/>
                </a:solidFill>
                <a:latin typeface="Times New Roman" panose="02020603050405020304" pitchFamily="18" charset="0"/>
                <a:cs typeface="Times New Roman" panose="02020603050405020304" pitchFamily="18" charset="0"/>
              </a:rPr>
              <a:t> for </a:t>
            </a:r>
          </a:p>
          <a:p>
            <a:r>
              <a:rPr lang="tr-TR" b="1" dirty="0">
                <a:solidFill>
                  <a:schemeClr val="tx1"/>
                </a:solidFill>
                <a:latin typeface="Times New Roman" panose="02020603050405020304" pitchFamily="18" charset="0"/>
                <a:cs typeface="Times New Roman" panose="02020603050405020304" pitchFamily="18" charset="0"/>
              </a:rPr>
              <a:t>FEM, VEM, mesh </a:t>
            </a:r>
            <a:r>
              <a:rPr lang="tr-TR" b="1" dirty="0" err="1">
                <a:solidFill>
                  <a:schemeClr val="tx1"/>
                </a:solidFill>
                <a:latin typeface="Times New Roman" panose="02020603050405020304" pitchFamily="18" charset="0"/>
                <a:cs typeface="Times New Roman" panose="02020603050405020304" pitchFamily="18" charset="0"/>
              </a:rPr>
              <a:t>generation</a:t>
            </a:r>
            <a:r>
              <a:rPr lang="tr-TR" b="1" dirty="0">
                <a:solidFill>
                  <a:schemeClr val="tx1"/>
                </a:solidFill>
                <a:latin typeface="Times New Roman" panose="02020603050405020304" pitchFamily="18" charset="0"/>
                <a:cs typeface="Times New Roman" panose="02020603050405020304" pitchFamily="18" charset="0"/>
              </a:rPr>
              <a:t> and </a:t>
            </a:r>
            <a:r>
              <a:rPr lang="tr-TR" b="1" dirty="0" err="1">
                <a:solidFill>
                  <a:schemeClr val="tx1"/>
                </a:solidFill>
                <a:latin typeface="Times New Roman" panose="02020603050405020304" pitchFamily="18" charset="0"/>
                <a:cs typeface="Times New Roman" panose="02020603050405020304" pitchFamily="18" charset="0"/>
              </a:rPr>
              <a:t>refinement</a:t>
            </a:r>
            <a:r>
              <a:rPr lang="tr-TR" b="1" dirty="0">
                <a:solidFill>
                  <a:schemeClr val="tx1"/>
                </a:solidFill>
                <a:latin typeface="Times New Roman" panose="02020603050405020304" pitchFamily="18" charset="0"/>
                <a:cs typeface="Times New Roman" panose="02020603050405020304" pitchFamily="18" charset="0"/>
              </a:rPr>
              <a:t> </a:t>
            </a:r>
          </a:p>
          <a:p>
            <a:r>
              <a:rPr lang="tr-TR" sz="1400" dirty="0">
                <a:solidFill>
                  <a:schemeClr val="tx1"/>
                </a:solidFill>
                <a:latin typeface="Times New Roman" panose="02020603050405020304" pitchFamily="18" charset="0"/>
                <a:cs typeface="Times New Roman" panose="02020603050405020304" pitchFamily="18" charset="0"/>
              </a:rPr>
              <a:t>[Sorgente et al. 2022]</a:t>
            </a:r>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a:p>
            <a:endParaRPr lang="tr-TR" dirty="0">
              <a:solidFill>
                <a:schemeClr val="tx1"/>
              </a:solidFill>
            </a:endParaRPr>
          </a:p>
        </p:txBody>
      </p:sp>
      <p:grpSp>
        <p:nvGrpSpPr>
          <p:cNvPr id="19" name="Grup 18">
            <a:extLst>
              <a:ext uri="{FF2B5EF4-FFF2-40B4-BE49-F238E27FC236}">
                <a16:creationId xmlns:a16="http://schemas.microsoft.com/office/drawing/2014/main" id="{0974909F-22C7-ACC3-AE51-4AE2A4B5E507}"/>
              </a:ext>
            </a:extLst>
          </p:cNvPr>
          <p:cNvGrpSpPr/>
          <p:nvPr/>
        </p:nvGrpSpPr>
        <p:grpSpPr>
          <a:xfrm>
            <a:off x="4944000" y="1845000"/>
            <a:ext cx="5400000" cy="3754123"/>
            <a:chOff x="5016000" y="1690688"/>
            <a:chExt cx="5400000" cy="3754123"/>
          </a:xfrm>
        </p:grpSpPr>
        <p:grpSp>
          <p:nvGrpSpPr>
            <p:cNvPr id="10" name="Grup 9">
              <a:extLst>
                <a:ext uri="{FF2B5EF4-FFF2-40B4-BE49-F238E27FC236}">
                  <a16:creationId xmlns:a16="http://schemas.microsoft.com/office/drawing/2014/main" id="{C6407AA6-95C6-25E3-2586-3A72609E1CCC}"/>
                </a:ext>
              </a:extLst>
            </p:cNvPr>
            <p:cNvGrpSpPr>
              <a:grpSpLocks noChangeAspect="1"/>
            </p:cNvGrpSpPr>
            <p:nvPr/>
          </p:nvGrpSpPr>
          <p:grpSpPr>
            <a:xfrm>
              <a:off x="5016000" y="1690688"/>
              <a:ext cx="5400000" cy="3706022"/>
              <a:chOff x="4623427" y="561810"/>
              <a:chExt cx="6411219" cy="4400021"/>
            </a:xfrm>
          </p:grpSpPr>
          <p:pic>
            <p:nvPicPr>
              <p:cNvPr id="5" name="Resim 4" descr="metin, yazı tipi, çizgi, sayı, numara içeren bir resim&#10;&#10;Açıklama otomatik olarak oluşturuldu">
                <a:extLst>
                  <a:ext uri="{FF2B5EF4-FFF2-40B4-BE49-F238E27FC236}">
                    <a16:creationId xmlns:a16="http://schemas.microsoft.com/office/drawing/2014/main" id="{61A6F86C-E1A6-FB3F-47C3-358E7CEFA5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9877" y="4152093"/>
                <a:ext cx="4896532" cy="809738"/>
              </a:xfrm>
              <a:prstGeom prst="rect">
                <a:avLst/>
              </a:prstGeom>
            </p:spPr>
          </p:pic>
          <p:pic>
            <p:nvPicPr>
              <p:cNvPr id="9" name="Resim 8" descr="metin, yazı tipi, ekran görüntüsü, diyagram içeren bir resim&#10;&#10;Açıklama otomatik olarak oluşturuldu">
                <a:extLst>
                  <a:ext uri="{FF2B5EF4-FFF2-40B4-BE49-F238E27FC236}">
                    <a16:creationId xmlns:a16="http://schemas.microsoft.com/office/drawing/2014/main" id="{F4A32BE2-8F43-A02F-8298-BB1DAD6BF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3428" y="561810"/>
                <a:ext cx="6411220" cy="3334215"/>
              </a:xfrm>
              <a:prstGeom prst="rect">
                <a:avLst/>
              </a:prstGeom>
            </p:spPr>
          </p:pic>
        </p:grpSp>
        <p:sp>
          <p:nvSpPr>
            <p:cNvPr id="14" name="Dikdörtgen: Köşeleri Yuvarlatılmış 13">
              <a:extLst>
                <a:ext uri="{FF2B5EF4-FFF2-40B4-BE49-F238E27FC236}">
                  <a16:creationId xmlns:a16="http://schemas.microsoft.com/office/drawing/2014/main" id="{ACE3F9EE-434A-7621-E61F-8BCB9881FC3E}"/>
                </a:ext>
              </a:extLst>
            </p:cNvPr>
            <p:cNvSpPr/>
            <p:nvPr/>
          </p:nvSpPr>
          <p:spPr>
            <a:xfrm>
              <a:off x="5180220" y="4714499"/>
              <a:ext cx="4176000" cy="730312"/>
            </a:xfrm>
            <a:prstGeom prst="roundRect">
              <a:avLst/>
            </a:prstGeom>
            <a:no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Dikdörtgen: Köşeleri Yuvarlatılmış 15">
              <a:extLst>
                <a:ext uri="{FF2B5EF4-FFF2-40B4-BE49-F238E27FC236}">
                  <a16:creationId xmlns:a16="http://schemas.microsoft.com/office/drawing/2014/main" id="{BE7BBA2C-3065-64A8-D172-469DDC19C72A}"/>
                </a:ext>
              </a:extLst>
            </p:cNvPr>
            <p:cNvSpPr/>
            <p:nvPr/>
          </p:nvSpPr>
          <p:spPr>
            <a:xfrm>
              <a:off x="5180220" y="1845000"/>
              <a:ext cx="1779779" cy="792000"/>
            </a:xfrm>
            <a:prstGeom prst="roundRect">
              <a:avLst/>
            </a:prstGeom>
            <a:no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53308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3999" y="2802396"/>
            <a:ext cx="3378965"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err="1">
                <a:solidFill>
                  <a:schemeClr val="accent4">
                    <a:lumMod val="75000"/>
                  </a:schemeClr>
                </a:solidFill>
                <a:latin typeface="Times New Roman" panose="02020603050405020304" pitchFamily="18" charset="0"/>
                <a:cs typeface="Times New Roman" panose="02020603050405020304" pitchFamily="18" charset="0"/>
              </a:rPr>
              <a:t>Explicit</a:t>
            </a:r>
            <a:r>
              <a:rPr lang="tr-TR" b="1" dirty="0">
                <a:solidFill>
                  <a:schemeClr val="accent4">
                    <a:lumMod val="75000"/>
                  </a:schemeClr>
                </a:solidFill>
                <a:latin typeface="Times New Roman" panose="02020603050405020304" pitchFamily="18" charset="0"/>
                <a:cs typeface="Times New Roman" panose="02020603050405020304" pitchFamily="18" charset="0"/>
              </a:rPr>
              <a:t> kernel</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r>
              <a:rPr lang="tr-TR" b="1" dirty="0">
                <a:solidFill>
                  <a:schemeClr val="tx1"/>
                </a:solidFill>
                <a:latin typeface="Times New Roman" panose="02020603050405020304" pitchFamily="18" charset="0"/>
                <a:cs typeface="Times New Roman" panose="02020603050405020304" pitchFamily="18" charset="0"/>
              </a:rPr>
              <a:t>Mesh </a:t>
            </a:r>
            <a:r>
              <a:rPr lang="tr-TR" b="1" dirty="0" err="1">
                <a:solidFill>
                  <a:schemeClr val="tx1"/>
                </a:solidFill>
                <a:latin typeface="Times New Roman" panose="02020603050405020304" pitchFamily="18" charset="0"/>
                <a:cs typeface="Times New Roman" panose="02020603050405020304" pitchFamily="18" charset="0"/>
              </a:rPr>
              <a:t>agglomeration</a:t>
            </a:r>
            <a:r>
              <a:rPr lang="tr-TR" b="1" dirty="0">
                <a:solidFill>
                  <a:schemeClr val="tx1"/>
                </a:solidFill>
                <a:latin typeface="Times New Roman" panose="02020603050405020304" pitchFamily="18" charset="0"/>
                <a:cs typeface="Times New Roman" panose="02020603050405020304" pitchFamily="18" charset="0"/>
              </a:rPr>
              <a:t> </a:t>
            </a:r>
          </a:p>
          <a:p>
            <a:r>
              <a:rPr lang="tr-TR" sz="1400" dirty="0">
                <a:solidFill>
                  <a:schemeClr val="tx1"/>
                </a:solidFill>
                <a:latin typeface="Times New Roman" panose="02020603050405020304" pitchFamily="18" charset="0"/>
                <a:cs typeface="Times New Roman" panose="02020603050405020304" pitchFamily="18" charset="0"/>
              </a:rPr>
              <a:t>[Sorgente et al. 2023]</a:t>
            </a:r>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a:p>
            <a:endParaRPr lang="tr-TR" dirty="0">
              <a:solidFill>
                <a:schemeClr val="tx1"/>
              </a:solidFill>
            </a:endParaRPr>
          </a:p>
        </p:txBody>
      </p:sp>
      <p:pic>
        <p:nvPicPr>
          <p:cNvPr id="5" name="Resim 4" descr="metin, ekran görüntüsü, renklilik, diyagram içeren bir resim&#10;&#10;Açıklama otomatik olarak oluşturuldu">
            <a:extLst>
              <a:ext uri="{FF2B5EF4-FFF2-40B4-BE49-F238E27FC236}">
                <a16:creationId xmlns:a16="http://schemas.microsoft.com/office/drawing/2014/main" id="{E3B4E9F4-6CB0-C441-EFF7-866DC2F6EE47}"/>
              </a:ext>
            </a:extLst>
          </p:cNvPr>
          <p:cNvPicPr>
            <a:picLocks noChangeAspect="1"/>
          </p:cNvPicPr>
          <p:nvPr/>
        </p:nvPicPr>
        <p:blipFill rotWithShape="1">
          <a:blip r:embed="rId3">
            <a:extLst>
              <a:ext uri="{28A0092B-C50C-407E-A947-70E740481C1C}">
                <a14:useLocalDpi xmlns:a14="http://schemas.microsoft.com/office/drawing/2010/main" val="0"/>
              </a:ext>
            </a:extLst>
          </a:blip>
          <a:srcRect l="1926" t="4620" r="1848" b="44582"/>
          <a:stretch/>
        </p:blipFill>
        <p:spPr>
          <a:xfrm>
            <a:off x="4589038" y="2853000"/>
            <a:ext cx="6480000" cy="1767498"/>
          </a:xfrm>
          <a:prstGeom prst="rect">
            <a:avLst/>
          </a:prstGeom>
        </p:spPr>
      </p:pic>
    </p:spTree>
    <p:extLst>
      <p:ext uri="{BB962C8B-B14F-4D97-AF65-F5344CB8AC3E}">
        <p14:creationId xmlns:p14="http://schemas.microsoft.com/office/powerpoint/2010/main" val="3902462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3999" y="2802396"/>
            <a:ext cx="3378965"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err="1">
                <a:solidFill>
                  <a:schemeClr val="accent4">
                    <a:lumMod val="75000"/>
                  </a:schemeClr>
                </a:solidFill>
                <a:latin typeface="Times New Roman" panose="02020603050405020304" pitchFamily="18" charset="0"/>
                <a:cs typeface="Times New Roman" panose="02020603050405020304" pitchFamily="18" charset="0"/>
              </a:rPr>
              <a:t>Explicit</a:t>
            </a:r>
            <a:r>
              <a:rPr lang="tr-TR" b="1" dirty="0">
                <a:solidFill>
                  <a:schemeClr val="accent4">
                    <a:lumMod val="75000"/>
                  </a:schemeClr>
                </a:solidFill>
                <a:latin typeface="Times New Roman" panose="02020603050405020304" pitchFamily="18" charset="0"/>
                <a:cs typeface="Times New Roman" panose="02020603050405020304" pitchFamily="18" charset="0"/>
              </a:rPr>
              <a:t> kernel</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r>
              <a:rPr lang="tr-TR" b="1" dirty="0" err="1">
                <a:solidFill>
                  <a:schemeClr val="tx1"/>
                </a:solidFill>
                <a:latin typeface="Times New Roman" panose="02020603050405020304" pitchFamily="18" charset="0"/>
                <a:cs typeface="Times New Roman" panose="02020603050405020304" pitchFamily="18" charset="0"/>
              </a:rPr>
              <a:t>Castable</a:t>
            </a:r>
            <a:r>
              <a:rPr lang="tr-TR" b="1" dirty="0">
                <a:solidFill>
                  <a:schemeClr val="tx1"/>
                </a:solidFill>
                <a:latin typeface="Times New Roman" panose="02020603050405020304" pitchFamily="18" charset="0"/>
                <a:cs typeface="Times New Roman" panose="02020603050405020304" pitchFamily="18" charset="0"/>
              </a:rPr>
              <a:t> shape </a:t>
            </a:r>
            <a:r>
              <a:rPr lang="tr-TR" b="1" dirty="0" err="1">
                <a:solidFill>
                  <a:schemeClr val="tx1"/>
                </a:solidFill>
                <a:latin typeface="Times New Roman" panose="02020603050405020304" pitchFamily="18" charset="0"/>
                <a:cs typeface="Times New Roman" panose="02020603050405020304" pitchFamily="18" charset="0"/>
              </a:rPr>
              <a:t>design</a:t>
            </a:r>
            <a:r>
              <a:rPr lang="tr-TR" b="1" dirty="0">
                <a:solidFill>
                  <a:schemeClr val="tx1"/>
                </a:solidFill>
                <a:latin typeface="Times New Roman" panose="02020603050405020304" pitchFamily="18" charset="0"/>
                <a:cs typeface="Times New Roman" panose="02020603050405020304" pitchFamily="18" charset="0"/>
              </a:rPr>
              <a:t> </a:t>
            </a:r>
          </a:p>
          <a:p>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Stein</a:t>
            </a:r>
            <a:r>
              <a:rPr lang="tr-TR" sz="1400" dirty="0">
                <a:solidFill>
                  <a:schemeClr val="tx1"/>
                </a:solidFill>
                <a:latin typeface="Times New Roman" panose="02020603050405020304" pitchFamily="18" charset="0"/>
                <a:cs typeface="Times New Roman" panose="02020603050405020304" pitchFamily="18" charset="0"/>
              </a:rPr>
              <a:t> et al. 2019]</a:t>
            </a:r>
          </a:p>
          <a:p>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latin typeface="Times New Roman" panose="02020603050405020304" pitchFamily="18" charset="0"/>
              <a:cs typeface="Times New Roman" panose="02020603050405020304" pitchFamily="18" charset="0"/>
            </a:endParaRPr>
          </a:p>
        </p:txBody>
      </p:sp>
      <p:grpSp>
        <p:nvGrpSpPr>
          <p:cNvPr id="211" name="Grup 210">
            <a:extLst>
              <a:ext uri="{FF2B5EF4-FFF2-40B4-BE49-F238E27FC236}">
                <a16:creationId xmlns:a16="http://schemas.microsoft.com/office/drawing/2014/main" id="{EDF1257A-3149-74D6-9A2A-ED4FD3C7DB12}"/>
              </a:ext>
            </a:extLst>
          </p:cNvPr>
          <p:cNvGrpSpPr/>
          <p:nvPr/>
        </p:nvGrpSpPr>
        <p:grpSpPr>
          <a:xfrm>
            <a:off x="7844893" y="4419895"/>
            <a:ext cx="300082" cy="338554"/>
            <a:chOff x="5206909" y="1473679"/>
            <a:chExt cx="300082" cy="338554"/>
          </a:xfrm>
        </p:grpSpPr>
        <p:sp>
          <p:nvSpPr>
            <p:cNvPr id="203" name="Metin kutusu 202">
              <a:extLst>
                <a:ext uri="{FF2B5EF4-FFF2-40B4-BE49-F238E27FC236}">
                  <a16:creationId xmlns:a16="http://schemas.microsoft.com/office/drawing/2014/main" id="{BFC773E2-5FDC-4D2A-B14F-3BA99DC52421}"/>
                </a:ext>
              </a:extLst>
            </p:cNvPr>
            <p:cNvSpPr txBox="1"/>
            <p:nvPr/>
          </p:nvSpPr>
          <p:spPr>
            <a:xfrm>
              <a:off x="5206909" y="1473679"/>
              <a:ext cx="287258" cy="338554"/>
            </a:xfrm>
            <a:prstGeom prst="rect">
              <a:avLst/>
            </a:prstGeom>
            <a:noFill/>
            <a:ln>
              <a:noFill/>
            </a:ln>
          </p:spPr>
          <p:txBody>
            <a:bodyPr wrap="none" rtlCol="0">
              <a:spAutoFit/>
            </a:bodyPr>
            <a:lstStyle/>
            <a:p>
              <a:r>
                <a:rPr lang="tr-TR" sz="1600" dirty="0">
                  <a:solidFill>
                    <a:schemeClr val="accent6"/>
                  </a:solidFill>
                  <a:latin typeface="Times New Roman" panose="02020603050405020304" pitchFamily="18" charset="0"/>
                  <a:cs typeface="Times New Roman" panose="02020603050405020304" pitchFamily="18" charset="0"/>
                </a:rPr>
                <a:t>d</a:t>
              </a:r>
            </a:p>
          </p:txBody>
        </p:sp>
        <p:cxnSp>
          <p:nvCxnSpPr>
            <p:cNvPr id="205" name="Düz Ok Bağlayıcısı 204">
              <a:extLst>
                <a:ext uri="{FF2B5EF4-FFF2-40B4-BE49-F238E27FC236}">
                  <a16:creationId xmlns:a16="http://schemas.microsoft.com/office/drawing/2014/main" id="{B8D4635B-9EC3-AA10-55DA-62EB49123D67}"/>
                </a:ext>
              </a:extLst>
            </p:cNvPr>
            <p:cNvCxnSpPr>
              <a:cxnSpLocks/>
            </p:cNvCxnSpPr>
            <p:nvPr/>
          </p:nvCxnSpPr>
          <p:spPr>
            <a:xfrm>
              <a:off x="5285340" y="1514884"/>
              <a:ext cx="221651" cy="0"/>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grpSp>
      <p:grpSp>
        <p:nvGrpSpPr>
          <p:cNvPr id="210" name="Grup 209">
            <a:extLst>
              <a:ext uri="{FF2B5EF4-FFF2-40B4-BE49-F238E27FC236}">
                <a16:creationId xmlns:a16="http://schemas.microsoft.com/office/drawing/2014/main" id="{DE2C7330-2D24-5E4F-357F-9F58F52A3927}"/>
              </a:ext>
            </a:extLst>
          </p:cNvPr>
          <p:cNvGrpSpPr/>
          <p:nvPr/>
        </p:nvGrpSpPr>
        <p:grpSpPr>
          <a:xfrm>
            <a:off x="5001278" y="4442656"/>
            <a:ext cx="332142" cy="338554"/>
            <a:chOff x="7276980" y="1773764"/>
            <a:chExt cx="332142" cy="338554"/>
          </a:xfrm>
        </p:grpSpPr>
        <p:sp>
          <p:nvSpPr>
            <p:cNvPr id="202" name="Metin kutusu 201">
              <a:extLst>
                <a:ext uri="{FF2B5EF4-FFF2-40B4-BE49-F238E27FC236}">
                  <a16:creationId xmlns:a16="http://schemas.microsoft.com/office/drawing/2014/main" id="{4E150B52-3531-78B0-44DB-56F0280F0B52}"/>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209" name="Düz Ok Bağlayıcısı 208">
              <a:extLst>
                <a:ext uri="{FF2B5EF4-FFF2-40B4-BE49-F238E27FC236}">
                  <a16:creationId xmlns:a16="http://schemas.microsoft.com/office/drawing/2014/main" id="{90FF4B2E-7EC2-9880-8DA2-CFB6FF47CACD}"/>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88" name="Grup 387">
            <a:extLst>
              <a:ext uri="{FF2B5EF4-FFF2-40B4-BE49-F238E27FC236}">
                <a16:creationId xmlns:a16="http://schemas.microsoft.com/office/drawing/2014/main" id="{02014ED0-260C-0D62-6466-E94AAC4D5D05}"/>
              </a:ext>
            </a:extLst>
          </p:cNvPr>
          <p:cNvGrpSpPr/>
          <p:nvPr/>
        </p:nvGrpSpPr>
        <p:grpSpPr>
          <a:xfrm>
            <a:off x="4816832" y="3429000"/>
            <a:ext cx="4387428" cy="2447727"/>
            <a:chOff x="5749303" y="3495405"/>
            <a:chExt cx="4387428" cy="2447727"/>
          </a:xfrm>
        </p:grpSpPr>
        <p:pic>
          <p:nvPicPr>
            <p:cNvPr id="7" name="Resim 6" descr="metin, yazı tipi, ekran görüntüsü, cebir içeren bir resim&#10;&#10;Açıklama otomatik olarak oluşturuldu">
              <a:extLst>
                <a:ext uri="{FF2B5EF4-FFF2-40B4-BE49-F238E27FC236}">
                  <a16:creationId xmlns:a16="http://schemas.microsoft.com/office/drawing/2014/main" id="{1763FBC2-A49A-CD72-3DB1-9657B21AC4EE}"/>
                </a:ext>
              </a:extLst>
            </p:cNvPr>
            <p:cNvPicPr>
              <a:picLocks noChangeAspect="1"/>
            </p:cNvPicPr>
            <p:nvPr/>
          </p:nvPicPr>
          <p:blipFill rotWithShape="1">
            <a:blip r:embed="rId3">
              <a:extLst>
                <a:ext uri="{28A0092B-C50C-407E-A947-70E740481C1C}">
                  <a14:useLocalDpi xmlns:a14="http://schemas.microsoft.com/office/drawing/2010/main" val="0"/>
                </a:ext>
              </a:extLst>
            </a:blip>
            <a:srcRect l="1742" r="22620" b="59451"/>
            <a:stretch/>
          </p:blipFill>
          <p:spPr>
            <a:xfrm>
              <a:off x="6043912" y="5386296"/>
              <a:ext cx="3600000" cy="556836"/>
            </a:xfrm>
            <a:prstGeom prst="rect">
              <a:avLst/>
            </a:prstGeom>
            <a:ln>
              <a:solidFill>
                <a:schemeClr val="tx2">
                  <a:lumMod val="75000"/>
                  <a:lumOff val="25000"/>
                </a:schemeClr>
              </a:solidFill>
              <a:prstDash val="sysDash"/>
            </a:ln>
          </p:spPr>
        </p:pic>
        <p:grpSp>
          <p:nvGrpSpPr>
            <p:cNvPr id="366" name="Grup 365">
              <a:extLst>
                <a:ext uri="{FF2B5EF4-FFF2-40B4-BE49-F238E27FC236}">
                  <a16:creationId xmlns:a16="http://schemas.microsoft.com/office/drawing/2014/main" id="{0C054630-6BDA-877E-A125-C16459977FB5}"/>
                </a:ext>
              </a:extLst>
            </p:cNvPr>
            <p:cNvGrpSpPr>
              <a:grpSpLocks noChangeAspect="1"/>
            </p:cNvGrpSpPr>
            <p:nvPr/>
          </p:nvGrpSpPr>
          <p:grpSpPr>
            <a:xfrm>
              <a:off x="5749303" y="3495405"/>
              <a:ext cx="4387428" cy="1710620"/>
              <a:chOff x="4601359" y="3623595"/>
              <a:chExt cx="6709760" cy="2616077"/>
            </a:xfrm>
          </p:grpSpPr>
          <p:grpSp>
            <p:nvGrpSpPr>
              <p:cNvPr id="363" name="Grup 362">
                <a:extLst>
                  <a:ext uri="{FF2B5EF4-FFF2-40B4-BE49-F238E27FC236}">
                    <a16:creationId xmlns:a16="http://schemas.microsoft.com/office/drawing/2014/main" id="{15D25D15-F0BF-261F-5CC9-2652AA3B0623}"/>
                  </a:ext>
                </a:extLst>
              </p:cNvPr>
              <p:cNvGrpSpPr/>
              <p:nvPr/>
            </p:nvGrpSpPr>
            <p:grpSpPr>
              <a:xfrm>
                <a:off x="4601359" y="3623595"/>
                <a:ext cx="2797465" cy="2616077"/>
                <a:chOff x="4836000" y="3793200"/>
                <a:chExt cx="2797465" cy="2616077"/>
              </a:xfrm>
            </p:grpSpPr>
            <p:grpSp>
              <p:nvGrpSpPr>
                <p:cNvPr id="269" name="Grup 268">
                  <a:extLst>
                    <a:ext uri="{FF2B5EF4-FFF2-40B4-BE49-F238E27FC236}">
                      <a16:creationId xmlns:a16="http://schemas.microsoft.com/office/drawing/2014/main" id="{AA8E5C3A-580F-0404-E818-371C52331B68}"/>
                    </a:ext>
                  </a:extLst>
                </p:cNvPr>
                <p:cNvGrpSpPr/>
                <p:nvPr/>
              </p:nvGrpSpPr>
              <p:grpSpPr>
                <a:xfrm>
                  <a:off x="5304000" y="3793200"/>
                  <a:ext cx="2088000" cy="2616077"/>
                  <a:chOff x="5304000" y="3793200"/>
                  <a:chExt cx="2088000" cy="2616077"/>
                </a:xfrm>
              </p:grpSpPr>
              <p:cxnSp>
                <p:nvCxnSpPr>
                  <p:cNvPr id="235" name="Düz Bağlayıcı 234">
                    <a:extLst>
                      <a:ext uri="{FF2B5EF4-FFF2-40B4-BE49-F238E27FC236}">
                        <a16:creationId xmlns:a16="http://schemas.microsoft.com/office/drawing/2014/main" id="{CCC1C8D5-34E0-9FF2-FA8E-B6601B8ACDB7}"/>
                      </a:ext>
                    </a:extLst>
                  </p:cNvPr>
                  <p:cNvCxnSpPr>
                    <a:cxnSpLocks/>
                  </p:cNvCxnSpPr>
                  <p:nvPr/>
                </p:nvCxnSpPr>
                <p:spPr>
                  <a:xfrm flipH="1" flipV="1">
                    <a:off x="5592000" y="4550247"/>
                    <a:ext cx="288000" cy="678753"/>
                  </a:xfrm>
                  <a:prstGeom prst="line">
                    <a:avLst/>
                  </a:prstGeom>
                </p:spPr>
                <p:style>
                  <a:lnRef idx="2">
                    <a:schemeClr val="accent1"/>
                  </a:lnRef>
                  <a:fillRef idx="0">
                    <a:schemeClr val="accent1"/>
                  </a:fillRef>
                  <a:effectRef idx="1">
                    <a:schemeClr val="accent1"/>
                  </a:effectRef>
                  <a:fontRef idx="minor">
                    <a:schemeClr val="tx1"/>
                  </a:fontRef>
                </p:style>
              </p:cxnSp>
              <p:cxnSp>
                <p:nvCxnSpPr>
                  <p:cNvPr id="238" name="Düz Bağlayıcı 237">
                    <a:extLst>
                      <a:ext uri="{FF2B5EF4-FFF2-40B4-BE49-F238E27FC236}">
                        <a16:creationId xmlns:a16="http://schemas.microsoft.com/office/drawing/2014/main" id="{CF77A5C4-4917-CF2A-5E77-582F562FD037}"/>
                      </a:ext>
                    </a:extLst>
                  </p:cNvPr>
                  <p:cNvCxnSpPr>
                    <a:cxnSpLocks/>
                  </p:cNvCxnSpPr>
                  <p:nvPr/>
                </p:nvCxnSpPr>
                <p:spPr>
                  <a:xfrm flipH="1">
                    <a:off x="5304000" y="4550247"/>
                    <a:ext cx="288000" cy="279865"/>
                  </a:xfrm>
                  <a:prstGeom prst="line">
                    <a:avLst/>
                  </a:prstGeom>
                </p:spPr>
                <p:style>
                  <a:lnRef idx="2">
                    <a:schemeClr val="accent1"/>
                  </a:lnRef>
                  <a:fillRef idx="0">
                    <a:schemeClr val="accent1"/>
                  </a:fillRef>
                  <a:effectRef idx="1">
                    <a:schemeClr val="accent1"/>
                  </a:effectRef>
                  <a:fontRef idx="minor">
                    <a:schemeClr val="tx1"/>
                  </a:fontRef>
                </p:style>
              </p:cxnSp>
              <p:cxnSp>
                <p:nvCxnSpPr>
                  <p:cNvPr id="240" name="Düz Bağlayıcı 239">
                    <a:extLst>
                      <a:ext uri="{FF2B5EF4-FFF2-40B4-BE49-F238E27FC236}">
                        <a16:creationId xmlns:a16="http://schemas.microsoft.com/office/drawing/2014/main" id="{311929C7-FDAF-0F11-6328-BF45B212A6DB}"/>
                      </a:ext>
                    </a:extLst>
                  </p:cNvPr>
                  <p:cNvCxnSpPr>
                    <a:cxnSpLocks/>
                  </p:cNvCxnSpPr>
                  <p:nvPr/>
                </p:nvCxnSpPr>
                <p:spPr>
                  <a:xfrm flipV="1">
                    <a:off x="5304000" y="3933000"/>
                    <a:ext cx="36000" cy="897112"/>
                  </a:xfrm>
                  <a:prstGeom prst="line">
                    <a:avLst/>
                  </a:prstGeom>
                </p:spPr>
                <p:style>
                  <a:lnRef idx="2">
                    <a:schemeClr val="accent1"/>
                  </a:lnRef>
                  <a:fillRef idx="0">
                    <a:schemeClr val="accent1"/>
                  </a:fillRef>
                  <a:effectRef idx="1">
                    <a:schemeClr val="accent1"/>
                  </a:effectRef>
                  <a:fontRef idx="minor">
                    <a:schemeClr val="tx1"/>
                  </a:fontRef>
                </p:style>
              </p:cxnSp>
              <p:cxnSp>
                <p:nvCxnSpPr>
                  <p:cNvPr id="243" name="Düz Bağlayıcı 242">
                    <a:extLst>
                      <a:ext uri="{FF2B5EF4-FFF2-40B4-BE49-F238E27FC236}">
                        <a16:creationId xmlns:a16="http://schemas.microsoft.com/office/drawing/2014/main" id="{4733F883-5A37-AE6B-BB08-AFFA16640DC1}"/>
                      </a:ext>
                    </a:extLst>
                  </p:cNvPr>
                  <p:cNvCxnSpPr>
                    <a:cxnSpLocks/>
                  </p:cNvCxnSpPr>
                  <p:nvPr/>
                </p:nvCxnSpPr>
                <p:spPr>
                  <a:xfrm>
                    <a:off x="5340000" y="3933000"/>
                    <a:ext cx="1116000" cy="1156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4" name="Düz Bağlayıcı 243">
                    <a:extLst>
                      <a:ext uri="{FF2B5EF4-FFF2-40B4-BE49-F238E27FC236}">
                        <a16:creationId xmlns:a16="http://schemas.microsoft.com/office/drawing/2014/main" id="{00B5A151-8748-FBF6-CE6D-091D1CBF9D2D}"/>
                      </a:ext>
                    </a:extLst>
                  </p:cNvPr>
                  <p:cNvCxnSpPr>
                    <a:cxnSpLocks/>
                  </p:cNvCxnSpPr>
                  <p:nvPr/>
                </p:nvCxnSpPr>
                <p:spPr>
                  <a:xfrm flipH="1">
                    <a:off x="6456000" y="3793200"/>
                    <a:ext cx="576000" cy="1296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0" name="Düz Bağlayıcı 249">
                    <a:extLst>
                      <a:ext uri="{FF2B5EF4-FFF2-40B4-BE49-F238E27FC236}">
                        <a16:creationId xmlns:a16="http://schemas.microsoft.com/office/drawing/2014/main" id="{4E37E74A-37BE-03D5-41FD-CB0A948500F6}"/>
                      </a:ext>
                    </a:extLst>
                  </p:cNvPr>
                  <p:cNvCxnSpPr>
                    <a:cxnSpLocks/>
                  </p:cNvCxnSpPr>
                  <p:nvPr/>
                </p:nvCxnSpPr>
                <p:spPr>
                  <a:xfrm>
                    <a:off x="7032000" y="3793200"/>
                    <a:ext cx="360000" cy="648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4" name="Düz Bağlayıcı 253">
                    <a:extLst>
                      <a:ext uri="{FF2B5EF4-FFF2-40B4-BE49-F238E27FC236}">
                        <a16:creationId xmlns:a16="http://schemas.microsoft.com/office/drawing/2014/main" id="{FEA7A333-AB6A-686C-4855-9B4D16BF010A}"/>
                      </a:ext>
                    </a:extLst>
                  </p:cNvPr>
                  <p:cNvCxnSpPr/>
                  <p:nvPr/>
                </p:nvCxnSpPr>
                <p:spPr>
                  <a:xfrm flipH="1" flipV="1">
                    <a:off x="7104000" y="4365000"/>
                    <a:ext cx="288000" cy="76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6" name="Düz Bağlayıcı 255">
                    <a:extLst>
                      <a:ext uri="{FF2B5EF4-FFF2-40B4-BE49-F238E27FC236}">
                        <a16:creationId xmlns:a16="http://schemas.microsoft.com/office/drawing/2014/main" id="{DCAA7E13-51A4-D101-AADF-C840F481BED1}"/>
                      </a:ext>
                    </a:extLst>
                  </p:cNvPr>
                  <p:cNvCxnSpPr/>
                  <p:nvPr/>
                </p:nvCxnSpPr>
                <p:spPr>
                  <a:xfrm flipH="1">
                    <a:off x="6960000" y="4365000"/>
                    <a:ext cx="144000" cy="864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8" name="Düz Bağlayıcı 257">
                    <a:extLst>
                      <a:ext uri="{FF2B5EF4-FFF2-40B4-BE49-F238E27FC236}">
                        <a16:creationId xmlns:a16="http://schemas.microsoft.com/office/drawing/2014/main" id="{57F987D0-876A-D85E-0546-1A11CE067B34}"/>
                      </a:ext>
                    </a:extLst>
                  </p:cNvPr>
                  <p:cNvCxnSpPr/>
                  <p:nvPr/>
                </p:nvCxnSpPr>
                <p:spPr>
                  <a:xfrm flipH="1">
                    <a:off x="5664000" y="5229000"/>
                    <a:ext cx="216000" cy="648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0" name="Düz Bağlayıcı 259">
                    <a:extLst>
                      <a:ext uri="{FF2B5EF4-FFF2-40B4-BE49-F238E27FC236}">
                        <a16:creationId xmlns:a16="http://schemas.microsoft.com/office/drawing/2014/main" id="{3E03423B-5A36-22E9-82B9-89CBC7808358}"/>
                      </a:ext>
                    </a:extLst>
                  </p:cNvPr>
                  <p:cNvCxnSpPr>
                    <a:cxnSpLocks/>
                  </p:cNvCxnSpPr>
                  <p:nvPr/>
                </p:nvCxnSpPr>
                <p:spPr>
                  <a:xfrm>
                    <a:off x="6960000" y="5215736"/>
                    <a:ext cx="360000" cy="547992"/>
                  </a:xfrm>
                  <a:prstGeom prst="line">
                    <a:avLst/>
                  </a:prstGeom>
                </p:spPr>
                <p:style>
                  <a:lnRef idx="2">
                    <a:schemeClr val="accent1"/>
                  </a:lnRef>
                  <a:fillRef idx="0">
                    <a:schemeClr val="accent1"/>
                  </a:fillRef>
                  <a:effectRef idx="1">
                    <a:schemeClr val="accent1"/>
                  </a:effectRef>
                  <a:fontRef idx="minor">
                    <a:schemeClr val="tx1"/>
                  </a:fontRef>
                </p:style>
              </p:cxnSp>
              <p:cxnSp>
                <p:nvCxnSpPr>
                  <p:cNvPr id="263" name="Düz Bağlayıcı 262">
                    <a:extLst>
                      <a:ext uri="{FF2B5EF4-FFF2-40B4-BE49-F238E27FC236}">
                        <a16:creationId xmlns:a16="http://schemas.microsoft.com/office/drawing/2014/main" id="{AA80E04E-D2E8-766A-DE3C-92EA89D22F3B}"/>
                      </a:ext>
                    </a:extLst>
                  </p:cNvPr>
                  <p:cNvCxnSpPr/>
                  <p:nvPr/>
                </p:nvCxnSpPr>
                <p:spPr>
                  <a:xfrm>
                    <a:off x="5664000" y="5877000"/>
                    <a:ext cx="504000" cy="532277"/>
                  </a:xfrm>
                  <a:prstGeom prst="line">
                    <a:avLst/>
                  </a:prstGeom>
                </p:spPr>
                <p:style>
                  <a:lnRef idx="2">
                    <a:schemeClr val="accent1"/>
                  </a:lnRef>
                  <a:fillRef idx="0">
                    <a:schemeClr val="accent1"/>
                  </a:fillRef>
                  <a:effectRef idx="1">
                    <a:schemeClr val="accent1"/>
                  </a:effectRef>
                  <a:fontRef idx="minor">
                    <a:schemeClr val="tx1"/>
                  </a:fontRef>
                </p:style>
              </p:cxnSp>
              <p:cxnSp>
                <p:nvCxnSpPr>
                  <p:cNvPr id="265" name="Düz Bağlayıcı 264">
                    <a:extLst>
                      <a:ext uri="{FF2B5EF4-FFF2-40B4-BE49-F238E27FC236}">
                        <a16:creationId xmlns:a16="http://schemas.microsoft.com/office/drawing/2014/main" id="{38661B92-8AA2-9B2B-A959-06ECAC7CC34E}"/>
                      </a:ext>
                    </a:extLst>
                  </p:cNvPr>
                  <p:cNvCxnSpPr>
                    <a:cxnSpLocks/>
                  </p:cNvCxnSpPr>
                  <p:nvPr/>
                </p:nvCxnSpPr>
                <p:spPr>
                  <a:xfrm flipH="1">
                    <a:off x="6888000" y="5763728"/>
                    <a:ext cx="432000" cy="645549"/>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09" name="Düz Ok Bağlayıcısı 308">
                  <a:extLst>
                    <a:ext uri="{FF2B5EF4-FFF2-40B4-BE49-F238E27FC236}">
                      <a16:creationId xmlns:a16="http://schemas.microsoft.com/office/drawing/2014/main" id="{9A98D431-0A7F-958C-E1BD-2F27B6CCD7D3}"/>
                    </a:ext>
                  </a:extLst>
                </p:cNvPr>
                <p:cNvCxnSpPr>
                  <a:cxnSpLocks/>
                </p:cNvCxnSpPr>
                <p:nvPr/>
              </p:nvCxnSpPr>
              <p:spPr>
                <a:xfrm flipH="1">
                  <a:off x="5385920" y="5072625"/>
                  <a:ext cx="427606" cy="245824"/>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11" name="Düz Ok Bağlayıcısı 310">
                  <a:extLst>
                    <a:ext uri="{FF2B5EF4-FFF2-40B4-BE49-F238E27FC236}">
                      <a16:creationId xmlns:a16="http://schemas.microsoft.com/office/drawing/2014/main" id="{68173FDA-B8F0-D370-65B3-EF7A67F86DB2}"/>
                    </a:ext>
                  </a:extLst>
                </p:cNvPr>
                <p:cNvCxnSpPr>
                  <a:cxnSpLocks/>
                </p:cNvCxnSpPr>
                <p:nvPr/>
              </p:nvCxnSpPr>
              <p:spPr>
                <a:xfrm flipH="1" flipV="1">
                  <a:off x="4836000" y="4357435"/>
                  <a:ext cx="501803" cy="6990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13" name="Düz Ok Bağlayıcısı 312">
                  <a:extLst>
                    <a:ext uri="{FF2B5EF4-FFF2-40B4-BE49-F238E27FC236}">
                      <a16:creationId xmlns:a16="http://schemas.microsoft.com/office/drawing/2014/main" id="{69E71D7E-7B93-6E71-5279-9D93A72F64DE}"/>
                    </a:ext>
                  </a:extLst>
                </p:cNvPr>
                <p:cNvCxnSpPr>
                  <a:cxnSpLocks/>
                </p:cNvCxnSpPr>
                <p:nvPr/>
              </p:nvCxnSpPr>
              <p:spPr>
                <a:xfrm flipV="1">
                  <a:off x="5929056" y="4224924"/>
                  <a:ext cx="272747" cy="318099"/>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15" name="Düz Ok Bağlayıcısı 314">
                  <a:extLst>
                    <a:ext uri="{FF2B5EF4-FFF2-40B4-BE49-F238E27FC236}">
                      <a16:creationId xmlns:a16="http://schemas.microsoft.com/office/drawing/2014/main" id="{FA3AA2E0-8595-76E0-EF8C-D575C91C05BE}"/>
                    </a:ext>
                  </a:extLst>
                </p:cNvPr>
                <p:cNvCxnSpPr>
                  <a:cxnSpLocks/>
                </p:cNvCxnSpPr>
                <p:nvPr/>
              </p:nvCxnSpPr>
              <p:spPr>
                <a:xfrm flipH="1" flipV="1">
                  <a:off x="6392790" y="4098396"/>
                  <a:ext cx="382628" cy="23425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18" name="Düz Ok Bağlayıcısı 317">
                  <a:extLst>
                    <a:ext uri="{FF2B5EF4-FFF2-40B4-BE49-F238E27FC236}">
                      <a16:creationId xmlns:a16="http://schemas.microsoft.com/office/drawing/2014/main" id="{92A1A1E6-58E4-C263-FCDD-DB92CABEF816}"/>
                    </a:ext>
                  </a:extLst>
                </p:cNvPr>
                <p:cNvCxnSpPr>
                  <a:cxnSpLocks/>
                </p:cNvCxnSpPr>
                <p:nvPr/>
              </p:nvCxnSpPr>
              <p:spPr>
                <a:xfrm>
                  <a:off x="5471346" y="4656228"/>
                  <a:ext cx="101425" cy="24451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21" name="Düz Ok Bağlayıcısı 320">
                  <a:extLst>
                    <a:ext uri="{FF2B5EF4-FFF2-40B4-BE49-F238E27FC236}">
                      <a16:creationId xmlns:a16="http://schemas.microsoft.com/office/drawing/2014/main" id="{F509AAAA-828E-5A8C-18BF-3E6630EA443F}"/>
                    </a:ext>
                  </a:extLst>
                </p:cNvPr>
                <p:cNvCxnSpPr>
                  <a:cxnSpLocks/>
                </p:cNvCxnSpPr>
                <p:nvPr/>
              </p:nvCxnSpPr>
              <p:spPr>
                <a:xfrm flipH="1">
                  <a:off x="7212000" y="4403100"/>
                  <a:ext cx="44788" cy="25312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24" name="Düz Ok Bağlayıcısı 323">
                  <a:extLst>
                    <a:ext uri="{FF2B5EF4-FFF2-40B4-BE49-F238E27FC236}">
                      <a16:creationId xmlns:a16="http://schemas.microsoft.com/office/drawing/2014/main" id="{704F1DD3-F39C-E840-5FC1-BD1809412A02}"/>
                    </a:ext>
                  </a:extLst>
                </p:cNvPr>
                <p:cNvCxnSpPr>
                  <a:cxnSpLocks/>
                </p:cNvCxnSpPr>
                <p:nvPr/>
              </p:nvCxnSpPr>
              <p:spPr>
                <a:xfrm flipV="1">
                  <a:off x="7238031" y="3904824"/>
                  <a:ext cx="395434" cy="22206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26" name="Düz Ok Bağlayıcısı 325">
                  <a:extLst>
                    <a:ext uri="{FF2B5EF4-FFF2-40B4-BE49-F238E27FC236}">
                      <a16:creationId xmlns:a16="http://schemas.microsoft.com/office/drawing/2014/main" id="{7D88D37D-6D11-DDE3-ACCA-E4EC3F9C6CC3}"/>
                    </a:ext>
                  </a:extLst>
                </p:cNvPr>
                <p:cNvCxnSpPr>
                  <a:cxnSpLocks/>
                </p:cNvCxnSpPr>
                <p:nvPr/>
              </p:nvCxnSpPr>
              <p:spPr>
                <a:xfrm>
                  <a:off x="7032000" y="4857295"/>
                  <a:ext cx="493559" cy="11261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65" name="Grup 364">
                <a:extLst>
                  <a:ext uri="{FF2B5EF4-FFF2-40B4-BE49-F238E27FC236}">
                    <a16:creationId xmlns:a16="http://schemas.microsoft.com/office/drawing/2014/main" id="{A5A4728F-5DF7-5FF8-E44F-5B271AB0408D}"/>
                  </a:ext>
                </a:extLst>
              </p:cNvPr>
              <p:cNvGrpSpPr/>
              <p:nvPr/>
            </p:nvGrpSpPr>
            <p:grpSpPr>
              <a:xfrm>
                <a:off x="7855483" y="3624717"/>
                <a:ext cx="3455636" cy="2614955"/>
                <a:chOff x="8198962" y="3717029"/>
                <a:chExt cx="3455636" cy="2614955"/>
              </a:xfrm>
            </p:grpSpPr>
            <p:cxnSp>
              <p:nvCxnSpPr>
                <p:cNvPr id="349" name="Düz Ok Bağlayıcısı 348">
                  <a:extLst>
                    <a:ext uri="{FF2B5EF4-FFF2-40B4-BE49-F238E27FC236}">
                      <a16:creationId xmlns:a16="http://schemas.microsoft.com/office/drawing/2014/main" id="{69E640A5-7F44-BEA4-1464-7EEACE66D101}"/>
                    </a:ext>
                  </a:extLst>
                </p:cNvPr>
                <p:cNvCxnSpPr>
                  <a:cxnSpLocks/>
                </p:cNvCxnSpPr>
                <p:nvPr/>
              </p:nvCxnSpPr>
              <p:spPr>
                <a:xfrm>
                  <a:off x="9742166" y="5686853"/>
                  <a:ext cx="88055" cy="426133"/>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grpSp>
              <p:nvGrpSpPr>
                <p:cNvPr id="364" name="Grup 363">
                  <a:extLst>
                    <a:ext uri="{FF2B5EF4-FFF2-40B4-BE49-F238E27FC236}">
                      <a16:creationId xmlns:a16="http://schemas.microsoft.com/office/drawing/2014/main" id="{EB3E3833-A414-7E5A-F87B-3D1D0AD21923}"/>
                    </a:ext>
                  </a:extLst>
                </p:cNvPr>
                <p:cNvGrpSpPr/>
                <p:nvPr/>
              </p:nvGrpSpPr>
              <p:grpSpPr>
                <a:xfrm>
                  <a:off x="8198962" y="3717029"/>
                  <a:ext cx="3455636" cy="2614955"/>
                  <a:chOff x="8224269" y="4063839"/>
                  <a:chExt cx="3455636" cy="2614955"/>
                </a:xfrm>
              </p:grpSpPr>
              <p:grpSp>
                <p:nvGrpSpPr>
                  <p:cNvPr id="270" name="Grup 269">
                    <a:extLst>
                      <a:ext uri="{FF2B5EF4-FFF2-40B4-BE49-F238E27FC236}">
                        <a16:creationId xmlns:a16="http://schemas.microsoft.com/office/drawing/2014/main" id="{5364B2F5-87A4-BFD5-A6D8-623153BD7BD6}"/>
                      </a:ext>
                    </a:extLst>
                  </p:cNvPr>
                  <p:cNvGrpSpPr/>
                  <p:nvPr/>
                </p:nvGrpSpPr>
                <p:grpSpPr>
                  <a:xfrm>
                    <a:off x="8840788" y="4063839"/>
                    <a:ext cx="1656000" cy="2614955"/>
                    <a:chOff x="5664000" y="3794322"/>
                    <a:chExt cx="1656000" cy="2614955"/>
                  </a:xfrm>
                </p:grpSpPr>
                <p:cxnSp>
                  <p:nvCxnSpPr>
                    <p:cNvPr id="271" name="Düz Bağlayıcı 270">
                      <a:extLst>
                        <a:ext uri="{FF2B5EF4-FFF2-40B4-BE49-F238E27FC236}">
                          <a16:creationId xmlns:a16="http://schemas.microsoft.com/office/drawing/2014/main" id="{97F9D359-103D-C889-CB9D-D2D419626ED8}"/>
                        </a:ext>
                      </a:extLst>
                    </p:cNvPr>
                    <p:cNvCxnSpPr>
                      <a:cxnSpLocks/>
                    </p:cNvCxnSpPr>
                    <p:nvPr/>
                  </p:nvCxnSpPr>
                  <p:spPr>
                    <a:xfrm flipV="1">
                      <a:off x="5880000" y="3807483"/>
                      <a:ext cx="0" cy="1421517"/>
                    </a:xfrm>
                    <a:prstGeom prst="line">
                      <a:avLst/>
                    </a:prstGeom>
                  </p:spPr>
                  <p:style>
                    <a:lnRef idx="2">
                      <a:schemeClr val="accent1"/>
                    </a:lnRef>
                    <a:fillRef idx="0">
                      <a:schemeClr val="accent1"/>
                    </a:fillRef>
                    <a:effectRef idx="1">
                      <a:schemeClr val="accent1"/>
                    </a:effectRef>
                    <a:fontRef idx="minor">
                      <a:schemeClr val="tx1"/>
                    </a:fontRef>
                  </p:style>
                </p:cxnSp>
                <p:cxnSp>
                  <p:nvCxnSpPr>
                    <p:cNvPr id="274" name="Düz Bağlayıcı 273">
                      <a:extLst>
                        <a:ext uri="{FF2B5EF4-FFF2-40B4-BE49-F238E27FC236}">
                          <a16:creationId xmlns:a16="http://schemas.microsoft.com/office/drawing/2014/main" id="{40EBD599-D454-4F04-4AC9-5BC85281B196}"/>
                        </a:ext>
                      </a:extLst>
                    </p:cNvPr>
                    <p:cNvCxnSpPr>
                      <a:cxnSpLocks/>
                    </p:cNvCxnSpPr>
                    <p:nvPr/>
                  </p:nvCxnSpPr>
                  <p:spPr>
                    <a:xfrm>
                      <a:off x="5880000" y="3807483"/>
                      <a:ext cx="639211" cy="1358601"/>
                    </a:xfrm>
                    <a:prstGeom prst="line">
                      <a:avLst/>
                    </a:prstGeom>
                  </p:spPr>
                  <p:style>
                    <a:lnRef idx="2">
                      <a:schemeClr val="accent1"/>
                    </a:lnRef>
                    <a:fillRef idx="0">
                      <a:schemeClr val="accent1"/>
                    </a:fillRef>
                    <a:effectRef idx="1">
                      <a:schemeClr val="accent1"/>
                    </a:effectRef>
                    <a:fontRef idx="minor">
                      <a:schemeClr val="tx1"/>
                    </a:fontRef>
                  </p:style>
                </p:cxnSp>
                <p:cxnSp>
                  <p:nvCxnSpPr>
                    <p:cNvPr id="275" name="Düz Bağlayıcı 274">
                      <a:extLst>
                        <a:ext uri="{FF2B5EF4-FFF2-40B4-BE49-F238E27FC236}">
                          <a16:creationId xmlns:a16="http://schemas.microsoft.com/office/drawing/2014/main" id="{6FD92049-88E0-B71B-A55F-46BC3A1E53B2}"/>
                        </a:ext>
                      </a:extLst>
                    </p:cNvPr>
                    <p:cNvCxnSpPr>
                      <a:cxnSpLocks/>
                    </p:cNvCxnSpPr>
                    <p:nvPr/>
                  </p:nvCxnSpPr>
                  <p:spPr>
                    <a:xfrm flipH="1">
                      <a:off x="6510874" y="3794322"/>
                      <a:ext cx="296338" cy="1371762"/>
                    </a:xfrm>
                    <a:prstGeom prst="line">
                      <a:avLst/>
                    </a:prstGeom>
                  </p:spPr>
                  <p:style>
                    <a:lnRef idx="2">
                      <a:schemeClr val="accent1"/>
                    </a:lnRef>
                    <a:fillRef idx="0">
                      <a:schemeClr val="accent1"/>
                    </a:fillRef>
                    <a:effectRef idx="1">
                      <a:schemeClr val="accent1"/>
                    </a:effectRef>
                    <a:fontRef idx="minor">
                      <a:schemeClr val="tx1"/>
                    </a:fontRef>
                  </p:style>
                </p:cxnSp>
                <p:cxnSp>
                  <p:nvCxnSpPr>
                    <p:cNvPr id="278" name="Düz Bağlayıcı 277">
                      <a:extLst>
                        <a:ext uri="{FF2B5EF4-FFF2-40B4-BE49-F238E27FC236}">
                          <a16:creationId xmlns:a16="http://schemas.microsoft.com/office/drawing/2014/main" id="{12E5D9E7-A20D-E1A8-A5ED-FF28287906F5}"/>
                        </a:ext>
                      </a:extLst>
                    </p:cNvPr>
                    <p:cNvCxnSpPr>
                      <a:cxnSpLocks/>
                    </p:cNvCxnSpPr>
                    <p:nvPr/>
                  </p:nvCxnSpPr>
                  <p:spPr>
                    <a:xfrm>
                      <a:off x="6807212" y="3807483"/>
                      <a:ext cx="152788" cy="1421517"/>
                    </a:xfrm>
                    <a:prstGeom prst="line">
                      <a:avLst/>
                    </a:prstGeom>
                  </p:spPr>
                  <p:style>
                    <a:lnRef idx="2">
                      <a:schemeClr val="accent1"/>
                    </a:lnRef>
                    <a:fillRef idx="0">
                      <a:schemeClr val="accent1"/>
                    </a:fillRef>
                    <a:effectRef idx="1">
                      <a:schemeClr val="accent1"/>
                    </a:effectRef>
                    <a:fontRef idx="minor">
                      <a:schemeClr val="tx1"/>
                    </a:fontRef>
                  </p:style>
                </p:cxnSp>
                <p:cxnSp>
                  <p:nvCxnSpPr>
                    <p:cNvPr id="279" name="Düz Bağlayıcı 278">
                      <a:extLst>
                        <a:ext uri="{FF2B5EF4-FFF2-40B4-BE49-F238E27FC236}">
                          <a16:creationId xmlns:a16="http://schemas.microsoft.com/office/drawing/2014/main" id="{5D6628C7-DD1E-636C-1FE5-A528E197AC80}"/>
                        </a:ext>
                      </a:extLst>
                    </p:cNvPr>
                    <p:cNvCxnSpPr/>
                    <p:nvPr/>
                  </p:nvCxnSpPr>
                  <p:spPr>
                    <a:xfrm flipH="1">
                      <a:off x="5664000" y="5229000"/>
                      <a:ext cx="216000" cy="648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80" name="Düz Bağlayıcı 279">
                      <a:extLst>
                        <a:ext uri="{FF2B5EF4-FFF2-40B4-BE49-F238E27FC236}">
                          <a16:creationId xmlns:a16="http://schemas.microsoft.com/office/drawing/2014/main" id="{736E628D-1ACC-4F23-6E18-3B22FF1F94B6}"/>
                        </a:ext>
                      </a:extLst>
                    </p:cNvPr>
                    <p:cNvCxnSpPr>
                      <a:cxnSpLocks/>
                    </p:cNvCxnSpPr>
                    <p:nvPr/>
                  </p:nvCxnSpPr>
                  <p:spPr>
                    <a:xfrm>
                      <a:off x="6960000" y="5215736"/>
                      <a:ext cx="360000" cy="547992"/>
                    </a:xfrm>
                    <a:prstGeom prst="line">
                      <a:avLst/>
                    </a:prstGeom>
                  </p:spPr>
                  <p:style>
                    <a:lnRef idx="2">
                      <a:schemeClr val="accent1"/>
                    </a:lnRef>
                    <a:fillRef idx="0">
                      <a:schemeClr val="accent1"/>
                    </a:fillRef>
                    <a:effectRef idx="1">
                      <a:schemeClr val="accent1"/>
                    </a:effectRef>
                    <a:fontRef idx="minor">
                      <a:schemeClr val="tx1"/>
                    </a:fontRef>
                  </p:style>
                </p:cxnSp>
                <p:cxnSp>
                  <p:nvCxnSpPr>
                    <p:cNvPr id="281" name="Düz Bağlayıcı 280">
                      <a:extLst>
                        <a:ext uri="{FF2B5EF4-FFF2-40B4-BE49-F238E27FC236}">
                          <a16:creationId xmlns:a16="http://schemas.microsoft.com/office/drawing/2014/main" id="{1CDFB6AB-D315-D32B-1B30-32510FF5654F}"/>
                        </a:ext>
                      </a:extLst>
                    </p:cNvPr>
                    <p:cNvCxnSpPr/>
                    <p:nvPr/>
                  </p:nvCxnSpPr>
                  <p:spPr>
                    <a:xfrm>
                      <a:off x="5664000" y="5877000"/>
                      <a:ext cx="504000" cy="532277"/>
                    </a:xfrm>
                    <a:prstGeom prst="line">
                      <a:avLst/>
                    </a:prstGeom>
                  </p:spPr>
                  <p:style>
                    <a:lnRef idx="2">
                      <a:schemeClr val="accent1"/>
                    </a:lnRef>
                    <a:fillRef idx="0">
                      <a:schemeClr val="accent1"/>
                    </a:fillRef>
                    <a:effectRef idx="1">
                      <a:schemeClr val="accent1"/>
                    </a:effectRef>
                    <a:fontRef idx="minor">
                      <a:schemeClr val="tx1"/>
                    </a:fontRef>
                  </p:style>
                </p:cxnSp>
                <p:cxnSp>
                  <p:nvCxnSpPr>
                    <p:cNvPr id="282" name="Düz Bağlayıcı 281">
                      <a:extLst>
                        <a:ext uri="{FF2B5EF4-FFF2-40B4-BE49-F238E27FC236}">
                          <a16:creationId xmlns:a16="http://schemas.microsoft.com/office/drawing/2014/main" id="{6ECB662E-2EBF-93CE-22A3-BC8FE35872CD}"/>
                        </a:ext>
                      </a:extLst>
                    </p:cNvPr>
                    <p:cNvCxnSpPr>
                      <a:cxnSpLocks/>
                    </p:cNvCxnSpPr>
                    <p:nvPr/>
                  </p:nvCxnSpPr>
                  <p:spPr>
                    <a:xfrm flipH="1">
                      <a:off x="6888000" y="5763728"/>
                      <a:ext cx="432000" cy="645549"/>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332" name="Düz Ok Bağlayıcısı 331">
                    <a:extLst>
                      <a:ext uri="{FF2B5EF4-FFF2-40B4-BE49-F238E27FC236}">
                        <a16:creationId xmlns:a16="http://schemas.microsoft.com/office/drawing/2014/main" id="{A7ABBFE7-6555-C081-F43E-7A112F5C46D1}"/>
                      </a:ext>
                    </a:extLst>
                  </p:cNvPr>
                  <p:cNvCxnSpPr>
                    <a:cxnSpLocks/>
                  </p:cNvCxnSpPr>
                  <p:nvPr/>
                </p:nvCxnSpPr>
                <p:spPr>
                  <a:xfrm flipH="1" flipV="1">
                    <a:off x="8549036" y="4749720"/>
                    <a:ext cx="505879" cy="9059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34" name="Düz Ok Bağlayıcısı 333">
                    <a:extLst>
                      <a:ext uri="{FF2B5EF4-FFF2-40B4-BE49-F238E27FC236}">
                        <a16:creationId xmlns:a16="http://schemas.microsoft.com/office/drawing/2014/main" id="{1C25E290-F357-AC82-3593-1ABD57C5CDD6}"/>
                      </a:ext>
                    </a:extLst>
                  </p:cNvPr>
                  <p:cNvCxnSpPr>
                    <a:cxnSpLocks/>
                  </p:cNvCxnSpPr>
                  <p:nvPr/>
                </p:nvCxnSpPr>
                <p:spPr>
                  <a:xfrm flipV="1">
                    <a:off x="9402845" y="4645146"/>
                    <a:ext cx="328969" cy="174939"/>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36" name="Düz Ok Bağlayıcısı 335">
                    <a:extLst>
                      <a:ext uri="{FF2B5EF4-FFF2-40B4-BE49-F238E27FC236}">
                        <a16:creationId xmlns:a16="http://schemas.microsoft.com/office/drawing/2014/main" id="{3573F339-A1EB-5BCB-144A-C6EDDF53406B}"/>
                      </a:ext>
                    </a:extLst>
                  </p:cNvPr>
                  <p:cNvCxnSpPr>
                    <a:cxnSpLocks/>
                  </p:cNvCxnSpPr>
                  <p:nvPr/>
                </p:nvCxnSpPr>
                <p:spPr>
                  <a:xfrm flipV="1">
                    <a:off x="10046075" y="4494489"/>
                    <a:ext cx="399679" cy="11151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38" name="Düz Ok Bağlayıcısı 337">
                    <a:extLst>
                      <a:ext uri="{FF2B5EF4-FFF2-40B4-BE49-F238E27FC236}">
                        <a16:creationId xmlns:a16="http://schemas.microsoft.com/office/drawing/2014/main" id="{A5E5F75A-E6C5-D21C-566F-7E6454C9255D}"/>
                      </a:ext>
                    </a:extLst>
                  </p:cNvPr>
                  <p:cNvCxnSpPr>
                    <a:cxnSpLocks/>
                  </p:cNvCxnSpPr>
                  <p:nvPr/>
                </p:nvCxnSpPr>
                <p:spPr>
                  <a:xfrm flipH="1" flipV="1">
                    <a:off x="9534874" y="4224924"/>
                    <a:ext cx="378024" cy="162029"/>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43" name="Düz Bağlayıcı 342">
                    <a:extLst>
                      <a:ext uri="{FF2B5EF4-FFF2-40B4-BE49-F238E27FC236}">
                        <a16:creationId xmlns:a16="http://schemas.microsoft.com/office/drawing/2014/main" id="{383791D2-0959-5FBA-5635-88B022E392D1}"/>
                      </a:ext>
                    </a:extLst>
                  </p:cNvPr>
                  <p:cNvCxnSpPr>
                    <a:cxnSpLocks/>
                  </p:cNvCxnSpPr>
                  <p:nvPr/>
                </p:nvCxnSpPr>
                <p:spPr>
                  <a:xfrm>
                    <a:off x="8224269" y="5598233"/>
                    <a:ext cx="200588" cy="565336"/>
                  </a:xfrm>
                  <a:prstGeom prst="line">
                    <a:avLst/>
                  </a:prstGeom>
                </p:spPr>
                <p:style>
                  <a:lnRef idx="2">
                    <a:schemeClr val="accent1"/>
                  </a:lnRef>
                  <a:fillRef idx="0">
                    <a:schemeClr val="accent1"/>
                  </a:fillRef>
                  <a:effectRef idx="1">
                    <a:schemeClr val="accent1"/>
                  </a:effectRef>
                  <a:fontRef idx="minor">
                    <a:schemeClr val="tx1"/>
                  </a:fontRef>
                </p:style>
              </p:cxnSp>
              <p:cxnSp>
                <p:nvCxnSpPr>
                  <p:cNvPr id="345" name="Düz Bağlayıcı 344">
                    <a:extLst>
                      <a:ext uri="{FF2B5EF4-FFF2-40B4-BE49-F238E27FC236}">
                        <a16:creationId xmlns:a16="http://schemas.microsoft.com/office/drawing/2014/main" id="{F76F1AC5-4B6C-98A3-8D32-17D07DA90077}"/>
                      </a:ext>
                    </a:extLst>
                  </p:cNvPr>
                  <p:cNvCxnSpPr/>
                  <p:nvPr/>
                </p:nvCxnSpPr>
                <p:spPr>
                  <a:xfrm flipV="1">
                    <a:off x="8412245" y="5892016"/>
                    <a:ext cx="3267660" cy="273997"/>
                  </a:xfrm>
                  <a:prstGeom prst="line">
                    <a:avLst/>
                  </a:prstGeom>
                </p:spPr>
                <p:style>
                  <a:lnRef idx="2">
                    <a:schemeClr val="accent1"/>
                  </a:lnRef>
                  <a:fillRef idx="0">
                    <a:schemeClr val="accent1"/>
                  </a:fillRef>
                  <a:effectRef idx="1">
                    <a:schemeClr val="accent1"/>
                  </a:effectRef>
                  <a:fontRef idx="minor">
                    <a:schemeClr val="tx1"/>
                  </a:fontRef>
                </p:style>
              </p:cxnSp>
              <p:cxnSp>
                <p:nvCxnSpPr>
                  <p:cNvPr id="347" name="Düz Bağlayıcı 346">
                    <a:extLst>
                      <a:ext uri="{FF2B5EF4-FFF2-40B4-BE49-F238E27FC236}">
                        <a16:creationId xmlns:a16="http://schemas.microsoft.com/office/drawing/2014/main" id="{DE905D96-2F97-07A3-0C2C-7E300219E8FB}"/>
                      </a:ext>
                    </a:extLst>
                  </p:cNvPr>
                  <p:cNvCxnSpPr>
                    <a:cxnSpLocks/>
                  </p:cNvCxnSpPr>
                  <p:nvPr/>
                </p:nvCxnSpPr>
                <p:spPr>
                  <a:xfrm flipH="1" flipV="1">
                    <a:off x="11437793" y="5223985"/>
                    <a:ext cx="212338" cy="663816"/>
                  </a:xfrm>
                  <a:prstGeom prst="line">
                    <a:avLst/>
                  </a:prstGeom>
                </p:spPr>
                <p:style>
                  <a:lnRef idx="2">
                    <a:schemeClr val="accent1"/>
                  </a:lnRef>
                  <a:fillRef idx="0">
                    <a:schemeClr val="accent1"/>
                  </a:fillRef>
                  <a:effectRef idx="1">
                    <a:schemeClr val="accent1"/>
                  </a:effectRef>
                  <a:fontRef idx="minor">
                    <a:schemeClr val="tx1"/>
                  </a:fontRef>
                </p:style>
              </p:cxnSp>
              <p:cxnSp>
                <p:nvCxnSpPr>
                  <p:cNvPr id="351" name="Düz Ok Bağlayıcısı 350">
                    <a:extLst>
                      <a:ext uri="{FF2B5EF4-FFF2-40B4-BE49-F238E27FC236}">
                        <a16:creationId xmlns:a16="http://schemas.microsoft.com/office/drawing/2014/main" id="{7F424F20-01A5-DE46-168F-0B775A4264FF}"/>
                      </a:ext>
                    </a:extLst>
                  </p:cNvPr>
                  <p:cNvCxnSpPr>
                    <a:cxnSpLocks/>
                  </p:cNvCxnSpPr>
                  <p:nvPr/>
                </p:nvCxnSpPr>
                <p:spPr>
                  <a:xfrm>
                    <a:off x="9769218" y="6048320"/>
                    <a:ext cx="88055" cy="426133"/>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356" name="Düz Bağlayıcı 355">
                    <a:extLst>
                      <a:ext uri="{FF2B5EF4-FFF2-40B4-BE49-F238E27FC236}">
                        <a16:creationId xmlns:a16="http://schemas.microsoft.com/office/drawing/2014/main" id="{97D60C83-A5FB-11CE-9D04-F9EE80DF0684}"/>
                      </a:ext>
                    </a:extLst>
                  </p:cNvPr>
                  <p:cNvCxnSpPr>
                    <a:cxnSpLocks/>
                  </p:cNvCxnSpPr>
                  <p:nvPr/>
                </p:nvCxnSpPr>
                <p:spPr>
                  <a:xfrm flipV="1">
                    <a:off x="10136788" y="5249589"/>
                    <a:ext cx="1291274" cy="105728"/>
                  </a:xfrm>
                  <a:prstGeom prst="line">
                    <a:avLst/>
                  </a:prstGeom>
                  <a:ln>
                    <a:prstDash val="dash"/>
                  </a:ln>
                </p:spPr>
                <p:style>
                  <a:lnRef idx="2">
                    <a:schemeClr val="accent1"/>
                  </a:lnRef>
                  <a:fillRef idx="0">
                    <a:schemeClr val="accent1"/>
                  </a:fillRef>
                  <a:effectRef idx="1">
                    <a:schemeClr val="accent1"/>
                  </a:effectRef>
                  <a:fontRef idx="minor">
                    <a:schemeClr val="tx1"/>
                  </a:fontRef>
                </p:style>
              </p:cxnSp>
            </p:grpSp>
          </p:grpSp>
        </p:grpSp>
      </p:grpSp>
      <p:grpSp>
        <p:nvGrpSpPr>
          <p:cNvPr id="367" name="Grup 366">
            <a:extLst>
              <a:ext uri="{FF2B5EF4-FFF2-40B4-BE49-F238E27FC236}">
                <a16:creationId xmlns:a16="http://schemas.microsoft.com/office/drawing/2014/main" id="{CC32B59A-1CE3-AF17-17D2-E5FD1A71FDA8}"/>
              </a:ext>
            </a:extLst>
          </p:cNvPr>
          <p:cNvGrpSpPr/>
          <p:nvPr/>
        </p:nvGrpSpPr>
        <p:grpSpPr>
          <a:xfrm>
            <a:off x="4695137" y="3479150"/>
            <a:ext cx="332142" cy="338554"/>
            <a:chOff x="7276980" y="1773764"/>
            <a:chExt cx="332142" cy="338554"/>
          </a:xfrm>
        </p:grpSpPr>
        <p:sp>
          <p:nvSpPr>
            <p:cNvPr id="368" name="Metin kutusu 367">
              <a:extLst>
                <a:ext uri="{FF2B5EF4-FFF2-40B4-BE49-F238E27FC236}">
                  <a16:creationId xmlns:a16="http://schemas.microsoft.com/office/drawing/2014/main" id="{C7E41654-088A-205C-9DB3-CD969CFB31C5}"/>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369" name="Düz Ok Bağlayıcısı 368">
              <a:extLst>
                <a:ext uri="{FF2B5EF4-FFF2-40B4-BE49-F238E27FC236}">
                  <a16:creationId xmlns:a16="http://schemas.microsoft.com/office/drawing/2014/main" id="{8E4A6A51-2F86-C77C-4E30-09BF9CA2864E}"/>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70" name="Grup 369">
            <a:extLst>
              <a:ext uri="{FF2B5EF4-FFF2-40B4-BE49-F238E27FC236}">
                <a16:creationId xmlns:a16="http://schemas.microsoft.com/office/drawing/2014/main" id="{74AA19FF-C16D-0006-D2BA-9DBA67AB3887}"/>
              </a:ext>
            </a:extLst>
          </p:cNvPr>
          <p:cNvGrpSpPr/>
          <p:nvPr/>
        </p:nvGrpSpPr>
        <p:grpSpPr>
          <a:xfrm>
            <a:off x="5432035" y="3437673"/>
            <a:ext cx="332142" cy="338554"/>
            <a:chOff x="7276980" y="1773764"/>
            <a:chExt cx="332142" cy="338554"/>
          </a:xfrm>
        </p:grpSpPr>
        <p:sp>
          <p:nvSpPr>
            <p:cNvPr id="371" name="Metin kutusu 370">
              <a:extLst>
                <a:ext uri="{FF2B5EF4-FFF2-40B4-BE49-F238E27FC236}">
                  <a16:creationId xmlns:a16="http://schemas.microsoft.com/office/drawing/2014/main" id="{16DD8FF7-4122-B0FF-B9A0-2EE9BC9425CE}"/>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372" name="Düz Ok Bağlayıcısı 371">
              <a:extLst>
                <a:ext uri="{FF2B5EF4-FFF2-40B4-BE49-F238E27FC236}">
                  <a16:creationId xmlns:a16="http://schemas.microsoft.com/office/drawing/2014/main" id="{02039337-0341-84A9-18F0-FB593026C9FE}"/>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73" name="Grup 372">
            <a:extLst>
              <a:ext uri="{FF2B5EF4-FFF2-40B4-BE49-F238E27FC236}">
                <a16:creationId xmlns:a16="http://schemas.microsoft.com/office/drawing/2014/main" id="{FB8A9C0D-C4BD-290B-0955-ECCD2AC18145}"/>
              </a:ext>
            </a:extLst>
          </p:cNvPr>
          <p:cNvGrpSpPr/>
          <p:nvPr/>
        </p:nvGrpSpPr>
        <p:grpSpPr>
          <a:xfrm>
            <a:off x="5820720" y="3350306"/>
            <a:ext cx="332142" cy="338554"/>
            <a:chOff x="7276980" y="1773764"/>
            <a:chExt cx="332142" cy="338554"/>
          </a:xfrm>
        </p:grpSpPr>
        <p:sp>
          <p:nvSpPr>
            <p:cNvPr id="374" name="Metin kutusu 373">
              <a:extLst>
                <a:ext uri="{FF2B5EF4-FFF2-40B4-BE49-F238E27FC236}">
                  <a16:creationId xmlns:a16="http://schemas.microsoft.com/office/drawing/2014/main" id="{D283961F-F310-0A13-12F8-6460E0AACE91}"/>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375" name="Düz Ok Bağlayıcısı 374">
              <a:extLst>
                <a:ext uri="{FF2B5EF4-FFF2-40B4-BE49-F238E27FC236}">
                  <a16:creationId xmlns:a16="http://schemas.microsoft.com/office/drawing/2014/main" id="{D8FC05EA-1A23-8F86-F8EC-BC2AADADBB46}"/>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76" name="Grup 375">
            <a:extLst>
              <a:ext uri="{FF2B5EF4-FFF2-40B4-BE49-F238E27FC236}">
                <a16:creationId xmlns:a16="http://schemas.microsoft.com/office/drawing/2014/main" id="{2890B9D4-D754-C7B9-370D-428AAD75A27C}"/>
              </a:ext>
            </a:extLst>
          </p:cNvPr>
          <p:cNvGrpSpPr/>
          <p:nvPr/>
        </p:nvGrpSpPr>
        <p:grpSpPr>
          <a:xfrm>
            <a:off x="6626530" y="3444298"/>
            <a:ext cx="332142" cy="338554"/>
            <a:chOff x="7276980" y="1773764"/>
            <a:chExt cx="332142" cy="338554"/>
          </a:xfrm>
        </p:grpSpPr>
        <p:sp>
          <p:nvSpPr>
            <p:cNvPr id="377" name="Metin kutusu 376">
              <a:extLst>
                <a:ext uri="{FF2B5EF4-FFF2-40B4-BE49-F238E27FC236}">
                  <a16:creationId xmlns:a16="http://schemas.microsoft.com/office/drawing/2014/main" id="{4E8619DA-9014-8B86-D1F7-C05C2050AACB}"/>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378" name="Düz Ok Bağlayıcısı 377">
              <a:extLst>
                <a:ext uri="{FF2B5EF4-FFF2-40B4-BE49-F238E27FC236}">
                  <a16:creationId xmlns:a16="http://schemas.microsoft.com/office/drawing/2014/main" id="{4FC443F2-E4A8-A9EA-C1A2-0928BC7C9A0D}"/>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79" name="Grup 378">
            <a:extLst>
              <a:ext uri="{FF2B5EF4-FFF2-40B4-BE49-F238E27FC236}">
                <a16:creationId xmlns:a16="http://schemas.microsoft.com/office/drawing/2014/main" id="{35EA4DD7-B971-032C-44BA-A064B871A4DB}"/>
              </a:ext>
            </a:extLst>
          </p:cNvPr>
          <p:cNvGrpSpPr/>
          <p:nvPr/>
        </p:nvGrpSpPr>
        <p:grpSpPr>
          <a:xfrm>
            <a:off x="6307977" y="4272765"/>
            <a:ext cx="332142" cy="338554"/>
            <a:chOff x="7276980" y="1773764"/>
            <a:chExt cx="332142" cy="338554"/>
          </a:xfrm>
        </p:grpSpPr>
        <p:sp>
          <p:nvSpPr>
            <p:cNvPr id="380" name="Metin kutusu 379">
              <a:extLst>
                <a:ext uri="{FF2B5EF4-FFF2-40B4-BE49-F238E27FC236}">
                  <a16:creationId xmlns:a16="http://schemas.microsoft.com/office/drawing/2014/main" id="{15B90BF6-804A-47EC-A716-E8CE1F036D5A}"/>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381" name="Düz Ok Bağlayıcısı 380">
              <a:extLst>
                <a:ext uri="{FF2B5EF4-FFF2-40B4-BE49-F238E27FC236}">
                  <a16:creationId xmlns:a16="http://schemas.microsoft.com/office/drawing/2014/main" id="{971E19F8-61E8-6895-CC95-4DF0B36551DE}"/>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82" name="Grup 381">
            <a:extLst>
              <a:ext uri="{FF2B5EF4-FFF2-40B4-BE49-F238E27FC236}">
                <a16:creationId xmlns:a16="http://schemas.microsoft.com/office/drawing/2014/main" id="{C8F4B86B-D6A5-9EE9-75D6-8A04F67F5C1B}"/>
              </a:ext>
            </a:extLst>
          </p:cNvPr>
          <p:cNvGrpSpPr/>
          <p:nvPr/>
        </p:nvGrpSpPr>
        <p:grpSpPr>
          <a:xfrm>
            <a:off x="6375026" y="3835761"/>
            <a:ext cx="332142" cy="338554"/>
            <a:chOff x="7276980" y="1773764"/>
            <a:chExt cx="332142" cy="338554"/>
          </a:xfrm>
        </p:grpSpPr>
        <p:sp>
          <p:nvSpPr>
            <p:cNvPr id="383" name="Metin kutusu 382">
              <a:extLst>
                <a:ext uri="{FF2B5EF4-FFF2-40B4-BE49-F238E27FC236}">
                  <a16:creationId xmlns:a16="http://schemas.microsoft.com/office/drawing/2014/main" id="{2E073235-0A36-2489-5AD8-809569BF721A}"/>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384" name="Düz Ok Bağlayıcısı 383">
              <a:extLst>
                <a:ext uri="{FF2B5EF4-FFF2-40B4-BE49-F238E27FC236}">
                  <a16:creationId xmlns:a16="http://schemas.microsoft.com/office/drawing/2014/main" id="{7B44F9FD-7F57-63B9-199A-0FBB1B68EE88}"/>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85" name="Grup 384">
            <a:extLst>
              <a:ext uri="{FF2B5EF4-FFF2-40B4-BE49-F238E27FC236}">
                <a16:creationId xmlns:a16="http://schemas.microsoft.com/office/drawing/2014/main" id="{024675A4-4444-1C19-F454-FFD41EFA6F1E}"/>
              </a:ext>
            </a:extLst>
          </p:cNvPr>
          <p:cNvGrpSpPr/>
          <p:nvPr/>
        </p:nvGrpSpPr>
        <p:grpSpPr>
          <a:xfrm>
            <a:off x="4925749" y="4067448"/>
            <a:ext cx="332142" cy="338554"/>
            <a:chOff x="7276980" y="1773764"/>
            <a:chExt cx="332142" cy="338554"/>
          </a:xfrm>
        </p:grpSpPr>
        <p:sp>
          <p:nvSpPr>
            <p:cNvPr id="386" name="Metin kutusu 385">
              <a:extLst>
                <a:ext uri="{FF2B5EF4-FFF2-40B4-BE49-F238E27FC236}">
                  <a16:creationId xmlns:a16="http://schemas.microsoft.com/office/drawing/2014/main" id="{53A2AF80-B42A-2338-387A-7471211E7728}"/>
                </a:ext>
              </a:extLst>
            </p:cNvPr>
            <p:cNvSpPr txBox="1"/>
            <p:nvPr/>
          </p:nvSpPr>
          <p:spPr>
            <a:xfrm>
              <a:off x="7276980" y="1773764"/>
              <a:ext cx="332142" cy="338554"/>
            </a:xfrm>
            <a:prstGeom prst="rect">
              <a:avLst/>
            </a:prstGeom>
            <a:noFill/>
          </p:spPr>
          <p:txBody>
            <a:bodyPr wrap="none" rtlCol="0">
              <a:spAutoFit/>
            </a:bodyPr>
            <a:lstStyle/>
            <a:p>
              <a:r>
                <a:rPr lang="tr-TR" sz="1600" dirty="0">
                  <a:solidFill>
                    <a:srgbClr val="C00000"/>
                  </a:solidFill>
                  <a:latin typeface="Times New Roman" panose="02020603050405020304" pitchFamily="18" charset="0"/>
                  <a:cs typeface="Times New Roman" panose="02020603050405020304" pitchFamily="18" charset="0"/>
                </a:rPr>
                <a:t>N</a:t>
              </a:r>
            </a:p>
          </p:txBody>
        </p:sp>
        <p:cxnSp>
          <p:nvCxnSpPr>
            <p:cNvPr id="387" name="Düz Ok Bağlayıcısı 386">
              <a:extLst>
                <a:ext uri="{FF2B5EF4-FFF2-40B4-BE49-F238E27FC236}">
                  <a16:creationId xmlns:a16="http://schemas.microsoft.com/office/drawing/2014/main" id="{64AC12C9-A3D1-DDF9-351A-2C6CA8389ADB}"/>
                </a:ext>
              </a:extLst>
            </p:cNvPr>
            <p:cNvCxnSpPr>
              <a:cxnSpLocks/>
            </p:cNvCxnSpPr>
            <p:nvPr/>
          </p:nvCxnSpPr>
          <p:spPr>
            <a:xfrm>
              <a:off x="7340240" y="1808616"/>
              <a:ext cx="221651" cy="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grpSp>
      <p:sp>
        <p:nvSpPr>
          <p:cNvPr id="389" name="Ok: Sağ 388">
            <a:extLst>
              <a:ext uri="{FF2B5EF4-FFF2-40B4-BE49-F238E27FC236}">
                <a16:creationId xmlns:a16="http://schemas.microsoft.com/office/drawing/2014/main" id="{8A55F63B-9E22-D88E-EE5E-51FD804DC249}"/>
              </a:ext>
            </a:extLst>
          </p:cNvPr>
          <p:cNvSpPr/>
          <p:nvPr/>
        </p:nvSpPr>
        <p:spPr>
          <a:xfrm>
            <a:off x="6671388" y="4811847"/>
            <a:ext cx="248551" cy="221694"/>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392" name="Düz Bağlayıcı 391">
            <a:extLst>
              <a:ext uri="{FF2B5EF4-FFF2-40B4-BE49-F238E27FC236}">
                <a16:creationId xmlns:a16="http://schemas.microsoft.com/office/drawing/2014/main" id="{7454172F-69E0-F7C4-0D2C-A8864F92949D}"/>
              </a:ext>
            </a:extLst>
          </p:cNvPr>
          <p:cNvCxnSpPr>
            <a:cxnSpLocks/>
          </p:cNvCxnSpPr>
          <p:nvPr/>
        </p:nvCxnSpPr>
        <p:spPr>
          <a:xfrm flipV="1">
            <a:off x="6955892" y="4375277"/>
            <a:ext cx="509514" cy="54017"/>
          </a:xfrm>
          <a:prstGeom prst="line">
            <a:avLst/>
          </a:prstGeom>
          <a:ln>
            <a:prstDash val="dash"/>
          </a:ln>
        </p:spPr>
        <p:style>
          <a:lnRef idx="2">
            <a:schemeClr val="accent1"/>
          </a:lnRef>
          <a:fillRef idx="0">
            <a:schemeClr val="accent1"/>
          </a:fillRef>
          <a:effectRef idx="1">
            <a:schemeClr val="accent1"/>
          </a:effectRef>
          <a:fontRef idx="minor">
            <a:schemeClr val="tx1"/>
          </a:fontRef>
        </p:style>
      </p:cxnSp>
      <p:pic>
        <p:nvPicPr>
          <p:cNvPr id="401" name="Resim 400" descr="çizgi, diyagram, paralel içeren bir resim&#10;&#10;Açıklama otomatik olarak oluşturuldu">
            <a:extLst>
              <a:ext uri="{FF2B5EF4-FFF2-40B4-BE49-F238E27FC236}">
                <a16:creationId xmlns:a16="http://schemas.microsoft.com/office/drawing/2014/main" id="{25D0B5AF-2EDC-ACEF-17FC-B2AC92D7FB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16873" y="3640859"/>
            <a:ext cx="2160000" cy="1821443"/>
          </a:xfrm>
          <a:prstGeom prst="rect">
            <a:avLst/>
          </a:prstGeom>
        </p:spPr>
      </p:pic>
      <p:pic>
        <p:nvPicPr>
          <p:cNvPr id="402" name="Resim 401">
            <a:extLst>
              <a:ext uri="{FF2B5EF4-FFF2-40B4-BE49-F238E27FC236}">
                <a16:creationId xmlns:a16="http://schemas.microsoft.com/office/drawing/2014/main" id="{4ED666CF-AE1D-126A-4069-6D56A1743272}"/>
              </a:ext>
            </a:extLst>
          </p:cNvPr>
          <p:cNvPicPr>
            <a:picLocks noChangeAspect="1"/>
          </p:cNvPicPr>
          <p:nvPr/>
        </p:nvPicPr>
        <p:blipFill rotWithShape="1">
          <a:blip r:embed="rId5">
            <a:extLst>
              <a:ext uri="{28A0092B-C50C-407E-A947-70E740481C1C}">
                <a14:useLocalDpi xmlns:a14="http://schemas.microsoft.com/office/drawing/2010/main" val="0"/>
              </a:ext>
            </a:extLst>
          </a:blip>
          <a:srcRect t="2791" b="25825"/>
          <a:stretch/>
        </p:blipFill>
        <p:spPr>
          <a:xfrm>
            <a:off x="4291143" y="1526069"/>
            <a:ext cx="7200000" cy="1736274"/>
          </a:xfrm>
          <a:prstGeom prst="rect">
            <a:avLst/>
          </a:prstGeom>
        </p:spPr>
      </p:pic>
      <p:sp>
        <p:nvSpPr>
          <p:cNvPr id="399" name="Metin kutusu 398">
            <a:extLst>
              <a:ext uri="{FF2B5EF4-FFF2-40B4-BE49-F238E27FC236}">
                <a16:creationId xmlns:a16="http://schemas.microsoft.com/office/drawing/2014/main" id="{EBDE3025-1C1E-5DEB-C637-1863D5C8AB11}"/>
              </a:ext>
            </a:extLst>
          </p:cNvPr>
          <p:cNvSpPr txBox="1"/>
          <p:nvPr/>
        </p:nvSpPr>
        <p:spPr>
          <a:xfrm>
            <a:off x="9788304" y="5407167"/>
            <a:ext cx="2136682" cy="307777"/>
          </a:xfrm>
          <a:prstGeom prst="rect">
            <a:avLst/>
          </a:prstGeom>
          <a:noFill/>
        </p:spPr>
        <p:txBody>
          <a:bodyPr wrap="square" rtlCol="0">
            <a:spAutoFit/>
          </a:bodyPr>
          <a:lstStyle/>
          <a:p>
            <a:r>
              <a:rPr lang="tr-TR" sz="1400" b="1" dirty="0" err="1">
                <a:latin typeface="Times New Roman" panose="02020603050405020304" pitchFamily="18" charset="0"/>
                <a:cs typeface="Times New Roman" panose="02020603050405020304" pitchFamily="18" charset="0"/>
              </a:rPr>
              <a:t>N</a:t>
            </a:r>
            <a:r>
              <a:rPr lang="tr-TR" sz="1400" b="1" baseline="-25000" dirty="0" err="1">
                <a:latin typeface="Times New Roman" panose="02020603050405020304" pitchFamily="18" charset="0"/>
                <a:cs typeface="Times New Roman" panose="02020603050405020304" pitchFamily="18" charset="0"/>
              </a:rPr>
              <a:t>x</a:t>
            </a:r>
            <a:r>
              <a:rPr lang="tr-TR" sz="1400" b="1" dirty="0" err="1">
                <a:latin typeface="Times New Roman" panose="02020603050405020304" pitchFamily="18" charset="0"/>
                <a:cs typeface="Times New Roman" panose="02020603050405020304" pitchFamily="18" charset="0"/>
              </a:rPr>
              <a:t>d</a:t>
            </a:r>
            <a:r>
              <a:rPr lang="tr-TR" sz="1400" b="1" baseline="-25000" dirty="0" err="1">
                <a:latin typeface="Times New Roman" panose="02020603050405020304" pitchFamily="18" charset="0"/>
                <a:cs typeface="Times New Roman" panose="02020603050405020304" pitchFamily="18" charset="0"/>
              </a:rPr>
              <a:t>x</a:t>
            </a:r>
            <a:r>
              <a:rPr lang="tr-TR" sz="1400" b="1" dirty="0">
                <a:latin typeface="Times New Roman" panose="02020603050405020304" pitchFamily="18" charset="0"/>
                <a:cs typeface="Times New Roman" panose="02020603050405020304" pitchFamily="18" charset="0"/>
              </a:rPr>
              <a:t> + </a:t>
            </a:r>
            <a:r>
              <a:rPr lang="tr-TR" sz="1400" b="1" dirty="0" err="1">
                <a:latin typeface="Times New Roman" panose="02020603050405020304" pitchFamily="18" charset="0"/>
                <a:cs typeface="Times New Roman" panose="02020603050405020304" pitchFamily="18" charset="0"/>
              </a:rPr>
              <a:t>N</a:t>
            </a:r>
            <a:r>
              <a:rPr lang="tr-TR" sz="1400" b="1" baseline="-25000" dirty="0" err="1">
                <a:latin typeface="Times New Roman" panose="02020603050405020304" pitchFamily="18" charset="0"/>
                <a:cs typeface="Times New Roman" panose="02020603050405020304" pitchFamily="18" charset="0"/>
              </a:rPr>
              <a:t>y</a:t>
            </a:r>
            <a:r>
              <a:rPr lang="tr-TR" sz="1400" b="1" dirty="0" err="1">
                <a:latin typeface="Times New Roman" panose="02020603050405020304" pitchFamily="18" charset="0"/>
                <a:cs typeface="Times New Roman" panose="02020603050405020304" pitchFamily="18" charset="0"/>
              </a:rPr>
              <a:t>d</a:t>
            </a:r>
            <a:r>
              <a:rPr lang="tr-TR" sz="1400" b="1" baseline="-25000" dirty="0" err="1">
                <a:latin typeface="Times New Roman" panose="02020603050405020304" pitchFamily="18" charset="0"/>
                <a:cs typeface="Times New Roman" panose="02020603050405020304" pitchFamily="18" charset="0"/>
              </a:rPr>
              <a:t>y</a:t>
            </a:r>
            <a:r>
              <a:rPr lang="tr-TR" sz="1400" b="1" dirty="0">
                <a:latin typeface="Times New Roman" panose="02020603050405020304" pitchFamily="18" charset="0"/>
                <a:cs typeface="Times New Roman" panose="02020603050405020304" pitchFamily="18" charset="0"/>
              </a:rPr>
              <a:t> + </a:t>
            </a:r>
            <a:r>
              <a:rPr lang="tr-TR" sz="1400" b="1" dirty="0" err="1">
                <a:latin typeface="Times New Roman" panose="02020603050405020304" pitchFamily="18" charset="0"/>
                <a:cs typeface="Times New Roman" panose="02020603050405020304" pitchFamily="18" charset="0"/>
              </a:rPr>
              <a:t>N</a:t>
            </a:r>
            <a:r>
              <a:rPr lang="tr-TR" sz="1400" b="1" baseline="-25000" dirty="0" err="1">
                <a:latin typeface="Times New Roman" panose="02020603050405020304" pitchFamily="18" charset="0"/>
                <a:cs typeface="Times New Roman" panose="02020603050405020304" pitchFamily="18" charset="0"/>
              </a:rPr>
              <a:t>z</a:t>
            </a:r>
            <a:r>
              <a:rPr lang="tr-TR" sz="1400" b="1" dirty="0">
                <a:latin typeface="Times New Roman" panose="02020603050405020304" pitchFamily="18" charset="0"/>
                <a:cs typeface="Times New Roman" panose="02020603050405020304" pitchFamily="18" charset="0"/>
              </a:rPr>
              <a:t> ≤  0.</a:t>
            </a:r>
          </a:p>
        </p:txBody>
      </p:sp>
      <p:sp>
        <p:nvSpPr>
          <p:cNvPr id="404" name="Dikdörtgen: Köşeleri Yuvarlatılmış 403">
            <a:extLst>
              <a:ext uri="{FF2B5EF4-FFF2-40B4-BE49-F238E27FC236}">
                <a16:creationId xmlns:a16="http://schemas.microsoft.com/office/drawing/2014/main" id="{869816F2-E27D-48FE-E2AC-C4660F577C5A}"/>
              </a:ext>
            </a:extLst>
          </p:cNvPr>
          <p:cNvSpPr/>
          <p:nvPr/>
        </p:nvSpPr>
        <p:spPr>
          <a:xfrm>
            <a:off x="9480649" y="3535065"/>
            <a:ext cx="2196224" cy="2341662"/>
          </a:xfrm>
          <a:prstGeom prst="roundRect">
            <a:avLst/>
          </a:prstGeom>
          <a:noFill/>
          <a:ln>
            <a:solidFill>
              <a:schemeClr val="tx2">
                <a:lumMod val="75000"/>
                <a:lumOff val="2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5" name="Ok: Sağ 404">
            <a:extLst>
              <a:ext uri="{FF2B5EF4-FFF2-40B4-BE49-F238E27FC236}">
                <a16:creationId xmlns:a16="http://schemas.microsoft.com/office/drawing/2014/main" id="{F1EE7141-334A-909F-EDD7-F2EA872E20C7}"/>
              </a:ext>
            </a:extLst>
          </p:cNvPr>
          <p:cNvSpPr/>
          <p:nvPr/>
        </p:nvSpPr>
        <p:spPr>
          <a:xfrm rot="1721100">
            <a:off x="8981418" y="4951257"/>
            <a:ext cx="248551" cy="221694"/>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6" name="Ok: Sağ 405">
            <a:extLst>
              <a:ext uri="{FF2B5EF4-FFF2-40B4-BE49-F238E27FC236}">
                <a16:creationId xmlns:a16="http://schemas.microsoft.com/office/drawing/2014/main" id="{E82C7CA2-4507-417E-A414-D60354EB59CB}"/>
              </a:ext>
            </a:extLst>
          </p:cNvPr>
          <p:cNvSpPr/>
          <p:nvPr/>
        </p:nvSpPr>
        <p:spPr>
          <a:xfrm rot="19662332">
            <a:off x="9007419" y="5325300"/>
            <a:ext cx="248551" cy="221694"/>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72686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3999" y="2802396"/>
            <a:ext cx="3378965"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err="1">
                <a:solidFill>
                  <a:schemeClr val="accent4">
                    <a:lumMod val="75000"/>
                  </a:schemeClr>
                </a:solidFill>
                <a:latin typeface="Times New Roman" panose="02020603050405020304" pitchFamily="18" charset="0"/>
                <a:cs typeface="Times New Roman" panose="02020603050405020304" pitchFamily="18" charset="0"/>
              </a:rPr>
              <a:t>Explicit</a:t>
            </a:r>
            <a:r>
              <a:rPr lang="tr-TR" b="1" dirty="0">
                <a:solidFill>
                  <a:schemeClr val="accent4">
                    <a:lumMod val="75000"/>
                  </a:schemeClr>
                </a:solidFill>
                <a:latin typeface="Times New Roman" panose="02020603050405020304" pitchFamily="18" charset="0"/>
                <a:cs typeface="Times New Roman" panose="02020603050405020304" pitchFamily="18" charset="0"/>
              </a:rPr>
              <a:t> kernel</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r>
              <a:rPr lang="tr-TR" b="1" dirty="0">
                <a:solidFill>
                  <a:schemeClr val="tx1"/>
                </a:solidFill>
                <a:latin typeface="Times New Roman" panose="02020603050405020304" pitchFamily="18" charset="0"/>
                <a:cs typeface="Times New Roman" panose="02020603050405020304" pitchFamily="18" charset="0"/>
              </a:rPr>
              <a:t>Robot Motion Planning</a:t>
            </a:r>
          </a:p>
          <a:p>
            <a:r>
              <a:rPr lang="tr-TR" sz="1400" dirty="0">
                <a:solidFill>
                  <a:schemeClr val="tx1"/>
                </a:solidFill>
                <a:latin typeface="Times New Roman" panose="02020603050405020304" pitchFamily="18" charset="0"/>
                <a:cs typeface="Times New Roman" panose="02020603050405020304" pitchFamily="18" charset="0"/>
              </a:rPr>
              <a:t>[Mandal and </a:t>
            </a:r>
            <a:r>
              <a:rPr lang="tr-TR" sz="1400" dirty="0" err="1">
                <a:solidFill>
                  <a:schemeClr val="tx1"/>
                </a:solidFill>
                <a:latin typeface="Times New Roman" panose="02020603050405020304" pitchFamily="18" charset="0"/>
                <a:cs typeface="Times New Roman" panose="02020603050405020304" pitchFamily="18" charset="0"/>
              </a:rPr>
              <a:t>Bhattacharya</a:t>
            </a:r>
            <a:r>
              <a:rPr lang="tr-TR" sz="1400" dirty="0">
                <a:solidFill>
                  <a:schemeClr val="tx1"/>
                </a:solidFill>
                <a:latin typeface="Times New Roman" panose="02020603050405020304" pitchFamily="18" charset="0"/>
                <a:cs typeface="Times New Roman" panose="02020603050405020304" pitchFamily="18" charset="0"/>
              </a:rPr>
              <a:t> 2023]</a:t>
            </a:r>
          </a:p>
          <a:p>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latin typeface="Times New Roman" panose="02020603050405020304" pitchFamily="18" charset="0"/>
              <a:cs typeface="Times New Roman" panose="02020603050405020304" pitchFamily="18" charset="0"/>
            </a:endParaRPr>
          </a:p>
        </p:txBody>
      </p:sp>
      <p:pic>
        <p:nvPicPr>
          <p:cNvPr id="3" name="Resim 2" descr="metin, diyagram, çizgi, ekran görüntüsü içeren bir resim&#10;&#10;Açıklama otomatik olarak oluşturuldu">
            <a:extLst>
              <a:ext uri="{FF2B5EF4-FFF2-40B4-BE49-F238E27FC236}">
                <a16:creationId xmlns:a16="http://schemas.microsoft.com/office/drawing/2014/main" id="{63932C80-8755-0A41-7D09-D5B41D0A4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038" y="1156651"/>
            <a:ext cx="4320000" cy="4544697"/>
          </a:xfrm>
          <a:prstGeom prst="rect">
            <a:avLst/>
          </a:prstGeom>
        </p:spPr>
      </p:pic>
    </p:spTree>
    <p:extLst>
      <p:ext uri="{BB962C8B-B14F-4D97-AF65-F5344CB8AC3E}">
        <p14:creationId xmlns:p14="http://schemas.microsoft.com/office/powerpoint/2010/main" val="998434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F92A43-4B54-E2E5-7A3B-DAB71826E5DB}"/>
              </a:ext>
            </a:extLst>
          </p:cNvPr>
          <p:cNvSpPr>
            <a:spLocks noGrp="1"/>
          </p:cNvSpPr>
          <p:nvPr>
            <p:ph type="title"/>
          </p:nvPr>
        </p:nvSpPr>
        <p:spPr/>
        <p:txBody>
          <a:bodyPr/>
          <a:lstStyle/>
          <a:p>
            <a:r>
              <a:rPr lang="tr-TR" b="1" dirty="0" err="1">
                <a:solidFill>
                  <a:schemeClr val="tx2">
                    <a:lumMod val="75000"/>
                    <a:lumOff val="25000"/>
                  </a:schemeClr>
                </a:solidFill>
              </a:rPr>
              <a:t>Related</a:t>
            </a:r>
            <a:r>
              <a:rPr lang="tr-TR" b="1" dirty="0">
                <a:solidFill>
                  <a:schemeClr val="tx2">
                    <a:lumMod val="75000"/>
                    <a:lumOff val="25000"/>
                  </a:schemeClr>
                </a:solidFill>
              </a:rPr>
              <a:t> </a:t>
            </a:r>
            <a:r>
              <a:rPr lang="tr-TR" b="1" dirty="0" err="1">
                <a:solidFill>
                  <a:schemeClr val="tx2">
                    <a:lumMod val="75000"/>
                    <a:lumOff val="25000"/>
                  </a:schemeClr>
                </a:solidFill>
              </a:rPr>
              <a:t>Work</a:t>
            </a:r>
            <a:endParaRPr lang="tr-TR" b="1" dirty="0">
              <a:solidFill>
                <a:schemeClr val="tx2">
                  <a:lumMod val="75000"/>
                  <a:lumOff val="25000"/>
                </a:schemeClr>
              </a:solidFill>
            </a:endParaRPr>
          </a:p>
        </p:txBody>
      </p:sp>
      <p:grpSp>
        <p:nvGrpSpPr>
          <p:cNvPr id="27" name="Grup 26">
            <a:extLst>
              <a:ext uri="{FF2B5EF4-FFF2-40B4-BE49-F238E27FC236}">
                <a16:creationId xmlns:a16="http://schemas.microsoft.com/office/drawing/2014/main" id="{D540EDFB-36E9-C324-1ECC-5A91FAA718B5}"/>
              </a:ext>
            </a:extLst>
          </p:cNvPr>
          <p:cNvGrpSpPr/>
          <p:nvPr/>
        </p:nvGrpSpPr>
        <p:grpSpPr>
          <a:xfrm>
            <a:off x="4274531" y="512362"/>
            <a:ext cx="3600000" cy="4843764"/>
            <a:chOff x="4275328" y="1646340"/>
            <a:chExt cx="3600000" cy="4843764"/>
          </a:xfrm>
        </p:grpSpPr>
        <p:sp>
          <p:nvSpPr>
            <p:cNvPr id="6" name="Dikdörtgen 5">
              <a:extLst>
                <a:ext uri="{FF2B5EF4-FFF2-40B4-BE49-F238E27FC236}">
                  <a16:creationId xmlns:a16="http://schemas.microsoft.com/office/drawing/2014/main" id="{E4F4FDF5-3B26-B242-1EBD-B884938B1944}"/>
                </a:ext>
              </a:extLst>
            </p:cNvPr>
            <p:cNvSpPr/>
            <p:nvPr/>
          </p:nvSpPr>
          <p:spPr>
            <a:xfrm>
              <a:off x="4275328" y="1646340"/>
              <a:ext cx="3600000" cy="48437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anose="02020603050405020304" pitchFamily="18" charset="0"/>
                  <a:cs typeface="Times New Roman" panose="02020603050405020304" pitchFamily="18" charset="0"/>
                </a:rPr>
                <a:t>Polyhedron Kernel</a:t>
              </a:r>
            </a:p>
            <a:p>
              <a:pPr algn="ctr"/>
              <a:r>
                <a:rPr lang="tr-TR" sz="1400" dirty="0">
                  <a:solidFill>
                    <a:schemeClr val="tx1"/>
                  </a:solidFill>
                  <a:latin typeface="Times New Roman" panose="02020603050405020304" pitchFamily="18" charset="0"/>
                  <a:cs typeface="Times New Roman" panose="02020603050405020304" pitchFamily="18" charset="0"/>
                </a:rPr>
                <a:t>[Sorgente et al. 2022]</a:t>
              </a: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r>
                <a:rPr lang="tr-TR" dirty="0" err="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Subtractive</a:t>
              </a:r>
              <a:r>
                <a:rPr lang="tr-TR" dirty="0">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dirty="0" err="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approach</a:t>
              </a:r>
              <a:endParaRPr lang="tr-TR" dirty="0">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tr-TR" dirty="0" err="1">
                  <a:solidFill>
                    <a:schemeClr val="tx1"/>
                  </a:solidFill>
                  <a:latin typeface="Times New Roman" panose="02020603050405020304" pitchFamily="18" charset="0"/>
                  <a:cs typeface="Times New Roman" panose="02020603050405020304" pitchFamily="18" charset="0"/>
                </a:rPr>
                <a:t>Shrinks</a:t>
              </a:r>
              <a:r>
                <a:rPr lang="tr-TR" dirty="0">
                  <a:solidFill>
                    <a:schemeClr val="tx1"/>
                  </a:solidFill>
                  <a:latin typeface="Times New Roman" panose="02020603050405020304" pitchFamily="18" charset="0"/>
                  <a:cs typeface="Times New Roman" panose="02020603050405020304" pitchFamily="18" charset="0"/>
                </a:rPr>
                <a:t> the </a:t>
              </a:r>
              <a:r>
                <a:rPr lang="tr-TR" i="1" dirty="0">
                  <a:solidFill>
                    <a:schemeClr val="tx1"/>
                  </a:solidFill>
                  <a:latin typeface="Times New Roman" panose="02020603050405020304" pitchFamily="18" charset="0"/>
                  <a:cs typeface="Times New Roman" panose="02020603050405020304" pitchFamily="18" charset="0"/>
                </a:rPr>
                <a:t>AABB</a:t>
              </a:r>
              <a:r>
                <a:rPr lang="tr-TR" dirty="0">
                  <a:solidFill>
                    <a:schemeClr val="tx1"/>
                  </a:solidFill>
                  <a:latin typeface="Times New Roman" panose="02020603050405020304" pitchFamily="18" charset="0"/>
                  <a:cs typeface="Times New Roman" panose="02020603050405020304" pitchFamily="18" charset="0"/>
                </a:rPr>
                <a:t> by plane </a:t>
              </a:r>
              <a:r>
                <a:rPr lang="tr-TR" dirty="0" err="1">
                  <a:solidFill>
                    <a:schemeClr val="tx1"/>
                  </a:solidFill>
                  <a:latin typeface="Times New Roman" panose="02020603050405020304" pitchFamily="18" charset="0"/>
                  <a:cs typeface="Times New Roman" panose="02020603050405020304" pitchFamily="18" charset="0"/>
                </a:rPr>
                <a:t>cuts</a:t>
              </a: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p:txBody>
        </p:sp>
        <p:grpSp>
          <p:nvGrpSpPr>
            <p:cNvPr id="29" name="Grup 28">
              <a:extLst>
                <a:ext uri="{FF2B5EF4-FFF2-40B4-BE49-F238E27FC236}">
                  <a16:creationId xmlns:a16="http://schemas.microsoft.com/office/drawing/2014/main" id="{5650E989-FB27-4BE7-E92D-71D7B3388E10}"/>
                </a:ext>
              </a:extLst>
            </p:cNvPr>
            <p:cNvGrpSpPr/>
            <p:nvPr/>
          </p:nvGrpSpPr>
          <p:grpSpPr>
            <a:xfrm>
              <a:off x="4545018" y="4872057"/>
              <a:ext cx="3071732" cy="1522714"/>
              <a:chOff x="4555232" y="4872057"/>
              <a:chExt cx="3071732" cy="1522714"/>
            </a:xfrm>
          </p:grpSpPr>
          <p:pic>
            <p:nvPicPr>
              <p:cNvPr id="24" name="Resim 23" descr="taslak, tasarım, origami içeren bir resim&#10;&#10;Açıklama otomatik olarak oluşturuldu">
                <a:extLst>
                  <a:ext uri="{FF2B5EF4-FFF2-40B4-BE49-F238E27FC236}">
                    <a16:creationId xmlns:a16="http://schemas.microsoft.com/office/drawing/2014/main" id="{BBA0EB45-83C4-3377-8604-CC69CFDADF1C}"/>
                  </a:ext>
                </a:extLst>
              </p:cNvPr>
              <p:cNvPicPr>
                <a:picLocks noChangeAspect="1"/>
              </p:cNvPicPr>
              <p:nvPr/>
            </p:nvPicPr>
            <p:blipFill rotWithShape="1">
              <a:blip r:embed="rId3">
                <a:extLst>
                  <a:ext uri="{28A0092B-C50C-407E-A947-70E740481C1C}">
                    <a14:useLocalDpi xmlns:a14="http://schemas.microsoft.com/office/drawing/2010/main" val="0"/>
                  </a:ext>
                </a:extLst>
              </a:blip>
              <a:srcRect l="2022" t="17283" r="43394" b="8021"/>
              <a:stretch/>
            </p:blipFill>
            <p:spPr>
              <a:xfrm>
                <a:off x="4555232" y="4872057"/>
                <a:ext cx="3071732" cy="738143"/>
              </a:xfrm>
              <a:prstGeom prst="rect">
                <a:avLst/>
              </a:prstGeom>
            </p:spPr>
          </p:pic>
          <p:pic>
            <p:nvPicPr>
              <p:cNvPr id="28" name="Resim 27" descr="taslak, tasarım, origami içeren bir resim&#10;&#10;Açıklama otomatik olarak oluşturuldu">
                <a:extLst>
                  <a:ext uri="{FF2B5EF4-FFF2-40B4-BE49-F238E27FC236}">
                    <a16:creationId xmlns:a16="http://schemas.microsoft.com/office/drawing/2014/main" id="{0E44C625-7A4B-B2F3-BACA-8D461C554C18}"/>
                  </a:ext>
                </a:extLst>
              </p:cNvPr>
              <p:cNvPicPr>
                <a:picLocks noChangeAspect="1"/>
              </p:cNvPicPr>
              <p:nvPr/>
            </p:nvPicPr>
            <p:blipFill rotWithShape="1">
              <a:blip r:embed="rId3">
                <a:extLst>
                  <a:ext uri="{28A0092B-C50C-407E-A947-70E740481C1C}">
                    <a14:useLocalDpi xmlns:a14="http://schemas.microsoft.com/office/drawing/2010/main" val="0"/>
                  </a:ext>
                </a:extLst>
              </a:blip>
              <a:srcRect l="56025" t="17283" r="2022" b="8021"/>
              <a:stretch/>
            </p:blipFill>
            <p:spPr>
              <a:xfrm>
                <a:off x="4843517" y="5656628"/>
                <a:ext cx="2360966" cy="738143"/>
              </a:xfrm>
              <a:prstGeom prst="rect">
                <a:avLst/>
              </a:prstGeom>
            </p:spPr>
          </p:pic>
        </p:grpSp>
      </p:grpSp>
      <p:grpSp>
        <p:nvGrpSpPr>
          <p:cNvPr id="30" name="Grup 29">
            <a:extLst>
              <a:ext uri="{FF2B5EF4-FFF2-40B4-BE49-F238E27FC236}">
                <a16:creationId xmlns:a16="http://schemas.microsoft.com/office/drawing/2014/main" id="{011373DD-B8FD-2736-73C2-6B9CCAE82EB0}"/>
              </a:ext>
            </a:extLst>
          </p:cNvPr>
          <p:cNvGrpSpPr/>
          <p:nvPr/>
        </p:nvGrpSpPr>
        <p:grpSpPr>
          <a:xfrm>
            <a:off x="7836905" y="512362"/>
            <a:ext cx="3600000" cy="4843760"/>
            <a:chOff x="7837702" y="1646340"/>
            <a:chExt cx="3600000" cy="4843760"/>
          </a:xfrm>
        </p:grpSpPr>
        <p:sp>
          <p:nvSpPr>
            <p:cNvPr id="7" name="Dikdörtgen 6">
              <a:extLst>
                <a:ext uri="{FF2B5EF4-FFF2-40B4-BE49-F238E27FC236}">
                  <a16:creationId xmlns:a16="http://schemas.microsoft.com/office/drawing/2014/main" id="{BDA1F8E9-997E-1BDF-2894-ADB754B09381}"/>
                </a:ext>
              </a:extLst>
            </p:cNvPr>
            <p:cNvSpPr/>
            <p:nvPr/>
          </p:nvSpPr>
          <p:spPr>
            <a:xfrm>
              <a:off x="7837702" y="1646340"/>
              <a:ext cx="3600000" cy="48437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anose="02020603050405020304" pitchFamily="18" charset="0"/>
                  <a:cs typeface="Times New Roman" panose="02020603050405020304" pitchFamily="18" charset="0"/>
                </a:rPr>
                <a:t>Kernel </a:t>
              </a:r>
              <a:r>
                <a:rPr lang="tr-TR" b="1" dirty="0" err="1">
                  <a:solidFill>
                    <a:schemeClr val="tx1"/>
                  </a:solidFill>
                  <a:latin typeface="Times New Roman" panose="02020603050405020304" pitchFamily="18" charset="0"/>
                  <a:cs typeface="Times New Roman" panose="02020603050405020304" pitchFamily="18" charset="0"/>
                </a:rPr>
                <a:t>Approximation</a:t>
              </a:r>
              <a:endParaRPr lang="tr-TR" b="1" dirty="0">
                <a:solidFill>
                  <a:schemeClr val="tx1"/>
                </a:solidFill>
                <a:latin typeface="Times New Roman" panose="02020603050405020304" pitchFamily="18" charset="0"/>
                <a:cs typeface="Times New Roman" panose="02020603050405020304" pitchFamily="18" charset="0"/>
              </a:endParaRPr>
            </a:p>
            <a:p>
              <a:pPr algn="ctr"/>
              <a:r>
                <a:rPr lang="tr-TR" sz="1400" dirty="0">
                  <a:solidFill>
                    <a:schemeClr val="tx1"/>
                  </a:solidFill>
                  <a:latin typeface="Times New Roman" panose="02020603050405020304" pitchFamily="18" charset="0"/>
                  <a:cs typeface="Times New Roman" panose="02020603050405020304" pitchFamily="18" charset="0"/>
                </a:rPr>
                <a:t>[Asiler and Sahillioğlu 2024]</a:t>
              </a: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r>
                <a:rPr lang="tr-TR" dirty="0" err="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Parametric</a:t>
              </a:r>
              <a:r>
                <a:rPr lang="tr-TR" dirty="0">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dirty="0" err="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approach</a:t>
              </a:r>
              <a:endParaRPr lang="tr-TR" dirty="0">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tr-TR" dirty="0" err="1">
                  <a:solidFill>
                    <a:schemeClr val="tx1"/>
                  </a:solidFill>
                  <a:latin typeface="Times New Roman" panose="02020603050405020304" pitchFamily="18" charset="0"/>
                  <a:cs typeface="Times New Roman" panose="02020603050405020304" pitchFamily="18" charset="0"/>
                </a:rPr>
                <a:t>Sends</a:t>
              </a:r>
              <a:r>
                <a:rPr lang="tr-TR" dirty="0">
                  <a:solidFill>
                    <a:schemeClr val="tx1"/>
                  </a:solidFill>
                  <a:latin typeface="Times New Roman" panose="02020603050405020304" pitchFamily="18" charset="0"/>
                  <a:cs typeface="Times New Roman" panose="02020603050405020304" pitchFamily="18" charset="0"/>
                </a:rPr>
                <a:t> rays and </a:t>
              </a:r>
              <a:r>
                <a:rPr lang="tr-TR" dirty="0" err="1">
                  <a:solidFill>
                    <a:schemeClr val="tx1"/>
                  </a:solidFill>
                  <a:latin typeface="Times New Roman" panose="02020603050405020304" pitchFamily="18" charset="0"/>
                  <a:cs typeface="Times New Roman" panose="02020603050405020304" pitchFamily="18" charset="0"/>
                </a:rPr>
                <a:t>identifies</a:t>
              </a:r>
              <a:r>
                <a:rPr lang="tr-TR" dirty="0">
                  <a:solidFill>
                    <a:schemeClr val="tx1"/>
                  </a:solidFill>
                  <a:latin typeface="Times New Roman" panose="02020603050405020304" pitchFamily="18" charset="0"/>
                  <a:cs typeface="Times New Roman" panose="02020603050405020304" pitchFamily="18" charset="0"/>
                </a:rPr>
                <a:t> vertices</a:t>
              </a:r>
            </a:p>
            <a:p>
              <a:pPr algn="ctr"/>
              <a:endParaRPr lang="tr-TR" dirty="0">
                <a:solidFill>
                  <a:schemeClr val="tx1"/>
                </a:solidFill>
                <a:latin typeface="Times New Roman" panose="02020603050405020304" pitchFamily="18" charset="0"/>
                <a:cs typeface="Times New Roman" panose="02020603050405020304" pitchFamily="18" charset="0"/>
              </a:endParaRPr>
            </a:p>
          </p:txBody>
        </p:sp>
        <p:pic>
          <p:nvPicPr>
            <p:cNvPr id="31" name="Resim 30" descr="diyagram, origami, tasarım içeren bir resim&#10;&#10;Açıklama otomatik olarak oluşturuldu">
              <a:extLst>
                <a:ext uri="{FF2B5EF4-FFF2-40B4-BE49-F238E27FC236}">
                  <a16:creationId xmlns:a16="http://schemas.microsoft.com/office/drawing/2014/main" id="{5787023B-8C1B-3936-AA9C-F2E8588440C7}"/>
                </a:ext>
              </a:extLst>
            </p:cNvPr>
            <p:cNvPicPr>
              <a:picLocks noChangeAspect="1"/>
            </p:cNvPicPr>
            <p:nvPr/>
          </p:nvPicPr>
          <p:blipFill rotWithShape="1">
            <a:blip r:embed="rId4">
              <a:extLst>
                <a:ext uri="{28A0092B-C50C-407E-A947-70E740481C1C}">
                  <a14:useLocalDpi xmlns:a14="http://schemas.microsoft.com/office/drawing/2010/main" val="0"/>
                </a:ext>
              </a:extLst>
            </a:blip>
            <a:srcRect l="1789" t="3391" r="1789" b="21269"/>
            <a:stretch/>
          </p:blipFill>
          <p:spPr>
            <a:xfrm>
              <a:off x="7944264" y="5137120"/>
              <a:ext cx="3420000" cy="852263"/>
            </a:xfrm>
            <a:prstGeom prst="rect">
              <a:avLst/>
            </a:prstGeom>
          </p:spPr>
        </p:pic>
      </p:grpSp>
      <p:sp>
        <p:nvSpPr>
          <p:cNvPr id="32" name="Dikdörtgen 31">
            <a:extLst>
              <a:ext uri="{FF2B5EF4-FFF2-40B4-BE49-F238E27FC236}">
                <a16:creationId xmlns:a16="http://schemas.microsoft.com/office/drawing/2014/main" id="{0BA0C96C-4411-9B42-3F52-E24D43A286DE}"/>
              </a:ext>
            </a:extLst>
          </p:cNvPr>
          <p:cNvSpPr/>
          <p:nvPr/>
        </p:nvSpPr>
        <p:spPr>
          <a:xfrm>
            <a:off x="781810" y="2061000"/>
            <a:ext cx="3492721" cy="3244874"/>
          </a:xfrm>
          <a:prstGeom prst="rect">
            <a:avLst/>
          </a:prstGeom>
          <a:noFill/>
          <a:ln>
            <a:solidFill>
              <a:schemeClr val="tx2">
                <a:lumMod val="75000"/>
                <a:lumOff val="25000"/>
              </a:schemeClr>
            </a:solidFill>
            <a:extLst>
              <a:ext uri="{C807C97D-BFC1-408E-A445-0C87EB9F89A2}">
                <ask:lineSketchStyleProps xmlns:ask="http://schemas.microsoft.com/office/drawing/2018/sketchyshapes" sd="4266498984">
                  <a:custGeom>
                    <a:avLst/>
                    <a:gdLst>
                      <a:gd name="connsiteX0" fmla="*/ 0 w 3492721"/>
                      <a:gd name="connsiteY0" fmla="*/ 0 h 3366242"/>
                      <a:gd name="connsiteX1" fmla="*/ 3492721 w 3492721"/>
                      <a:gd name="connsiteY1" fmla="*/ 0 h 3366242"/>
                      <a:gd name="connsiteX2" fmla="*/ 3492721 w 3492721"/>
                      <a:gd name="connsiteY2" fmla="*/ 3366242 h 3366242"/>
                      <a:gd name="connsiteX3" fmla="*/ 0 w 3492721"/>
                      <a:gd name="connsiteY3" fmla="*/ 3366242 h 3366242"/>
                      <a:gd name="connsiteX4" fmla="*/ 0 w 3492721"/>
                      <a:gd name="connsiteY4" fmla="*/ 0 h 3366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721" h="3366242" extrusionOk="0">
                        <a:moveTo>
                          <a:pt x="0" y="0"/>
                        </a:moveTo>
                        <a:cubicBezTo>
                          <a:pt x="414978" y="-109404"/>
                          <a:pt x="2713062" y="-69256"/>
                          <a:pt x="3492721" y="0"/>
                        </a:cubicBezTo>
                        <a:cubicBezTo>
                          <a:pt x="3476026" y="1031477"/>
                          <a:pt x="3570150" y="1711734"/>
                          <a:pt x="3492721" y="3366242"/>
                        </a:cubicBezTo>
                        <a:cubicBezTo>
                          <a:pt x="2311627" y="3417162"/>
                          <a:pt x="1630185" y="3291552"/>
                          <a:pt x="0" y="3366242"/>
                        </a:cubicBezTo>
                        <a:cubicBezTo>
                          <a:pt x="127317" y="1722331"/>
                          <a:pt x="-72729" y="1179992"/>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Dikdörtgen 32">
            <a:extLst>
              <a:ext uri="{FF2B5EF4-FFF2-40B4-BE49-F238E27FC236}">
                <a16:creationId xmlns:a16="http://schemas.microsoft.com/office/drawing/2014/main" id="{FEA467B9-78F1-175C-E303-BAD42DBE60D6}"/>
              </a:ext>
            </a:extLst>
          </p:cNvPr>
          <p:cNvSpPr/>
          <p:nvPr/>
        </p:nvSpPr>
        <p:spPr>
          <a:xfrm>
            <a:off x="4349639" y="2061000"/>
            <a:ext cx="3492721" cy="3244874"/>
          </a:xfrm>
          <a:prstGeom prst="rect">
            <a:avLst/>
          </a:prstGeom>
          <a:noFill/>
          <a:ln>
            <a:solidFill>
              <a:schemeClr val="tx2">
                <a:lumMod val="75000"/>
                <a:lumOff val="25000"/>
              </a:schemeClr>
            </a:solidFill>
            <a:extLst>
              <a:ext uri="{C807C97D-BFC1-408E-A445-0C87EB9F89A2}">
                <ask:lineSketchStyleProps xmlns:ask="http://schemas.microsoft.com/office/drawing/2018/sketchyshapes" sd="2650216993">
                  <a:custGeom>
                    <a:avLst/>
                    <a:gdLst>
                      <a:gd name="connsiteX0" fmla="*/ 0 w 3492721"/>
                      <a:gd name="connsiteY0" fmla="*/ 0 h 3366242"/>
                      <a:gd name="connsiteX1" fmla="*/ 3492721 w 3492721"/>
                      <a:gd name="connsiteY1" fmla="*/ 0 h 3366242"/>
                      <a:gd name="connsiteX2" fmla="*/ 3492721 w 3492721"/>
                      <a:gd name="connsiteY2" fmla="*/ 3366242 h 3366242"/>
                      <a:gd name="connsiteX3" fmla="*/ 0 w 3492721"/>
                      <a:gd name="connsiteY3" fmla="*/ 3366242 h 3366242"/>
                      <a:gd name="connsiteX4" fmla="*/ 0 w 3492721"/>
                      <a:gd name="connsiteY4" fmla="*/ 0 h 3366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721" h="3366242" extrusionOk="0">
                        <a:moveTo>
                          <a:pt x="0" y="0"/>
                        </a:moveTo>
                        <a:cubicBezTo>
                          <a:pt x="997879" y="-5264"/>
                          <a:pt x="2267312" y="84467"/>
                          <a:pt x="3492721" y="0"/>
                        </a:cubicBezTo>
                        <a:cubicBezTo>
                          <a:pt x="3364548" y="893494"/>
                          <a:pt x="3621871" y="2042510"/>
                          <a:pt x="3492721" y="3366242"/>
                        </a:cubicBezTo>
                        <a:cubicBezTo>
                          <a:pt x="2378425" y="3472562"/>
                          <a:pt x="736308" y="3358593"/>
                          <a:pt x="0" y="3366242"/>
                        </a:cubicBezTo>
                        <a:cubicBezTo>
                          <a:pt x="160128" y="2888690"/>
                          <a:pt x="25049" y="1390148"/>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Dikdörtgen 33">
            <a:extLst>
              <a:ext uri="{FF2B5EF4-FFF2-40B4-BE49-F238E27FC236}">
                <a16:creationId xmlns:a16="http://schemas.microsoft.com/office/drawing/2014/main" id="{22DFADB4-B624-252E-E1D1-C0E80BE123E3}"/>
              </a:ext>
            </a:extLst>
          </p:cNvPr>
          <p:cNvSpPr/>
          <p:nvPr/>
        </p:nvSpPr>
        <p:spPr>
          <a:xfrm>
            <a:off x="7907739" y="2046090"/>
            <a:ext cx="3492721" cy="3259784"/>
          </a:xfrm>
          <a:prstGeom prst="rect">
            <a:avLst/>
          </a:prstGeom>
          <a:noFill/>
          <a:ln>
            <a:solidFill>
              <a:schemeClr val="tx2">
                <a:lumMod val="75000"/>
                <a:lumOff val="25000"/>
              </a:schemeClr>
            </a:solidFill>
            <a:extLst>
              <a:ext uri="{C807C97D-BFC1-408E-A445-0C87EB9F89A2}">
                <ask:lineSketchStyleProps xmlns:ask="http://schemas.microsoft.com/office/drawing/2018/sketchyshapes" sd="1219033472">
                  <a:custGeom>
                    <a:avLst/>
                    <a:gdLst>
                      <a:gd name="connsiteX0" fmla="*/ 0 w 3492721"/>
                      <a:gd name="connsiteY0" fmla="*/ 0 h 3366242"/>
                      <a:gd name="connsiteX1" fmla="*/ 3492721 w 3492721"/>
                      <a:gd name="connsiteY1" fmla="*/ 0 h 3366242"/>
                      <a:gd name="connsiteX2" fmla="*/ 3492721 w 3492721"/>
                      <a:gd name="connsiteY2" fmla="*/ 3366242 h 3366242"/>
                      <a:gd name="connsiteX3" fmla="*/ 0 w 3492721"/>
                      <a:gd name="connsiteY3" fmla="*/ 3366242 h 3366242"/>
                      <a:gd name="connsiteX4" fmla="*/ 0 w 3492721"/>
                      <a:gd name="connsiteY4" fmla="*/ 0 h 3366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721" h="3366242" extrusionOk="0">
                        <a:moveTo>
                          <a:pt x="0" y="0"/>
                        </a:moveTo>
                        <a:cubicBezTo>
                          <a:pt x="595507" y="118645"/>
                          <a:pt x="2494962" y="116012"/>
                          <a:pt x="3492721" y="0"/>
                        </a:cubicBezTo>
                        <a:cubicBezTo>
                          <a:pt x="3359839" y="1144487"/>
                          <a:pt x="3577672" y="1921393"/>
                          <a:pt x="3492721" y="3366242"/>
                        </a:cubicBezTo>
                        <a:cubicBezTo>
                          <a:pt x="3101141" y="3500842"/>
                          <a:pt x="1713181" y="3209046"/>
                          <a:pt x="0" y="3366242"/>
                        </a:cubicBezTo>
                        <a:cubicBezTo>
                          <a:pt x="-20187" y="2713272"/>
                          <a:pt x="-152480" y="898231"/>
                          <a:pt x="0" y="0"/>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44" name="Grup 43">
            <a:extLst>
              <a:ext uri="{FF2B5EF4-FFF2-40B4-BE49-F238E27FC236}">
                <a16:creationId xmlns:a16="http://schemas.microsoft.com/office/drawing/2014/main" id="{67606006-D01F-68D0-F02B-0FFE354C6531}"/>
              </a:ext>
            </a:extLst>
          </p:cNvPr>
          <p:cNvGrpSpPr/>
          <p:nvPr/>
        </p:nvGrpSpPr>
        <p:grpSpPr>
          <a:xfrm>
            <a:off x="133788" y="1870519"/>
            <a:ext cx="1814468" cy="508491"/>
            <a:chOff x="33739" y="3076168"/>
            <a:chExt cx="1814468" cy="508491"/>
          </a:xfrm>
        </p:grpSpPr>
        <p:sp>
          <p:nvSpPr>
            <p:cNvPr id="41" name="Oval 40">
              <a:extLst>
                <a:ext uri="{FF2B5EF4-FFF2-40B4-BE49-F238E27FC236}">
                  <a16:creationId xmlns:a16="http://schemas.microsoft.com/office/drawing/2014/main" id="{2CF5DA82-897A-019C-D17C-4083405B0BBA}"/>
                </a:ext>
              </a:extLst>
            </p:cNvPr>
            <p:cNvSpPr/>
            <p:nvPr/>
          </p:nvSpPr>
          <p:spPr>
            <a:xfrm rot="20129617">
              <a:off x="336553" y="3076168"/>
              <a:ext cx="1301543" cy="508491"/>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Oval 34">
              <a:extLst>
                <a:ext uri="{FF2B5EF4-FFF2-40B4-BE49-F238E27FC236}">
                  <a16:creationId xmlns:a16="http://schemas.microsoft.com/office/drawing/2014/main" id="{76963F47-8D37-8D3E-FC36-49274441B17A}"/>
                </a:ext>
              </a:extLst>
            </p:cNvPr>
            <p:cNvSpPr/>
            <p:nvPr/>
          </p:nvSpPr>
          <p:spPr>
            <a:xfrm rot="20029349">
              <a:off x="33739" y="3124109"/>
              <a:ext cx="1814468" cy="41975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Times New Roman" panose="02020603050405020304" pitchFamily="18" charset="0"/>
                  <a:cs typeface="Times New Roman" panose="02020603050405020304" pitchFamily="18" charset="0"/>
                </a:rPr>
                <a:t>O(</a:t>
              </a:r>
              <a:r>
                <a:rPr lang="tr-TR" dirty="0" err="1">
                  <a:solidFill>
                    <a:schemeClr val="tx1"/>
                  </a:solidFill>
                  <a:latin typeface="Times New Roman" panose="02020603050405020304" pitchFamily="18" charset="0"/>
                  <a:cs typeface="Times New Roman" panose="02020603050405020304" pitchFamily="18" charset="0"/>
                </a:rPr>
                <a:t>N</a:t>
              </a:r>
              <a:r>
                <a:rPr lang="tr-TR" baseline="-25000" dirty="0" err="1">
                  <a:solidFill>
                    <a:schemeClr val="tx1"/>
                  </a:solidFill>
                  <a:latin typeface="Times New Roman" panose="02020603050405020304" pitchFamily="18" charset="0"/>
                  <a:cs typeface="Times New Roman" panose="02020603050405020304" pitchFamily="18" charset="0"/>
                </a:rPr>
                <a:t>f</a:t>
              </a:r>
              <a:r>
                <a:rPr lang="tr-TR" dirty="0" err="1">
                  <a:solidFill>
                    <a:schemeClr val="tx1"/>
                  </a:solidFill>
                  <a:latin typeface="Times New Roman" panose="02020603050405020304" pitchFamily="18" charset="0"/>
                  <a:cs typeface="Times New Roman" panose="02020603050405020304" pitchFamily="18" charset="0"/>
                </a:rPr>
                <a:t>logN</a:t>
              </a:r>
              <a:r>
                <a:rPr lang="tr-TR" baseline="-25000" dirty="0" err="1">
                  <a:solidFill>
                    <a:schemeClr val="tx1"/>
                  </a:solidFill>
                  <a:latin typeface="Times New Roman" panose="02020603050405020304" pitchFamily="18" charset="0"/>
                  <a:cs typeface="Times New Roman" panose="02020603050405020304" pitchFamily="18" charset="0"/>
                </a:rPr>
                <a:t>f</a:t>
              </a:r>
              <a:r>
                <a:rPr lang="tr-TR" dirty="0">
                  <a:solidFill>
                    <a:schemeClr val="tx1"/>
                  </a:solidFill>
                  <a:latin typeface="Times New Roman" panose="02020603050405020304" pitchFamily="18" charset="0"/>
                  <a:cs typeface="Times New Roman" panose="02020603050405020304" pitchFamily="18" charset="0"/>
                </a:rPr>
                <a:t>)</a:t>
              </a:r>
            </a:p>
          </p:txBody>
        </p:sp>
      </p:grpSp>
      <p:grpSp>
        <p:nvGrpSpPr>
          <p:cNvPr id="39" name="Grup 38">
            <a:extLst>
              <a:ext uri="{FF2B5EF4-FFF2-40B4-BE49-F238E27FC236}">
                <a16:creationId xmlns:a16="http://schemas.microsoft.com/office/drawing/2014/main" id="{861EDB76-3F30-B884-06BC-D36571E6D176}"/>
              </a:ext>
            </a:extLst>
          </p:cNvPr>
          <p:cNvGrpSpPr/>
          <p:nvPr/>
        </p:nvGrpSpPr>
        <p:grpSpPr>
          <a:xfrm>
            <a:off x="7307389" y="1868287"/>
            <a:ext cx="1814468" cy="508491"/>
            <a:chOff x="7207340" y="3073936"/>
            <a:chExt cx="1814468" cy="508491"/>
          </a:xfrm>
        </p:grpSpPr>
        <p:sp>
          <p:nvSpPr>
            <p:cNvPr id="43" name="Oval 42">
              <a:extLst>
                <a:ext uri="{FF2B5EF4-FFF2-40B4-BE49-F238E27FC236}">
                  <a16:creationId xmlns:a16="http://schemas.microsoft.com/office/drawing/2014/main" id="{20FB1DE6-B33B-1CF0-F724-632C6E31ED26}"/>
                </a:ext>
              </a:extLst>
            </p:cNvPr>
            <p:cNvSpPr/>
            <p:nvPr/>
          </p:nvSpPr>
          <p:spPr>
            <a:xfrm rot="20129617">
              <a:off x="7494365" y="3073936"/>
              <a:ext cx="1301543" cy="508491"/>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Oval 39">
              <a:extLst>
                <a:ext uri="{FF2B5EF4-FFF2-40B4-BE49-F238E27FC236}">
                  <a16:creationId xmlns:a16="http://schemas.microsoft.com/office/drawing/2014/main" id="{5EA0CD52-6619-A016-6E45-0E10957DB1B1}"/>
                </a:ext>
              </a:extLst>
            </p:cNvPr>
            <p:cNvSpPr/>
            <p:nvPr/>
          </p:nvSpPr>
          <p:spPr>
            <a:xfrm rot="20029349">
              <a:off x="7207340" y="3139096"/>
              <a:ext cx="1814468" cy="41975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Times New Roman" panose="02020603050405020304" pitchFamily="18" charset="0"/>
                  <a:cs typeface="Times New Roman" panose="02020603050405020304" pitchFamily="18" charset="0"/>
                </a:rPr>
                <a:t>O(</a:t>
              </a:r>
              <a:r>
                <a:rPr lang="tr-TR" dirty="0" err="1">
                  <a:solidFill>
                    <a:schemeClr val="tx1"/>
                  </a:solidFill>
                  <a:latin typeface="Times New Roman" panose="02020603050405020304" pitchFamily="18" charset="0"/>
                  <a:cs typeface="Times New Roman" panose="02020603050405020304" pitchFamily="18" charset="0"/>
                </a:rPr>
                <a:t>N</a:t>
              </a:r>
              <a:r>
                <a:rPr lang="tr-TR" baseline="-25000" dirty="0" err="1">
                  <a:solidFill>
                    <a:schemeClr val="tx1"/>
                  </a:solidFill>
                  <a:latin typeface="Times New Roman" panose="02020603050405020304" pitchFamily="18" charset="0"/>
                  <a:cs typeface="Times New Roman" panose="02020603050405020304" pitchFamily="18" charset="0"/>
                </a:rPr>
                <a:t>f</a:t>
              </a:r>
              <a:r>
                <a:rPr lang="tr-TR" dirty="0" err="1">
                  <a:solidFill>
                    <a:schemeClr val="tx1"/>
                  </a:solidFill>
                  <a:latin typeface="Times New Roman" panose="02020603050405020304" pitchFamily="18" charset="0"/>
                  <a:cs typeface="Times New Roman" panose="02020603050405020304" pitchFamily="18" charset="0"/>
                </a:rPr>
                <a:t>N</a:t>
              </a:r>
              <a:r>
                <a:rPr lang="tr-TR" baseline="-25000" dirty="0" err="1">
                  <a:solidFill>
                    <a:schemeClr val="tx1"/>
                  </a:solidFill>
                  <a:latin typeface="Times New Roman" panose="02020603050405020304" pitchFamily="18" charset="0"/>
                  <a:cs typeface="Times New Roman" panose="02020603050405020304" pitchFamily="18" charset="0"/>
                </a:rPr>
                <a:t>r</a:t>
              </a:r>
              <a:r>
                <a:rPr lang="tr-TR" dirty="0">
                  <a:solidFill>
                    <a:schemeClr val="tx1"/>
                  </a:solidFill>
                  <a:latin typeface="Times New Roman" panose="02020603050405020304" pitchFamily="18" charset="0"/>
                  <a:cs typeface="Times New Roman" panose="02020603050405020304" pitchFamily="18" charset="0"/>
                </a:rPr>
                <a:t>)</a:t>
              </a:r>
            </a:p>
          </p:txBody>
        </p:sp>
      </p:grpSp>
      <p:grpSp>
        <p:nvGrpSpPr>
          <p:cNvPr id="38" name="Grup 37">
            <a:extLst>
              <a:ext uri="{FF2B5EF4-FFF2-40B4-BE49-F238E27FC236}">
                <a16:creationId xmlns:a16="http://schemas.microsoft.com/office/drawing/2014/main" id="{B0D2884C-BDB9-B6C0-C8FF-81D65614E04B}"/>
              </a:ext>
            </a:extLst>
          </p:cNvPr>
          <p:cNvGrpSpPr/>
          <p:nvPr/>
        </p:nvGrpSpPr>
        <p:grpSpPr>
          <a:xfrm>
            <a:off x="3808723" y="1870518"/>
            <a:ext cx="1814468" cy="508491"/>
            <a:chOff x="3708674" y="3076167"/>
            <a:chExt cx="1814468" cy="508491"/>
          </a:xfrm>
        </p:grpSpPr>
        <p:sp>
          <p:nvSpPr>
            <p:cNvPr id="42" name="Oval 41">
              <a:extLst>
                <a:ext uri="{FF2B5EF4-FFF2-40B4-BE49-F238E27FC236}">
                  <a16:creationId xmlns:a16="http://schemas.microsoft.com/office/drawing/2014/main" id="{A495A286-E072-05BD-08E9-C44749352EC5}"/>
                </a:ext>
              </a:extLst>
            </p:cNvPr>
            <p:cNvSpPr/>
            <p:nvPr/>
          </p:nvSpPr>
          <p:spPr>
            <a:xfrm rot="20129617">
              <a:off x="3998030" y="3076167"/>
              <a:ext cx="1301543" cy="508491"/>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7" name="Oval 36">
              <a:extLst>
                <a:ext uri="{FF2B5EF4-FFF2-40B4-BE49-F238E27FC236}">
                  <a16:creationId xmlns:a16="http://schemas.microsoft.com/office/drawing/2014/main" id="{A3C19C9A-3A81-B7F6-1295-2D305D5A9138}"/>
                </a:ext>
              </a:extLst>
            </p:cNvPr>
            <p:cNvSpPr/>
            <p:nvPr/>
          </p:nvSpPr>
          <p:spPr>
            <a:xfrm rot="20029349">
              <a:off x="3708674" y="3153122"/>
              <a:ext cx="1814468" cy="419754"/>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latin typeface="Times New Roman" panose="02020603050405020304" pitchFamily="18" charset="0"/>
                  <a:cs typeface="Times New Roman" panose="02020603050405020304" pitchFamily="18" charset="0"/>
                </a:rPr>
                <a:t>O(</a:t>
              </a:r>
              <a:r>
                <a:rPr lang="tr-TR" dirty="0" err="1">
                  <a:solidFill>
                    <a:schemeClr val="tx1"/>
                  </a:solidFill>
                  <a:latin typeface="Times New Roman" panose="02020603050405020304" pitchFamily="18" charset="0"/>
                  <a:cs typeface="Times New Roman" panose="02020603050405020304" pitchFamily="18" charset="0"/>
                </a:rPr>
                <a:t>N</a:t>
              </a:r>
              <a:r>
                <a:rPr lang="tr-TR" baseline="-25000" dirty="0" err="1">
                  <a:solidFill>
                    <a:schemeClr val="tx1"/>
                  </a:solidFill>
                  <a:latin typeface="Times New Roman" panose="02020603050405020304" pitchFamily="18" charset="0"/>
                  <a:cs typeface="Times New Roman" panose="02020603050405020304" pitchFamily="18" charset="0"/>
                </a:rPr>
                <a:t>f</a:t>
              </a:r>
              <a:r>
                <a:rPr lang="tr-TR" dirty="0" err="1">
                  <a:solidFill>
                    <a:schemeClr val="tx1"/>
                  </a:solidFill>
                  <a:latin typeface="Times New Roman" panose="02020603050405020304" pitchFamily="18" charset="0"/>
                  <a:cs typeface="Times New Roman" panose="02020603050405020304" pitchFamily="18" charset="0"/>
                </a:rPr>
                <a:t>N</a:t>
              </a:r>
              <a:r>
                <a:rPr lang="tr-TR" baseline="-25000" dirty="0" err="1">
                  <a:solidFill>
                    <a:schemeClr val="tx1"/>
                  </a:solidFill>
                  <a:latin typeface="Times New Roman" panose="02020603050405020304" pitchFamily="18" charset="0"/>
                  <a:cs typeface="Times New Roman" panose="02020603050405020304" pitchFamily="18" charset="0"/>
                </a:rPr>
                <a:t>v</a:t>
              </a:r>
              <a:r>
                <a:rPr lang="tr-TR" dirty="0">
                  <a:solidFill>
                    <a:schemeClr val="tx1"/>
                  </a:solidFill>
                  <a:latin typeface="Times New Roman" panose="02020603050405020304" pitchFamily="18" charset="0"/>
                  <a:cs typeface="Times New Roman" panose="02020603050405020304" pitchFamily="18" charset="0"/>
                </a:rPr>
                <a:t>)</a:t>
              </a:r>
            </a:p>
          </p:txBody>
        </p:sp>
      </p:grpSp>
      <p:grpSp>
        <p:nvGrpSpPr>
          <p:cNvPr id="26" name="Grup 25">
            <a:extLst>
              <a:ext uri="{FF2B5EF4-FFF2-40B4-BE49-F238E27FC236}">
                <a16:creationId xmlns:a16="http://schemas.microsoft.com/office/drawing/2014/main" id="{29D79088-2C85-1670-3353-D64A38316209}"/>
              </a:ext>
            </a:extLst>
          </p:cNvPr>
          <p:cNvGrpSpPr/>
          <p:nvPr/>
        </p:nvGrpSpPr>
        <p:grpSpPr>
          <a:xfrm>
            <a:off x="775866" y="512365"/>
            <a:ext cx="3600000" cy="4843761"/>
            <a:chOff x="776663" y="1646343"/>
            <a:chExt cx="3600000" cy="4843761"/>
          </a:xfrm>
        </p:grpSpPr>
        <p:sp>
          <p:nvSpPr>
            <p:cNvPr id="5" name="Dikdörtgen 4">
              <a:extLst>
                <a:ext uri="{FF2B5EF4-FFF2-40B4-BE49-F238E27FC236}">
                  <a16:creationId xmlns:a16="http://schemas.microsoft.com/office/drawing/2014/main" id="{CAC75FD4-9495-CD5A-3055-BCF142F9ECD2}"/>
                </a:ext>
              </a:extLst>
            </p:cNvPr>
            <p:cNvSpPr/>
            <p:nvPr/>
          </p:nvSpPr>
          <p:spPr>
            <a:xfrm>
              <a:off x="776663" y="1646343"/>
              <a:ext cx="3600000" cy="48437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latin typeface="Times New Roman" panose="02020603050405020304" pitchFamily="18" charset="0"/>
                  <a:cs typeface="Times New Roman" panose="02020603050405020304" pitchFamily="18" charset="0"/>
                </a:rPr>
                <a:t>Half-space intersection</a:t>
              </a:r>
            </a:p>
            <a:p>
              <a:pPr algn="ctr"/>
              <a:r>
                <a:rPr lang="tr-TR" sz="1400" dirty="0">
                  <a:solidFill>
                    <a:schemeClr val="tx1"/>
                  </a:solidFill>
                  <a:latin typeface="Times New Roman" panose="02020603050405020304" pitchFamily="18" charset="0"/>
                  <a:cs typeface="Times New Roman" panose="02020603050405020304" pitchFamily="18" charset="0"/>
                </a:rPr>
                <a:t>[Preparata and Muller 1979]</a:t>
              </a:r>
            </a:p>
            <a:p>
              <a:pPr algn="ctr"/>
              <a:r>
                <a:rPr lang="tr-TR" dirty="0">
                  <a:solidFill>
                    <a:schemeClr val="tx1"/>
                  </a:solidFill>
                  <a:latin typeface="Times New Roman" panose="02020603050405020304" pitchFamily="18" charset="0"/>
                  <a:cs typeface="Times New Roman" panose="02020603050405020304" pitchFamily="18" charset="0"/>
                </a:rPr>
                <a:t>(CGAL)</a:t>
              </a:r>
            </a:p>
            <a:p>
              <a:pPr algn="ctr"/>
              <a:r>
                <a:rPr lang="tr-TR" dirty="0" err="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Algebraic</a:t>
              </a:r>
              <a:r>
                <a:rPr lang="tr-TR" dirty="0">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dirty="0" err="1">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approach</a:t>
              </a:r>
              <a:endParaRPr lang="tr-TR" dirty="0">
                <a:solidFill>
                  <a:schemeClr val="accent5"/>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tr-TR" dirty="0" err="1">
                  <a:solidFill>
                    <a:schemeClr val="tx1"/>
                  </a:solidFill>
                  <a:latin typeface="Times New Roman" panose="02020603050405020304" pitchFamily="18" charset="0"/>
                  <a:cs typeface="Times New Roman" panose="02020603050405020304" pitchFamily="18" charset="0"/>
                </a:rPr>
                <a:t>Uses</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dual</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conversions</a:t>
              </a: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p:txBody>
        </p:sp>
        <p:grpSp>
          <p:nvGrpSpPr>
            <p:cNvPr id="22" name="Grup 21">
              <a:extLst>
                <a:ext uri="{FF2B5EF4-FFF2-40B4-BE49-F238E27FC236}">
                  <a16:creationId xmlns:a16="http://schemas.microsoft.com/office/drawing/2014/main" id="{29A6018D-B542-C72A-88D4-28EA1B13C14C}"/>
                </a:ext>
              </a:extLst>
            </p:cNvPr>
            <p:cNvGrpSpPr/>
            <p:nvPr/>
          </p:nvGrpSpPr>
          <p:grpSpPr>
            <a:xfrm>
              <a:off x="796087" y="4878063"/>
              <a:ext cx="3452237" cy="1536018"/>
              <a:chOff x="1413417" y="4336955"/>
              <a:chExt cx="3452237" cy="1536018"/>
            </a:xfrm>
          </p:grpSpPr>
          <p:pic>
            <p:nvPicPr>
              <p:cNvPr id="19" name="Resim 18" descr="taslak, çizim, diyagram, origami içeren bir resim&#10;&#10;Açıklama otomatik olarak oluşturuldu">
                <a:extLst>
                  <a:ext uri="{FF2B5EF4-FFF2-40B4-BE49-F238E27FC236}">
                    <a16:creationId xmlns:a16="http://schemas.microsoft.com/office/drawing/2014/main" id="{2E869F10-604E-CA2F-A74D-42AC94ECC277}"/>
                  </a:ext>
                </a:extLst>
              </p:cNvPr>
              <p:cNvPicPr>
                <a:picLocks noChangeAspect="1"/>
              </p:cNvPicPr>
              <p:nvPr/>
            </p:nvPicPr>
            <p:blipFill rotWithShape="1">
              <a:blip r:embed="rId5">
                <a:extLst>
                  <a:ext uri="{28A0092B-C50C-407E-A947-70E740481C1C}">
                    <a14:useLocalDpi xmlns:a14="http://schemas.microsoft.com/office/drawing/2010/main" val="0"/>
                  </a:ext>
                </a:extLst>
              </a:blip>
              <a:srcRect l="7246" t="51475" r="3449"/>
              <a:stretch/>
            </p:blipFill>
            <p:spPr>
              <a:xfrm>
                <a:off x="2525654" y="4495931"/>
                <a:ext cx="2340000" cy="1271459"/>
              </a:xfrm>
              <a:prstGeom prst="rect">
                <a:avLst/>
              </a:prstGeom>
            </p:spPr>
          </p:pic>
          <p:pic>
            <p:nvPicPr>
              <p:cNvPr id="20" name="Resim 19" descr="taslak, çizim, diyagram, origami içeren bir resim&#10;&#10;Açıklama otomatik olarak oluşturuldu">
                <a:extLst>
                  <a:ext uri="{FF2B5EF4-FFF2-40B4-BE49-F238E27FC236}">
                    <a16:creationId xmlns:a16="http://schemas.microsoft.com/office/drawing/2014/main" id="{E3955A54-F019-136D-0FE8-45CC10EA32F4}"/>
                  </a:ext>
                </a:extLst>
              </p:cNvPr>
              <p:cNvPicPr>
                <a:picLocks noChangeAspect="1"/>
              </p:cNvPicPr>
              <p:nvPr/>
            </p:nvPicPr>
            <p:blipFill rotWithShape="1">
              <a:blip r:embed="rId5">
                <a:extLst>
                  <a:ext uri="{28A0092B-C50C-407E-A947-70E740481C1C}">
                    <a14:useLocalDpi xmlns:a14="http://schemas.microsoft.com/office/drawing/2010/main" val="0"/>
                  </a:ext>
                </a:extLst>
              </a:blip>
              <a:srcRect l="30626" r="28142" b="49735"/>
              <a:stretch/>
            </p:blipFill>
            <p:spPr>
              <a:xfrm>
                <a:off x="1413417" y="4336955"/>
                <a:ext cx="1260000" cy="1536018"/>
              </a:xfrm>
              <a:prstGeom prst="rect">
                <a:avLst/>
              </a:prstGeom>
            </p:spPr>
          </p:pic>
          <p:sp>
            <p:nvSpPr>
              <p:cNvPr id="21" name="Dikdörtgen 20">
                <a:extLst>
                  <a:ext uri="{FF2B5EF4-FFF2-40B4-BE49-F238E27FC236}">
                    <a16:creationId xmlns:a16="http://schemas.microsoft.com/office/drawing/2014/main" id="{CA394E18-EFC0-B41F-175F-8A8B0C9AD9E0}"/>
                  </a:ext>
                </a:extLst>
              </p:cNvPr>
              <p:cNvSpPr/>
              <p:nvPr/>
            </p:nvSpPr>
            <p:spPr>
              <a:xfrm>
                <a:off x="2494042" y="4920934"/>
                <a:ext cx="180303" cy="36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grpSp>
    </p:spTree>
    <p:extLst>
      <p:ext uri="{BB962C8B-B14F-4D97-AF65-F5344CB8AC3E}">
        <p14:creationId xmlns:p14="http://schemas.microsoft.com/office/powerpoint/2010/main" val="299839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05D18-88B2-9D2B-B902-06B65476E6E4}"/>
              </a:ext>
            </a:extLst>
          </p:cNvPr>
          <p:cNvSpPr>
            <a:spLocks noGrp="1"/>
          </p:cNvSpPr>
          <p:nvPr>
            <p:ph type="title"/>
          </p:nvPr>
        </p:nvSpPr>
        <p:spPr/>
        <p:txBody>
          <a:bodyPr/>
          <a:lstStyle/>
          <a:p>
            <a:r>
              <a:rPr lang="tr-TR" b="1" dirty="0">
                <a:solidFill>
                  <a:schemeClr val="tx2">
                    <a:lumMod val="75000"/>
                    <a:lumOff val="25000"/>
                  </a:schemeClr>
                </a:solidFill>
              </a:rPr>
              <a:t>Problem Definition</a:t>
            </a:r>
          </a:p>
        </p:txBody>
      </p:sp>
      <p:sp>
        <p:nvSpPr>
          <p:cNvPr id="3" name="İçerik Yer Tutucusu 2">
            <a:extLst>
              <a:ext uri="{FF2B5EF4-FFF2-40B4-BE49-F238E27FC236}">
                <a16:creationId xmlns:a16="http://schemas.microsoft.com/office/drawing/2014/main" id="{ABA095CA-4D0E-0423-BA61-67961DD4ADCC}"/>
              </a:ext>
            </a:extLst>
          </p:cNvPr>
          <p:cNvSpPr>
            <a:spLocks noGrp="1"/>
          </p:cNvSpPr>
          <p:nvPr>
            <p:ph idx="1"/>
          </p:nvPr>
        </p:nvSpPr>
        <p:spPr/>
        <p:txBody>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Kernel of a polygon is the set of points from which all the polygon is visible (line inside)</a:t>
            </a:r>
            <a:endParaRPr lang="tr-TR" sz="1800" dirty="0">
              <a:latin typeface="Times New Roman" panose="02020603050405020304" pitchFamily="18" charset="0"/>
              <a:cs typeface="Times New Roman" panose="02020603050405020304" pitchFamily="18" charset="0"/>
            </a:endParaRPr>
          </a:p>
          <a:p>
            <a:pPr algn="just"/>
            <a:endParaRPr lang="tr-TR" sz="1800" b="0" i="0" u="none" strike="noStrike" baseline="0" dirty="0">
              <a:latin typeface="Times New Roman" panose="02020603050405020304" pitchFamily="18" charset="0"/>
              <a:cs typeface="Times New Roman" panose="02020603050405020304" pitchFamily="18" charset="0"/>
            </a:endParaRPr>
          </a:p>
        </p:txBody>
      </p:sp>
      <p:sp>
        <p:nvSpPr>
          <p:cNvPr id="4" name="Dikdörtgen 3">
            <a:extLst>
              <a:ext uri="{FF2B5EF4-FFF2-40B4-BE49-F238E27FC236}">
                <a16:creationId xmlns:a16="http://schemas.microsoft.com/office/drawing/2014/main" id="{96DCB3E8-F534-CC1C-F209-1E41500CE3FC}"/>
              </a:ext>
            </a:extLst>
          </p:cNvPr>
          <p:cNvSpPr/>
          <p:nvPr/>
        </p:nvSpPr>
        <p:spPr>
          <a:xfrm>
            <a:off x="1407037" y="2003365"/>
            <a:ext cx="8856000" cy="100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800" dirty="0">
              <a:solidFill>
                <a:schemeClr val="tx1"/>
              </a:solidFill>
              <a:latin typeface="Times New Roman" panose="02020603050405020304" pitchFamily="18" charset="0"/>
              <a:cs typeface="Times New Roman" panose="02020603050405020304" pitchFamily="18" charset="0"/>
            </a:endParaRPr>
          </a:p>
        </p:txBody>
      </p:sp>
      <p:grpSp>
        <p:nvGrpSpPr>
          <p:cNvPr id="180" name="Grup 179">
            <a:extLst>
              <a:ext uri="{FF2B5EF4-FFF2-40B4-BE49-F238E27FC236}">
                <a16:creationId xmlns:a16="http://schemas.microsoft.com/office/drawing/2014/main" id="{12FF377B-955F-D660-E3A7-19DBE87FD276}"/>
              </a:ext>
            </a:extLst>
          </p:cNvPr>
          <p:cNvGrpSpPr>
            <a:grpSpLocks noChangeAspect="1"/>
          </p:cNvGrpSpPr>
          <p:nvPr/>
        </p:nvGrpSpPr>
        <p:grpSpPr>
          <a:xfrm>
            <a:off x="1013097" y="2499999"/>
            <a:ext cx="9580786" cy="3297352"/>
            <a:chOff x="2770919" y="2991034"/>
            <a:chExt cx="6527992" cy="2246693"/>
          </a:xfrm>
        </p:grpSpPr>
        <p:grpSp>
          <p:nvGrpSpPr>
            <p:cNvPr id="47" name="Grup 46">
              <a:extLst>
                <a:ext uri="{FF2B5EF4-FFF2-40B4-BE49-F238E27FC236}">
                  <a16:creationId xmlns:a16="http://schemas.microsoft.com/office/drawing/2014/main" id="{744E7E53-0BE0-9839-0747-9C40960C8159}"/>
                </a:ext>
              </a:extLst>
            </p:cNvPr>
            <p:cNvGrpSpPr/>
            <p:nvPr/>
          </p:nvGrpSpPr>
          <p:grpSpPr>
            <a:xfrm>
              <a:off x="2770919" y="2991034"/>
              <a:ext cx="6527992" cy="2246693"/>
              <a:chOff x="4763052" y="4367679"/>
              <a:chExt cx="6527992" cy="2246693"/>
            </a:xfrm>
          </p:grpSpPr>
          <p:sp>
            <p:nvSpPr>
              <p:cNvPr id="59" name="Altıgen 58">
                <a:extLst>
                  <a:ext uri="{FF2B5EF4-FFF2-40B4-BE49-F238E27FC236}">
                    <a16:creationId xmlns:a16="http://schemas.microsoft.com/office/drawing/2014/main" id="{07E19EDE-25FE-7DFA-AD6A-21FB8FB07BED}"/>
                  </a:ext>
                </a:extLst>
              </p:cNvPr>
              <p:cNvSpPr/>
              <p:nvPr/>
            </p:nvSpPr>
            <p:spPr>
              <a:xfrm>
                <a:off x="4763052" y="4724398"/>
                <a:ext cx="1371600" cy="1132422"/>
              </a:xfrm>
              <a:prstGeom prst="hexagon">
                <a:avLst/>
              </a:prstGeom>
              <a:noFill/>
              <a:ln w="28575" cap="flat" cmpd="sng" algn="ctr">
                <a:solidFill>
                  <a:schemeClr val="bg2">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0" name="Yarım Çerçeve 59">
                <a:extLst>
                  <a:ext uri="{FF2B5EF4-FFF2-40B4-BE49-F238E27FC236}">
                    <a16:creationId xmlns:a16="http://schemas.microsoft.com/office/drawing/2014/main" id="{DDED4C4D-D05F-5EA5-FF09-DFFBED8AB52B}"/>
                  </a:ext>
                </a:extLst>
              </p:cNvPr>
              <p:cNvSpPr/>
              <p:nvPr/>
            </p:nvSpPr>
            <p:spPr>
              <a:xfrm rot="2600292">
                <a:off x="7311927" y="5068786"/>
                <a:ext cx="1617702" cy="1545586"/>
              </a:xfrm>
              <a:prstGeom prst="halfFrame">
                <a:avLst/>
              </a:prstGeom>
              <a:noFill/>
              <a:ln w="28575" cap="flat" cmpd="sng" algn="ctr">
                <a:solidFill>
                  <a:schemeClr val="bg2">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a:ea typeface="+mn-ea"/>
                  <a:cs typeface="+mn-cs"/>
                </a:endParaRPr>
              </a:p>
            </p:txBody>
          </p:sp>
          <p:sp>
            <p:nvSpPr>
              <p:cNvPr id="82" name="Şimşek İşareti 81">
                <a:extLst>
                  <a:ext uri="{FF2B5EF4-FFF2-40B4-BE49-F238E27FC236}">
                    <a16:creationId xmlns:a16="http://schemas.microsoft.com/office/drawing/2014/main" id="{7A378F81-89B2-388C-FF9E-7688E3AD8E7C}"/>
                  </a:ext>
                </a:extLst>
              </p:cNvPr>
              <p:cNvSpPr/>
              <p:nvPr/>
            </p:nvSpPr>
            <p:spPr>
              <a:xfrm rot="17687975">
                <a:off x="9824992" y="4618661"/>
                <a:ext cx="1717034" cy="1215070"/>
              </a:xfrm>
              <a:prstGeom prst="lightningBolt">
                <a:avLst/>
              </a:prstGeom>
              <a:noFill/>
              <a:ln w="28575" cap="flat" cmpd="sng" algn="ctr">
                <a:solidFill>
                  <a:schemeClr val="bg2">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85" name="Oval 84">
              <a:extLst>
                <a:ext uri="{FF2B5EF4-FFF2-40B4-BE49-F238E27FC236}">
                  <a16:creationId xmlns:a16="http://schemas.microsoft.com/office/drawing/2014/main" id="{A098193E-0F9B-DBFC-E021-C85FC7FD7EAF}"/>
                </a:ext>
              </a:extLst>
            </p:cNvPr>
            <p:cNvSpPr>
              <a:spLocks noChangeAspect="1"/>
            </p:cNvSpPr>
            <p:nvPr/>
          </p:nvSpPr>
          <p:spPr>
            <a:xfrm>
              <a:off x="3235485" y="3699189"/>
              <a:ext cx="49058" cy="49058"/>
            </a:xfrm>
            <a:prstGeom prst="ellipse">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9" name="Düz Ok Bağlayıcısı 88">
              <a:extLst>
                <a:ext uri="{FF2B5EF4-FFF2-40B4-BE49-F238E27FC236}">
                  <a16:creationId xmlns:a16="http://schemas.microsoft.com/office/drawing/2014/main" id="{0903E70A-6652-06D7-945C-FE394A307564}"/>
                </a:ext>
              </a:extLst>
            </p:cNvPr>
            <p:cNvCxnSpPr>
              <a:cxnSpLocks/>
              <a:stCxn id="85" idx="7"/>
            </p:cNvCxnSpPr>
            <p:nvPr/>
          </p:nvCxnSpPr>
          <p:spPr>
            <a:xfrm flipV="1">
              <a:off x="3277359" y="3493027"/>
              <a:ext cx="370519" cy="213346"/>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0" name="Düz Ok Bağlayıcısı 89">
              <a:extLst>
                <a:ext uri="{FF2B5EF4-FFF2-40B4-BE49-F238E27FC236}">
                  <a16:creationId xmlns:a16="http://schemas.microsoft.com/office/drawing/2014/main" id="{2C8AE384-0290-1442-A939-4623DB6A6039}"/>
                </a:ext>
              </a:extLst>
            </p:cNvPr>
            <p:cNvCxnSpPr>
              <a:cxnSpLocks/>
              <a:stCxn id="85" idx="6"/>
            </p:cNvCxnSpPr>
            <p:nvPr/>
          </p:nvCxnSpPr>
          <p:spPr>
            <a:xfrm>
              <a:off x="3284543" y="3723718"/>
              <a:ext cx="640078" cy="108263"/>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5" name="Düz Ok Bağlayıcısı 94">
              <a:extLst>
                <a:ext uri="{FF2B5EF4-FFF2-40B4-BE49-F238E27FC236}">
                  <a16:creationId xmlns:a16="http://schemas.microsoft.com/office/drawing/2014/main" id="{773034BB-0787-F348-C6A9-F15DC48AE8D9}"/>
                </a:ext>
              </a:extLst>
            </p:cNvPr>
            <p:cNvCxnSpPr>
              <a:cxnSpLocks/>
              <a:stCxn id="85" idx="5"/>
            </p:cNvCxnSpPr>
            <p:nvPr/>
          </p:nvCxnSpPr>
          <p:spPr>
            <a:xfrm>
              <a:off x="3277359" y="3741063"/>
              <a:ext cx="557609" cy="469584"/>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9" name="Düz Ok Bağlayıcısı 98">
              <a:extLst>
                <a:ext uri="{FF2B5EF4-FFF2-40B4-BE49-F238E27FC236}">
                  <a16:creationId xmlns:a16="http://schemas.microsoft.com/office/drawing/2014/main" id="{D33DF8D6-670D-7210-8530-EAAD33417FF7}"/>
                </a:ext>
              </a:extLst>
            </p:cNvPr>
            <p:cNvCxnSpPr>
              <a:cxnSpLocks/>
              <a:stCxn id="85" idx="4"/>
            </p:cNvCxnSpPr>
            <p:nvPr/>
          </p:nvCxnSpPr>
          <p:spPr>
            <a:xfrm>
              <a:off x="3260014" y="3748247"/>
              <a:ext cx="251189" cy="591514"/>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Düz Ok Bağlayıcısı 102">
              <a:extLst>
                <a:ext uri="{FF2B5EF4-FFF2-40B4-BE49-F238E27FC236}">
                  <a16:creationId xmlns:a16="http://schemas.microsoft.com/office/drawing/2014/main" id="{316EE2EA-7F8C-237B-578F-336623AA5CB4}"/>
                </a:ext>
              </a:extLst>
            </p:cNvPr>
            <p:cNvCxnSpPr>
              <a:cxnSpLocks/>
              <a:stCxn id="85" idx="3"/>
            </p:cNvCxnSpPr>
            <p:nvPr/>
          </p:nvCxnSpPr>
          <p:spPr>
            <a:xfrm flipH="1">
              <a:off x="3178338" y="3741063"/>
              <a:ext cx="64332" cy="469583"/>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9" name="Düz Ok Bağlayıcısı 108">
              <a:extLst>
                <a:ext uri="{FF2B5EF4-FFF2-40B4-BE49-F238E27FC236}">
                  <a16:creationId xmlns:a16="http://schemas.microsoft.com/office/drawing/2014/main" id="{9B1A4250-B922-91D1-3EA3-9764103936B2}"/>
                </a:ext>
              </a:extLst>
            </p:cNvPr>
            <p:cNvCxnSpPr>
              <a:cxnSpLocks/>
              <a:stCxn id="85" idx="2"/>
            </p:cNvCxnSpPr>
            <p:nvPr/>
          </p:nvCxnSpPr>
          <p:spPr>
            <a:xfrm flipH="1">
              <a:off x="2994815" y="3723718"/>
              <a:ext cx="240670" cy="19125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13" name="Düz Ok Bağlayıcısı 112">
              <a:extLst>
                <a:ext uri="{FF2B5EF4-FFF2-40B4-BE49-F238E27FC236}">
                  <a16:creationId xmlns:a16="http://schemas.microsoft.com/office/drawing/2014/main" id="{AEB26C56-8BA9-A873-25D9-E64C7BD930C8}"/>
                </a:ext>
              </a:extLst>
            </p:cNvPr>
            <p:cNvCxnSpPr>
              <a:cxnSpLocks/>
              <a:stCxn id="85" idx="1"/>
            </p:cNvCxnSpPr>
            <p:nvPr/>
          </p:nvCxnSpPr>
          <p:spPr>
            <a:xfrm flipH="1" flipV="1">
              <a:off x="3031314" y="3625841"/>
              <a:ext cx="211355" cy="80532"/>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Düz Ok Bağlayıcısı 116">
              <a:extLst>
                <a:ext uri="{FF2B5EF4-FFF2-40B4-BE49-F238E27FC236}">
                  <a16:creationId xmlns:a16="http://schemas.microsoft.com/office/drawing/2014/main" id="{0BC339DC-24B6-1C7C-037F-B4770CA6B1BB}"/>
                </a:ext>
              </a:extLst>
            </p:cNvPr>
            <p:cNvCxnSpPr>
              <a:cxnSpLocks/>
              <a:stCxn id="85" idx="0"/>
            </p:cNvCxnSpPr>
            <p:nvPr/>
          </p:nvCxnSpPr>
          <p:spPr>
            <a:xfrm flipH="1" flipV="1">
              <a:off x="3242267" y="3417464"/>
              <a:ext cx="17747" cy="281724"/>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Düz Ok Bağlayıcısı 132">
              <a:extLst>
                <a:ext uri="{FF2B5EF4-FFF2-40B4-BE49-F238E27FC236}">
                  <a16:creationId xmlns:a16="http://schemas.microsoft.com/office/drawing/2014/main" id="{08E28E56-595F-7D99-F46E-9DC522631FDC}"/>
                </a:ext>
              </a:extLst>
            </p:cNvPr>
            <p:cNvCxnSpPr>
              <a:cxnSpLocks/>
              <a:stCxn id="131" idx="2"/>
            </p:cNvCxnSpPr>
            <p:nvPr/>
          </p:nvCxnSpPr>
          <p:spPr>
            <a:xfrm flipH="1">
              <a:off x="5376237" y="3472211"/>
              <a:ext cx="683945" cy="816379"/>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Düz Ok Bağlayıcısı 134">
              <a:extLst>
                <a:ext uri="{FF2B5EF4-FFF2-40B4-BE49-F238E27FC236}">
                  <a16:creationId xmlns:a16="http://schemas.microsoft.com/office/drawing/2014/main" id="{833019A0-5B44-2417-2634-C67CF04309A2}"/>
                </a:ext>
              </a:extLst>
            </p:cNvPr>
            <p:cNvCxnSpPr>
              <a:cxnSpLocks/>
              <a:stCxn id="131" idx="6"/>
            </p:cNvCxnSpPr>
            <p:nvPr/>
          </p:nvCxnSpPr>
          <p:spPr>
            <a:xfrm>
              <a:off x="6109240" y="3472211"/>
              <a:ext cx="926722" cy="870168"/>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8" name="Düz Ok Bağlayıcısı 137">
              <a:extLst>
                <a:ext uri="{FF2B5EF4-FFF2-40B4-BE49-F238E27FC236}">
                  <a16:creationId xmlns:a16="http://schemas.microsoft.com/office/drawing/2014/main" id="{3BA7F00C-1FCB-7067-488D-DDA49339DA7B}"/>
                </a:ext>
              </a:extLst>
            </p:cNvPr>
            <p:cNvCxnSpPr>
              <a:cxnSpLocks/>
              <a:stCxn id="131" idx="3"/>
            </p:cNvCxnSpPr>
            <p:nvPr/>
          </p:nvCxnSpPr>
          <p:spPr>
            <a:xfrm flipH="1">
              <a:off x="5794297" y="3489556"/>
              <a:ext cx="273069" cy="72061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2" name="Düz Ok Bağlayıcısı 141">
              <a:extLst>
                <a:ext uri="{FF2B5EF4-FFF2-40B4-BE49-F238E27FC236}">
                  <a16:creationId xmlns:a16="http://schemas.microsoft.com/office/drawing/2014/main" id="{62B5A3E5-BF0E-E9B5-5062-BD8937CD2696}"/>
                </a:ext>
              </a:extLst>
            </p:cNvPr>
            <p:cNvCxnSpPr>
              <a:cxnSpLocks/>
              <a:stCxn id="131" idx="5"/>
            </p:cNvCxnSpPr>
            <p:nvPr/>
          </p:nvCxnSpPr>
          <p:spPr>
            <a:xfrm>
              <a:off x="6102056" y="3489556"/>
              <a:ext cx="284541" cy="69543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51" name="Düz Ok Bağlayıcısı 150">
              <a:extLst>
                <a:ext uri="{FF2B5EF4-FFF2-40B4-BE49-F238E27FC236}">
                  <a16:creationId xmlns:a16="http://schemas.microsoft.com/office/drawing/2014/main" id="{F37E0BF2-EFC4-6A26-211B-E6E468AF58BE}"/>
                </a:ext>
              </a:extLst>
            </p:cNvPr>
            <p:cNvCxnSpPr>
              <a:cxnSpLocks/>
              <a:stCxn id="131" idx="4"/>
            </p:cNvCxnSpPr>
            <p:nvPr/>
          </p:nvCxnSpPr>
          <p:spPr>
            <a:xfrm flipH="1">
              <a:off x="6076455" y="3496740"/>
              <a:ext cx="8256" cy="504373"/>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66" name="Oval 165">
              <a:extLst>
                <a:ext uri="{FF2B5EF4-FFF2-40B4-BE49-F238E27FC236}">
                  <a16:creationId xmlns:a16="http://schemas.microsoft.com/office/drawing/2014/main" id="{298E4EAE-B66A-FD50-AEF5-9693FAC3F683}"/>
                </a:ext>
              </a:extLst>
            </p:cNvPr>
            <p:cNvSpPr>
              <a:spLocks noChangeAspect="1"/>
            </p:cNvSpPr>
            <p:nvPr/>
          </p:nvSpPr>
          <p:spPr>
            <a:xfrm>
              <a:off x="5577362" y="4292200"/>
              <a:ext cx="49058" cy="4905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7" name="Oval 166">
              <a:extLst>
                <a:ext uri="{FF2B5EF4-FFF2-40B4-BE49-F238E27FC236}">
                  <a16:creationId xmlns:a16="http://schemas.microsoft.com/office/drawing/2014/main" id="{245195A5-3034-8632-D82D-18213D68E676}"/>
                </a:ext>
              </a:extLst>
            </p:cNvPr>
            <p:cNvSpPr>
              <a:spLocks noChangeAspect="1"/>
            </p:cNvSpPr>
            <p:nvPr/>
          </p:nvSpPr>
          <p:spPr>
            <a:xfrm>
              <a:off x="6597146" y="4278275"/>
              <a:ext cx="49058" cy="4905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69" name="Düz Bağlayıcı 168">
              <a:extLst>
                <a:ext uri="{FF2B5EF4-FFF2-40B4-BE49-F238E27FC236}">
                  <a16:creationId xmlns:a16="http://schemas.microsoft.com/office/drawing/2014/main" id="{E70A1E87-CCEF-11C4-5905-4D8B8501A384}"/>
                </a:ext>
              </a:extLst>
            </p:cNvPr>
            <p:cNvCxnSpPr>
              <a:cxnSpLocks/>
              <a:stCxn id="166" idx="6"/>
              <a:endCxn id="167" idx="2"/>
            </p:cNvCxnSpPr>
            <p:nvPr/>
          </p:nvCxnSpPr>
          <p:spPr>
            <a:xfrm flipV="1">
              <a:off x="5626420" y="4302804"/>
              <a:ext cx="970725" cy="13925"/>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sp>
          <p:nvSpPr>
            <p:cNvPr id="131" name="Oval 130">
              <a:extLst>
                <a:ext uri="{FF2B5EF4-FFF2-40B4-BE49-F238E27FC236}">
                  <a16:creationId xmlns:a16="http://schemas.microsoft.com/office/drawing/2014/main" id="{29E9F93F-5089-A327-6EC4-6FFCA872434E}"/>
                </a:ext>
              </a:extLst>
            </p:cNvPr>
            <p:cNvSpPr>
              <a:spLocks noChangeAspect="1"/>
            </p:cNvSpPr>
            <p:nvPr/>
          </p:nvSpPr>
          <p:spPr>
            <a:xfrm>
              <a:off x="6060182" y="3447682"/>
              <a:ext cx="49058" cy="49058"/>
            </a:xfrm>
            <a:prstGeom prst="ellipse">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72" name="Metin kutusu 171">
            <a:extLst>
              <a:ext uri="{FF2B5EF4-FFF2-40B4-BE49-F238E27FC236}">
                <a16:creationId xmlns:a16="http://schemas.microsoft.com/office/drawing/2014/main" id="{65804E92-DE1E-0DF8-D425-ACB3FD47EAE5}"/>
              </a:ext>
            </a:extLst>
          </p:cNvPr>
          <p:cNvSpPr txBox="1"/>
          <p:nvPr/>
        </p:nvSpPr>
        <p:spPr>
          <a:xfrm>
            <a:off x="3973343" y="4890095"/>
            <a:ext cx="3899612"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b="1" kern="0" dirty="0">
                <a:latin typeface="Times New Roman" panose="02020603050405020304" pitchFamily="18" charset="0"/>
                <a:cs typeface="Times New Roman" panose="02020603050405020304" pitchFamily="18" charset="0"/>
              </a:rPr>
              <a:t> </a:t>
            </a:r>
            <a:r>
              <a:rPr lang="tr-TR" sz="1600" kern="0" dirty="0">
                <a:latin typeface="Times New Roman" panose="02020603050405020304" pitchFamily="18" charset="0"/>
                <a:cs typeface="Times New Roman" panose="02020603050405020304" pitchFamily="18" charset="0"/>
              </a:rPr>
              <a:t>A </a:t>
            </a:r>
            <a:r>
              <a:rPr lang="tr-TR" sz="1600" kern="0" dirty="0" err="1">
                <a:latin typeface="Times New Roman" panose="02020603050405020304" pitchFamily="18" charset="0"/>
                <a:cs typeface="Times New Roman" panose="02020603050405020304" pitchFamily="18" charset="0"/>
              </a:rPr>
              <a:t>concave</a:t>
            </a:r>
            <a:r>
              <a:rPr lang="tr-TR" sz="1600" kern="0" dirty="0">
                <a:latin typeface="Times New Roman" panose="02020603050405020304" pitchFamily="18" charset="0"/>
                <a:cs typeface="Times New Roman" panose="02020603050405020304" pitchFamily="18" charset="0"/>
              </a:rPr>
              <a:t> shape with </a:t>
            </a:r>
            <a:r>
              <a:rPr lang="tr-TR" sz="1600" kern="0" dirty="0" err="1">
                <a:latin typeface="Times New Roman" panose="02020603050405020304" pitchFamily="18" charset="0"/>
                <a:cs typeface="Times New Roman" panose="02020603050405020304" pitchFamily="18" charset="0"/>
              </a:rPr>
              <a:t>non-empty</a:t>
            </a:r>
            <a:r>
              <a:rPr lang="tr-TR" sz="1600" kern="0" dirty="0">
                <a:latin typeface="Times New Roman" panose="02020603050405020304" pitchFamily="18" charset="0"/>
                <a:cs typeface="Times New Roman" panose="02020603050405020304" pitchFamily="18" charset="0"/>
              </a:rPr>
              <a:t> kernel.</a:t>
            </a:r>
            <a:endParaRPr kumimoji="0" lang="tr-TR" sz="16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79" name="Dikdörtgen 178">
            <a:extLst>
              <a:ext uri="{FF2B5EF4-FFF2-40B4-BE49-F238E27FC236}">
                <a16:creationId xmlns:a16="http://schemas.microsoft.com/office/drawing/2014/main" id="{C3082EF9-8EDF-0491-74B5-7B5ECF6CF9FE}"/>
              </a:ext>
            </a:extLst>
          </p:cNvPr>
          <p:cNvSpPr/>
          <p:nvPr/>
        </p:nvSpPr>
        <p:spPr>
          <a:xfrm>
            <a:off x="1376512" y="5409673"/>
            <a:ext cx="8856000" cy="100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800" dirty="0">
              <a:solidFill>
                <a:schemeClr val="tx1"/>
              </a:solidFill>
              <a:latin typeface="Times New Roman" panose="02020603050405020304" pitchFamily="18" charset="0"/>
              <a:cs typeface="Times New Roman" panose="02020603050405020304" pitchFamily="18" charset="0"/>
            </a:endParaRPr>
          </a:p>
        </p:txBody>
      </p:sp>
      <p:cxnSp>
        <p:nvCxnSpPr>
          <p:cNvPr id="192" name="Düz Ok Bağlayıcısı 191">
            <a:extLst>
              <a:ext uri="{FF2B5EF4-FFF2-40B4-BE49-F238E27FC236}">
                <a16:creationId xmlns:a16="http://schemas.microsoft.com/office/drawing/2014/main" id="{99C0AA11-1E88-9D3D-EAC5-A068E42E53D3}"/>
              </a:ext>
            </a:extLst>
          </p:cNvPr>
          <p:cNvCxnSpPr>
            <a:cxnSpLocks/>
          </p:cNvCxnSpPr>
          <p:nvPr/>
        </p:nvCxnSpPr>
        <p:spPr>
          <a:xfrm flipH="1">
            <a:off x="4653657" y="3193171"/>
            <a:ext cx="1107360" cy="35144"/>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3" name="Düz Ok Bağlayıcısı 192">
            <a:extLst>
              <a:ext uri="{FF2B5EF4-FFF2-40B4-BE49-F238E27FC236}">
                <a16:creationId xmlns:a16="http://schemas.microsoft.com/office/drawing/2014/main" id="{0B4E1CB1-D618-5634-23F0-EA95FD74C310}"/>
              </a:ext>
            </a:extLst>
          </p:cNvPr>
          <p:cNvCxnSpPr>
            <a:cxnSpLocks/>
          </p:cNvCxnSpPr>
          <p:nvPr/>
        </p:nvCxnSpPr>
        <p:spPr>
          <a:xfrm flipV="1">
            <a:off x="2250416" y="4479454"/>
            <a:ext cx="1006516" cy="484613"/>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98" name="Metin kutusu 197">
            <a:extLst>
              <a:ext uri="{FF2B5EF4-FFF2-40B4-BE49-F238E27FC236}">
                <a16:creationId xmlns:a16="http://schemas.microsoft.com/office/drawing/2014/main" id="{42689AD3-2D75-B4C7-6B61-55332B06D757}"/>
              </a:ext>
            </a:extLst>
          </p:cNvPr>
          <p:cNvSpPr txBox="1"/>
          <p:nvPr/>
        </p:nvSpPr>
        <p:spPr>
          <a:xfrm>
            <a:off x="3693981" y="2893650"/>
            <a:ext cx="1116374"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kern="0" dirty="0" err="1">
                <a:solidFill>
                  <a:srgbClr val="606372"/>
                </a:solidFill>
                <a:latin typeface="Times New Roman" panose="02020603050405020304" pitchFamily="18" charset="0"/>
                <a:cs typeface="Times New Roman" panose="02020603050405020304" pitchFamily="18" charset="0"/>
              </a:rPr>
              <a:t>Sample</a:t>
            </a:r>
            <a:r>
              <a:rPr lang="tr-TR" sz="1600" kern="0" dirty="0">
                <a:solidFill>
                  <a:srgbClr val="606372"/>
                </a:solidFill>
                <a:latin typeface="Times New Roman" panose="02020603050405020304" pitchFamily="18" charset="0"/>
                <a:cs typeface="Times New Roman" panose="02020603050405020304" pitchFamily="18" charset="0"/>
              </a:rPr>
              <a:t> kernel points.</a:t>
            </a:r>
            <a:endParaRPr kumimoji="0" lang="tr-TR" sz="1600" b="0" u="none" strike="noStrike" kern="0" cap="none" spc="0" normalizeH="0" baseline="0" noProof="0" dirty="0">
              <a:ln>
                <a:noFill/>
              </a:ln>
              <a:solidFill>
                <a:srgbClr val="606372"/>
              </a:solidFill>
              <a:effectLst/>
              <a:uLnTx/>
              <a:uFillTx/>
              <a:latin typeface="Times New Roman" panose="02020603050405020304" pitchFamily="18" charset="0"/>
              <a:cs typeface="Times New Roman" panose="02020603050405020304" pitchFamily="18" charset="0"/>
            </a:endParaRPr>
          </a:p>
        </p:txBody>
      </p:sp>
      <p:sp>
        <p:nvSpPr>
          <p:cNvPr id="215" name="Metin kutusu 214">
            <a:extLst>
              <a:ext uri="{FF2B5EF4-FFF2-40B4-BE49-F238E27FC236}">
                <a16:creationId xmlns:a16="http://schemas.microsoft.com/office/drawing/2014/main" id="{2670615D-E21B-36BB-014A-FB79AA85DF70}"/>
              </a:ext>
            </a:extLst>
          </p:cNvPr>
          <p:cNvSpPr txBox="1"/>
          <p:nvPr/>
        </p:nvSpPr>
        <p:spPr>
          <a:xfrm>
            <a:off x="7247941" y="3143858"/>
            <a:ext cx="1116374"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kern="0" dirty="0" err="1">
                <a:solidFill>
                  <a:srgbClr val="606372"/>
                </a:solidFill>
                <a:latin typeface="Times New Roman" panose="02020603050405020304" pitchFamily="18" charset="0"/>
                <a:cs typeface="Times New Roman" panose="02020603050405020304" pitchFamily="18" charset="0"/>
              </a:rPr>
              <a:t>Non</a:t>
            </a:r>
            <a:r>
              <a:rPr lang="tr-TR" sz="1600" kern="0" dirty="0">
                <a:solidFill>
                  <a:srgbClr val="606372"/>
                </a:solidFill>
                <a:latin typeface="Times New Roman" panose="02020603050405020304" pitchFamily="18" charset="0"/>
                <a:cs typeface="Times New Roman" panose="02020603050405020304" pitchFamily="18" charset="0"/>
              </a:rPr>
              <a:t>-kernel points.</a:t>
            </a:r>
            <a:endParaRPr kumimoji="0" lang="tr-TR" sz="1600" b="0" u="none" strike="noStrike" kern="0" cap="none" spc="0" normalizeH="0" baseline="0" noProof="0" dirty="0">
              <a:ln>
                <a:noFill/>
              </a:ln>
              <a:solidFill>
                <a:srgbClr val="606372"/>
              </a:solidFill>
              <a:effectLst/>
              <a:uLnTx/>
              <a:uFillTx/>
              <a:latin typeface="Times New Roman" panose="02020603050405020304" pitchFamily="18" charset="0"/>
              <a:cs typeface="Times New Roman" panose="02020603050405020304" pitchFamily="18" charset="0"/>
            </a:endParaRPr>
          </a:p>
        </p:txBody>
      </p:sp>
      <p:cxnSp>
        <p:nvCxnSpPr>
          <p:cNvPr id="216" name="Düz Ok Bağlayıcısı 215">
            <a:extLst>
              <a:ext uri="{FF2B5EF4-FFF2-40B4-BE49-F238E27FC236}">
                <a16:creationId xmlns:a16="http://schemas.microsoft.com/office/drawing/2014/main" id="{C1327426-B01B-5258-532A-24D14808763A}"/>
              </a:ext>
            </a:extLst>
          </p:cNvPr>
          <p:cNvCxnSpPr>
            <a:cxnSpLocks/>
          </p:cNvCxnSpPr>
          <p:nvPr/>
        </p:nvCxnSpPr>
        <p:spPr>
          <a:xfrm flipV="1">
            <a:off x="6712609" y="3737482"/>
            <a:ext cx="663503" cy="628007"/>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20" name="Düz Ok Bağlayıcısı 219">
            <a:extLst>
              <a:ext uri="{FF2B5EF4-FFF2-40B4-BE49-F238E27FC236}">
                <a16:creationId xmlns:a16="http://schemas.microsoft.com/office/drawing/2014/main" id="{AA6935EC-ACA1-DE90-7C66-FDCE72C97C95}"/>
              </a:ext>
            </a:extLst>
          </p:cNvPr>
          <p:cNvCxnSpPr>
            <a:cxnSpLocks/>
          </p:cNvCxnSpPr>
          <p:nvPr/>
        </p:nvCxnSpPr>
        <p:spPr>
          <a:xfrm flipV="1">
            <a:off x="5244713" y="3692661"/>
            <a:ext cx="2003228" cy="709966"/>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23" name="Metin kutusu 222">
            <a:extLst>
              <a:ext uri="{FF2B5EF4-FFF2-40B4-BE49-F238E27FC236}">
                <a16:creationId xmlns:a16="http://schemas.microsoft.com/office/drawing/2014/main" id="{94430129-D3F3-89D5-515A-E9D2EF4D9DCA}"/>
              </a:ext>
            </a:extLst>
          </p:cNvPr>
          <p:cNvSpPr txBox="1"/>
          <p:nvPr/>
        </p:nvSpPr>
        <p:spPr>
          <a:xfrm>
            <a:off x="3153227" y="3936215"/>
            <a:ext cx="1116374"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kern="0" dirty="0" err="1">
                <a:solidFill>
                  <a:srgbClr val="606372"/>
                </a:solidFill>
                <a:latin typeface="Times New Roman" panose="02020603050405020304" pitchFamily="18" charset="0"/>
                <a:cs typeface="Times New Roman" panose="02020603050405020304" pitchFamily="18" charset="0"/>
              </a:rPr>
              <a:t>Any</a:t>
            </a:r>
            <a:r>
              <a:rPr lang="tr-TR" sz="1600" kern="0" dirty="0">
                <a:solidFill>
                  <a:srgbClr val="606372"/>
                </a:solidFill>
                <a:latin typeface="Times New Roman" panose="02020603050405020304" pitchFamily="18" charset="0"/>
                <a:cs typeface="Times New Roman" panose="02020603050405020304" pitchFamily="18" charset="0"/>
              </a:rPr>
              <a:t> point is in the kernel.</a:t>
            </a:r>
            <a:endParaRPr kumimoji="0" lang="tr-TR" sz="1600" b="0" u="none" strike="noStrike" kern="0" cap="none" spc="0" normalizeH="0" baseline="0" noProof="0" dirty="0">
              <a:ln>
                <a:noFill/>
              </a:ln>
              <a:solidFill>
                <a:srgbClr val="606372"/>
              </a:solidFill>
              <a:effectLst/>
              <a:uLnTx/>
              <a:uFillTx/>
              <a:latin typeface="Times New Roman" panose="02020603050405020304" pitchFamily="18" charset="0"/>
              <a:cs typeface="Times New Roman" panose="02020603050405020304" pitchFamily="18" charset="0"/>
            </a:endParaRPr>
          </a:p>
        </p:txBody>
      </p:sp>
      <p:cxnSp>
        <p:nvCxnSpPr>
          <p:cNvPr id="230" name="Düz Ok Bağlayıcısı 229">
            <a:extLst>
              <a:ext uri="{FF2B5EF4-FFF2-40B4-BE49-F238E27FC236}">
                <a16:creationId xmlns:a16="http://schemas.microsoft.com/office/drawing/2014/main" id="{FAF2159C-D933-8E75-EA39-718BF833D4D9}"/>
              </a:ext>
            </a:extLst>
          </p:cNvPr>
          <p:cNvCxnSpPr>
            <a:cxnSpLocks/>
          </p:cNvCxnSpPr>
          <p:nvPr/>
        </p:nvCxnSpPr>
        <p:spPr>
          <a:xfrm flipV="1">
            <a:off x="1813027" y="3302487"/>
            <a:ext cx="2057498" cy="248214"/>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1FB00472-F12A-3375-B75B-AB44C0E359B9}"/>
              </a:ext>
            </a:extLst>
          </p:cNvPr>
          <p:cNvSpPr/>
          <p:nvPr/>
        </p:nvSpPr>
        <p:spPr>
          <a:xfrm>
            <a:off x="8544000" y="2493000"/>
            <a:ext cx="2592000" cy="2471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6" name="Rectangle 5">
            <a:extLst>
              <a:ext uri="{FF2B5EF4-FFF2-40B4-BE49-F238E27FC236}">
                <a16:creationId xmlns:a16="http://schemas.microsoft.com/office/drawing/2014/main" id="{419FEF9B-FAA2-1581-A456-9974C4CD9C39}"/>
              </a:ext>
            </a:extLst>
          </p:cNvPr>
          <p:cNvSpPr/>
          <p:nvPr/>
        </p:nvSpPr>
        <p:spPr>
          <a:xfrm>
            <a:off x="917190" y="2757582"/>
            <a:ext cx="2592000" cy="2471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 name="Rectangle 6">
            <a:extLst>
              <a:ext uri="{FF2B5EF4-FFF2-40B4-BE49-F238E27FC236}">
                <a16:creationId xmlns:a16="http://schemas.microsoft.com/office/drawing/2014/main" id="{150C3D9E-33E2-98F2-5D6C-A159F371ABB7}"/>
              </a:ext>
            </a:extLst>
          </p:cNvPr>
          <p:cNvSpPr/>
          <p:nvPr/>
        </p:nvSpPr>
        <p:spPr>
          <a:xfrm>
            <a:off x="1567123" y="3864759"/>
            <a:ext cx="2592000" cy="2471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 name="Rectangle 7">
            <a:extLst>
              <a:ext uri="{FF2B5EF4-FFF2-40B4-BE49-F238E27FC236}">
                <a16:creationId xmlns:a16="http://schemas.microsoft.com/office/drawing/2014/main" id="{7718BBE5-93AF-94A4-1F89-9D06071FA8CE}"/>
              </a:ext>
            </a:extLst>
          </p:cNvPr>
          <p:cNvSpPr/>
          <p:nvPr/>
        </p:nvSpPr>
        <p:spPr>
          <a:xfrm>
            <a:off x="1284537" y="2136194"/>
            <a:ext cx="2592000" cy="24710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3959117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0A54ABC-5B53-697B-CB40-CC9788EE6E62}"/>
              </a:ext>
            </a:extLst>
          </p:cNvPr>
          <p:cNvSpPr/>
          <p:nvPr/>
        </p:nvSpPr>
        <p:spPr>
          <a:xfrm>
            <a:off x="1596000" y="1881500"/>
            <a:ext cx="9000000" cy="421150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337D03E2-7414-5892-9DF9-4E3E2395F59F}"/>
              </a:ext>
            </a:extLst>
          </p:cNvPr>
          <p:cNvSpPr txBox="1"/>
          <p:nvPr/>
        </p:nvSpPr>
        <p:spPr>
          <a:xfrm>
            <a:off x="4152000" y="2231579"/>
            <a:ext cx="3888000" cy="3539430"/>
          </a:xfrm>
          <a:prstGeom prst="rect">
            <a:avLst/>
          </a:prstGeom>
          <a:noFill/>
        </p:spPr>
        <p:txBody>
          <a:bodyPr wrap="square" rtlCol="0">
            <a:spAutoFit/>
          </a:bodyPr>
          <a:lstStyle/>
          <a:p>
            <a:pPr algn="ctr"/>
            <a:r>
              <a:rPr lang="tr-TR" sz="2800" dirty="0">
                <a:latin typeface="Times New Roman" panose="02020603050405020304" pitchFamily="18" charset="0"/>
                <a:cs typeface="Times New Roman" panose="02020603050405020304" pitchFamily="18" charset="0"/>
              </a:rPr>
              <a:t>Our solution: </a:t>
            </a:r>
          </a:p>
          <a:p>
            <a:pPr algn="ctr"/>
            <a:endParaRPr lang="tr-TR" sz="2800" b="1" dirty="0">
              <a:latin typeface="Times New Roman" panose="02020603050405020304" pitchFamily="18" charset="0"/>
              <a:cs typeface="Times New Roman" panose="02020603050405020304" pitchFamily="18" charset="0"/>
            </a:endParaRPr>
          </a:p>
          <a:p>
            <a:pPr algn="ctr"/>
            <a:endParaRPr lang="tr-TR" sz="2800" b="1" dirty="0">
              <a:latin typeface="Times New Roman" panose="02020603050405020304" pitchFamily="18" charset="0"/>
              <a:cs typeface="Times New Roman" panose="02020603050405020304" pitchFamily="18" charset="0"/>
            </a:endParaRPr>
          </a:p>
          <a:p>
            <a:pPr algn="ctr"/>
            <a:r>
              <a:rPr lang="tr-TR" sz="5600" b="1" dirty="0">
                <a:solidFill>
                  <a:schemeClr val="tx2">
                    <a:lumMod val="75000"/>
                    <a:lumOff val="25000"/>
                  </a:schemeClr>
                </a:solidFill>
                <a:latin typeface="Times New Roman" panose="02020603050405020304" pitchFamily="18" charset="0"/>
                <a:cs typeface="Times New Roman" panose="02020603050405020304" pitchFamily="18" charset="0"/>
              </a:rPr>
              <a:t>Ker</a:t>
            </a:r>
            <a:r>
              <a:rPr lang="tr-TR" sz="5600" b="1" dirty="0">
                <a:solidFill>
                  <a:schemeClr val="accent1">
                    <a:lumMod val="60000"/>
                    <a:lumOff val="40000"/>
                  </a:schemeClr>
                </a:solidFill>
                <a:latin typeface="Times New Roman" panose="02020603050405020304" pitchFamily="18" charset="0"/>
                <a:cs typeface="Times New Roman" panose="02020603050405020304" pitchFamily="18" charset="0"/>
              </a:rPr>
              <a:t>Gen</a:t>
            </a:r>
          </a:p>
          <a:p>
            <a:pPr algn="ctr"/>
            <a:endParaRPr lang="tr-TR" sz="2800" b="1" dirty="0">
              <a:latin typeface="Times New Roman" panose="02020603050405020304" pitchFamily="18" charset="0"/>
              <a:cs typeface="Times New Roman" panose="02020603050405020304" pitchFamily="18" charset="0"/>
            </a:endParaRPr>
          </a:p>
          <a:p>
            <a:pPr algn="ctr"/>
            <a:endParaRPr lang="tr-TR" sz="2800" b="1" dirty="0">
              <a:latin typeface="Times New Roman" panose="02020603050405020304" pitchFamily="18" charset="0"/>
              <a:cs typeface="Times New Roman" panose="02020603050405020304" pitchFamily="18" charset="0"/>
            </a:endParaRPr>
          </a:p>
          <a:p>
            <a:pPr algn="ctr"/>
            <a:r>
              <a:rPr lang="tr-TR" sz="2800" dirty="0"/>
              <a:t>‘Kernel Generation’</a:t>
            </a:r>
          </a:p>
        </p:txBody>
      </p:sp>
    </p:spTree>
    <p:extLst>
      <p:ext uri="{BB962C8B-B14F-4D97-AF65-F5344CB8AC3E}">
        <p14:creationId xmlns:p14="http://schemas.microsoft.com/office/powerpoint/2010/main" val="744637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02CC7F-E5D8-F7A0-8D92-D47D70E2C385}"/>
              </a:ext>
            </a:extLst>
          </p:cNvPr>
          <p:cNvSpPr>
            <a:spLocks noGrp="1"/>
          </p:cNvSpPr>
          <p:nvPr>
            <p:ph type="title"/>
          </p:nvPr>
        </p:nvSpPr>
        <p:spPr/>
        <p:txBody>
          <a:bodyPr/>
          <a:lstStyle/>
          <a:p>
            <a:r>
              <a:rPr lang="tr-TR" b="1" dirty="0" err="1">
                <a:solidFill>
                  <a:schemeClr val="tx2">
                    <a:lumMod val="75000"/>
                    <a:lumOff val="25000"/>
                  </a:schemeClr>
                </a:solidFill>
              </a:rPr>
              <a:t>Overview</a:t>
            </a:r>
            <a:endParaRPr lang="tr-TR" dirty="0"/>
          </a:p>
        </p:txBody>
      </p:sp>
      <p:sp>
        <p:nvSpPr>
          <p:cNvPr id="3" name="İçerik Yer Tutucusu 2">
            <a:extLst>
              <a:ext uri="{FF2B5EF4-FFF2-40B4-BE49-F238E27FC236}">
                <a16:creationId xmlns:a16="http://schemas.microsoft.com/office/drawing/2014/main" id="{177D23B1-9B95-C760-96B3-AA1AA86EDD2A}"/>
              </a:ext>
            </a:extLst>
          </p:cNvPr>
          <p:cNvSpPr>
            <a:spLocks noGrp="1"/>
          </p:cNvSpPr>
          <p:nvPr>
            <p:ph idx="1"/>
          </p:nvPr>
        </p:nvSpPr>
        <p:spPr/>
        <p:txBody>
          <a:bodyPr>
            <a:normAutofit/>
          </a:bodyPr>
          <a:lstStyle/>
          <a:p>
            <a:pPr marL="0" indent="0" algn="just">
              <a:buNone/>
            </a:pPr>
            <a:r>
              <a:rPr lang="en-US" sz="1800" b="0" i="0" u="none" strike="noStrike" baseline="0" dirty="0">
                <a:latin typeface="Times New Roman" panose="02020603050405020304" pitchFamily="18" charset="0"/>
                <a:cs typeface="Times New Roman" panose="02020603050405020304" pitchFamily="18" charset="0"/>
              </a:rPr>
              <a:t>KerGen </a:t>
            </a:r>
            <a:r>
              <a:rPr lang="tr-TR" sz="1800" b="0" i="0" u="none" strike="noStrike" baseline="0" dirty="0">
                <a:latin typeface="Times New Roman" panose="02020603050405020304" pitchFamily="18" charset="0"/>
                <a:cs typeface="Times New Roman" panose="02020603050405020304" pitchFamily="18" charset="0"/>
              </a:rPr>
              <a:t>a</a:t>
            </a:r>
            <a:r>
              <a:rPr lang="en-US" sz="1800" b="0" i="0" u="none" strike="noStrike" baseline="0" dirty="0" err="1">
                <a:latin typeface="Times New Roman" panose="02020603050405020304" pitchFamily="18" charset="0"/>
                <a:cs typeface="Times New Roman" panose="02020603050405020304" pitchFamily="18" charset="0"/>
              </a:rPr>
              <a:t>lgorithm</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employs </a:t>
            </a:r>
            <a:endParaRPr lang="tr-TR" sz="1800" b="0" i="0" u="none" strike="noStrike" baseline="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E</a:t>
            </a:r>
            <a:r>
              <a:rPr lang="en-US" sz="1800" b="0" i="0" u="none" strike="noStrike" baseline="0" dirty="0" err="1">
                <a:latin typeface="Times New Roman" panose="02020603050405020304" pitchFamily="18" charset="0"/>
                <a:cs typeface="Times New Roman" panose="02020603050405020304" pitchFamily="18" charset="0"/>
              </a:rPr>
              <a:t>fficient</a:t>
            </a:r>
            <a:r>
              <a:rPr lang="en-US" sz="1800" b="0" i="0" u="none" strike="noStrike" baseline="0" dirty="0">
                <a:latin typeface="Times New Roman" panose="02020603050405020304" pitchFamily="18" charset="0"/>
                <a:cs typeface="Times New Roman" panose="02020603050405020304" pitchFamily="18" charset="0"/>
              </a:rPr>
              <a:t> plane-plane and</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line-plane intersections, </a:t>
            </a:r>
            <a:endParaRPr lang="tr-TR" sz="180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P</a:t>
            </a:r>
            <a:r>
              <a:rPr lang="en-US" sz="1800" b="0" i="0" u="none" strike="noStrike" baseline="0" dirty="0" err="1">
                <a:latin typeface="Times New Roman" panose="02020603050405020304" pitchFamily="18" charset="0"/>
                <a:cs typeface="Times New Roman" panose="02020603050405020304" pitchFamily="18" charset="0"/>
              </a:rPr>
              <a:t>oint</a:t>
            </a:r>
            <a:r>
              <a:rPr lang="en-US" sz="1800" b="0" i="0" u="none" strike="noStrike" baseline="0" dirty="0">
                <a:latin typeface="Times New Roman" panose="02020603050405020304" pitchFamily="18" charset="0"/>
                <a:cs typeface="Times New Roman" panose="02020603050405020304" pitchFamily="18" charset="0"/>
              </a:rPr>
              <a:t> classifications based on their positions relative to planes. </a:t>
            </a: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endParaRPr lang="tr-TR" sz="1800" i="0" u="none" strike="noStrike" baseline="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937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02CC7F-E5D8-F7A0-8D92-D47D70E2C385}"/>
              </a:ext>
            </a:extLst>
          </p:cNvPr>
          <p:cNvSpPr>
            <a:spLocks noGrp="1"/>
          </p:cNvSpPr>
          <p:nvPr>
            <p:ph type="title"/>
          </p:nvPr>
        </p:nvSpPr>
        <p:spPr/>
        <p:txBody>
          <a:bodyPr/>
          <a:lstStyle/>
          <a:p>
            <a:r>
              <a:rPr lang="tr-TR" b="1" dirty="0" err="1">
                <a:solidFill>
                  <a:schemeClr val="tx2">
                    <a:lumMod val="75000"/>
                    <a:lumOff val="25000"/>
                  </a:schemeClr>
                </a:solidFill>
              </a:rPr>
              <a:t>Contributions</a:t>
            </a:r>
            <a:endParaRPr lang="tr-TR" dirty="0"/>
          </a:p>
        </p:txBody>
      </p:sp>
      <p:sp>
        <p:nvSpPr>
          <p:cNvPr id="3" name="İçerik Yer Tutucusu 2">
            <a:extLst>
              <a:ext uri="{FF2B5EF4-FFF2-40B4-BE49-F238E27FC236}">
                <a16:creationId xmlns:a16="http://schemas.microsoft.com/office/drawing/2014/main" id="{177D23B1-9B95-C760-96B3-AA1AA86EDD2A}"/>
              </a:ext>
            </a:extLst>
          </p:cNvPr>
          <p:cNvSpPr>
            <a:spLocks noGrp="1"/>
          </p:cNvSpPr>
          <p:nvPr>
            <p:ph idx="1"/>
          </p:nvPr>
        </p:nvSpPr>
        <p:spPr/>
        <p:txBody>
          <a:bodyPr>
            <a:normAutofit/>
          </a:bodyPr>
          <a:lstStyle/>
          <a:p>
            <a:pPr marL="0" indent="0" algn="just">
              <a:buNone/>
            </a:pPr>
            <a:r>
              <a:rPr lang="en-US" sz="1800" b="0" i="0" u="none" strike="noStrike" baseline="0" dirty="0">
                <a:latin typeface="Times New Roman" panose="02020603050405020304" pitchFamily="18" charset="0"/>
                <a:cs typeface="Times New Roman" panose="02020603050405020304" pitchFamily="18" charset="0"/>
              </a:rPr>
              <a:t>KerGen </a:t>
            </a:r>
            <a:r>
              <a:rPr lang="tr-TR" sz="1800" b="0" i="0" u="none" strike="noStrike" baseline="0" dirty="0">
                <a:latin typeface="Times New Roman" panose="02020603050405020304" pitchFamily="18" charset="0"/>
                <a:cs typeface="Times New Roman" panose="02020603050405020304" pitchFamily="18" charset="0"/>
              </a:rPr>
              <a:t>a</a:t>
            </a:r>
            <a:r>
              <a:rPr lang="en-US" sz="1800" b="0" i="0" u="none" strike="noStrike" baseline="0" dirty="0" err="1">
                <a:latin typeface="Times New Roman" panose="02020603050405020304" pitchFamily="18" charset="0"/>
                <a:cs typeface="Times New Roman" panose="02020603050405020304" pitchFamily="18" charset="0"/>
              </a:rPr>
              <a:t>lgorithm</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employs </a:t>
            </a:r>
            <a:endParaRPr lang="tr-TR" sz="1800" b="0" i="0" u="none" strike="noStrike" baseline="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E</a:t>
            </a:r>
            <a:r>
              <a:rPr lang="en-US" sz="1800" b="0" i="0" u="none" strike="noStrike" baseline="0" dirty="0" err="1">
                <a:latin typeface="Times New Roman" panose="02020603050405020304" pitchFamily="18" charset="0"/>
                <a:cs typeface="Times New Roman" panose="02020603050405020304" pitchFamily="18" charset="0"/>
              </a:rPr>
              <a:t>fficient</a:t>
            </a:r>
            <a:r>
              <a:rPr lang="en-US" sz="1800" b="0" i="0" u="none" strike="noStrike" baseline="0" dirty="0">
                <a:latin typeface="Times New Roman" panose="02020603050405020304" pitchFamily="18" charset="0"/>
                <a:cs typeface="Times New Roman" panose="02020603050405020304" pitchFamily="18" charset="0"/>
              </a:rPr>
              <a:t> plane-plane and</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line-plane intersections, </a:t>
            </a:r>
            <a:endParaRPr lang="tr-TR" sz="180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P</a:t>
            </a:r>
            <a:r>
              <a:rPr lang="en-US" sz="1800" b="0" i="0" u="none" strike="noStrike" baseline="0" dirty="0" err="1">
                <a:latin typeface="Times New Roman" panose="02020603050405020304" pitchFamily="18" charset="0"/>
                <a:cs typeface="Times New Roman" panose="02020603050405020304" pitchFamily="18" charset="0"/>
              </a:rPr>
              <a:t>oint</a:t>
            </a:r>
            <a:r>
              <a:rPr lang="en-US" sz="1800" b="0" i="0" u="none" strike="noStrike" baseline="0" dirty="0">
                <a:latin typeface="Times New Roman" panose="02020603050405020304" pitchFamily="18" charset="0"/>
                <a:cs typeface="Times New Roman" panose="02020603050405020304" pitchFamily="18" charset="0"/>
              </a:rPr>
              <a:t> classifications based on their positions relative to planes. </a:t>
            </a: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342900" indent="-342900" algn="just">
              <a:buAutoNum type="arabicPeriod"/>
            </a:pPr>
            <a:r>
              <a:rPr lang="tr-TR" sz="1800" dirty="0" err="1">
                <a:latin typeface="Times New Roman" panose="02020603050405020304" pitchFamily="18" charset="0"/>
                <a:cs typeface="Times New Roman" panose="02020603050405020304" pitchFamily="18" charset="0"/>
              </a:rPr>
              <a:t>S</a:t>
            </a:r>
            <a:r>
              <a:rPr lang="tr-TR" sz="1800" b="0" i="0" u="none" strike="noStrike" baseline="0" dirty="0" err="1">
                <a:latin typeface="Times New Roman" panose="02020603050405020304" pitchFamily="18" charset="0"/>
                <a:cs typeface="Times New Roman" panose="02020603050405020304" pitchFamily="18" charset="0"/>
              </a:rPr>
              <a:t>ignificantly</a:t>
            </a:r>
            <a:r>
              <a:rPr lang="tr-TR" sz="1800" b="0" i="0" u="none" strike="noStrike" baseline="0" dirty="0">
                <a:latin typeface="Times New Roman" panose="02020603050405020304" pitchFamily="18" charset="0"/>
                <a:cs typeface="Times New Roman" panose="02020603050405020304" pitchFamily="18" charset="0"/>
              </a:rPr>
              <a:t> faster </a:t>
            </a:r>
            <a:r>
              <a:rPr lang="tr-TR" sz="1800" b="0" i="0" u="none" strike="noStrike" baseline="0" dirty="0" err="1">
                <a:latin typeface="Times New Roman" panose="02020603050405020304" pitchFamily="18" charset="0"/>
                <a:cs typeface="Times New Roman" panose="02020603050405020304" pitchFamily="18" charset="0"/>
              </a:rPr>
              <a:t>execution</a:t>
            </a:r>
            <a:r>
              <a:rPr lang="tr-TR" sz="1800" b="0" i="0" u="none" strike="noStrike" baseline="0" dirty="0">
                <a:latin typeface="Times New Roman" panose="02020603050405020304" pitchFamily="18" charset="0"/>
                <a:cs typeface="Times New Roman" panose="02020603050405020304" pitchFamily="18" charset="0"/>
              </a:rPr>
              <a:t> times</a:t>
            </a:r>
            <a:endParaRPr lang="tr-TR" sz="1800" b="1" i="0" u="none" strike="noStrike" baseline="0" dirty="0">
              <a:solidFill>
                <a:schemeClr val="tx2">
                  <a:lumMod val="75000"/>
                  <a:lumOff val="25000"/>
                </a:schemeClr>
              </a:solidFill>
              <a:latin typeface="Times New Roman" panose="02020603050405020304" pitchFamily="18" charset="0"/>
              <a:cs typeface="Times New Roman" panose="02020603050405020304" pitchFamily="18" charset="0"/>
              <a:sym typeface="Wingdings" panose="05000000000000000000" pitchFamily="2" charset="2"/>
            </a:endParaRPr>
          </a:p>
          <a:p>
            <a:pPr marL="0" indent="0" algn="just">
              <a:buNone/>
            </a:pPr>
            <a:r>
              <a:rPr lang="tr-TR" sz="1800" i="0" u="none" strike="noStrike" baseline="0" dirty="0">
                <a:latin typeface="Times New Roman" panose="02020603050405020304" pitchFamily="18" charset="0"/>
                <a:cs typeface="Times New Roman" panose="02020603050405020304" pitchFamily="18" charset="0"/>
              </a:rPr>
              <a:t>      </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a:t>
            </a:r>
            <a:r>
              <a:rPr lang="tr-TR" sz="1800" i="0" u="none" strike="noStrike" baseline="0" dirty="0" err="1">
                <a:latin typeface="Times New Roman" panose="02020603050405020304" pitchFamily="18" charset="0"/>
                <a:cs typeface="Times New Roman" panose="02020603050405020304" pitchFamily="18" charset="0"/>
                <a:sym typeface="Wingdings" panose="05000000000000000000" pitchFamily="2" charset="2"/>
              </a:rPr>
              <a:t>Earlier</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a</a:t>
            </a:r>
            <a:r>
              <a:rPr lang="tr-TR" sz="1800" i="0" u="none" strike="noStrike" baseline="0" dirty="0" err="1">
                <a:latin typeface="Times New Roman" panose="02020603050405020304" pitchFamily="18" charset="0"/>
                <a:cs typeface="Times New Roman" panose="02020603050405020304" pitchFamily="18" charset="0"/>
                <a:sym typeface="Wingdings" panose="05000000000000000000" pitchFamily="2" charset="2"/>
              </a:rPr>
              <a:t>vailability</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of the kernel</a:t>
            </a:r>
          </a:p>
          <a:p>
            <a:pPr marL="0" indent="0" algn="just">
              <a:buNone/>
            </a:pPr>
            <a:endParaRPr lang="tr-TR" sz="1800" i="0" u="none" strike="noStrike" baseline="0" dirty="0">
              <a:latin typeface="Times New Roman" panose="02020603050405020304" pitchFamily="18" charset="0"/>
              <a:cs typeface="Times New Roman" panose="02020603050405020304" pitchFamily="18" charset="0"/>
            </a:endParaRPr>
          </a:p>
        </p:txBody>
      </p:sp>
      <p:sp>
        <p:nvSpPr>
          <p:cNvPr id="7" name="Dikdörtgen: Köşeleri Yuvarlatılmış 6">
            <a:extLst>
              <a:ext uri="{FF2B5EF4-FFF2-40B4-BE49-F238E27FC236}">
                <a16:creationId xmlns:a16="http://schemas.microsoft.com/office/drawing/2014/main" id="{809005A5-2F17-081D-A8E3-07C54F9F76B1}"/>
              </a:ext>
            </a:extLst>
          </p:cNvPr>
          <p:cNvSpPr/>
          <p:nvPr/>
        </p:nvSpPr>
        <p:spPr>
          <a:xfrm>
            <a:off x="5160000" y="3309037"/>
            <a:ext cx="1872000" cy="4320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tx2">
                    <a:lumMod val="75000"/>
                    <a:lumOff val="25000"/>
                  </a:schemeClr>
                </a:solidFill>
                <a:latin typeface="Times New Roman" panose="02020603050405020304" pitchFamily="18" charset="0"/>
                <a:cs typeface="Times New Roman" panose="02020603050405020304" pitchFamily="18" charset="0"/>
              </a:rPr>
              <a:t>Efficiency</a:t>
            </a:r>
            <a:endParaRPr lang="tr-TR"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11" name="Sağ Ayraç 10">
            <a:extLst>
              <a:ext uri="{FF2B5EF4-FFF2-40B4-BE49-F238E27FC236}">
                <a16:creationId xmlns:a16="http://schemas.microsoft.com/office/drawing/2014/main" id="{581A2768-0B4A-2170-5604-D1ECA5ADDCE8}"/>
              </a:ext>
            </a:extLst>
          </p:cNvPr>
          <p:cNvSpPr/>
          <p:nvPr/>
        </p:nvSpPr>
        <p:spPr>
          <a:xfrm>
            <a:off x="4867200" y="3309037"/>
            <a:ext cx="148800" cy="504000"/>
          </a:xfrm>
          <a:prstGeom prst="rightBrace">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1730710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02CC7F-E5D8-F7A0-8D92-D47D70E2C385}"/>
              </a:ext>
            </a:extLst>
          </p:cNvPr>
          <p:cNvSpPr>
            <a:spLocks noGrp="1"/>
          </p:cNvSpPr>
          <p:nvPr>
            <p:ph type="title"/>
          </p:nvPr>
        </p:nvSpPr>
        <p:spPr/>
        <p:txBody>
          <a:bodyPr/>
          <a:lstStyle/>
          <a:p>
            <a:r>
              <a:rPr lang="tr-TR" b="1" dirty="0" err="1">
                <a:solidFill>
                  <a:schemeClr val="tx2">
                    <a:lumMod val="75000"/>
                    <a:lumOff val="25000"/>
                  </a:schemeClr>
                </a:solidFill>
              </a:rPr>
              <a:t>Contributions</a:t>
            </a:r>
            <a:endParaRPr lang="tr-TR" dirty="0"/>
          </a:p>
        </p:txBody>
      </p:sp>
      <p:sp>
        <p:nvSpPr>
          <p:cNvPr id="3" name="İçerik Yer Tutucusu 2">
            <a:extLst>
              <a:ext uri="{FF2B5EF4-FFF2-40B4-BE49-F238E27FC236}">
                <a16:creationId xmlns:a16="http://schemas.microsoft.com/office/drawing/2014/main" id="{177D23B1-9B95-C760-96B3-AA1AA86EDD2A}"/>
              </a:ext>
            </a:extLst>
          </p:cNvPr>
          <p:cNvSpPr>
            <a:spLocks noGrp="1"/>
          </p:cNvSpPr>
          <p:nvPr>
            <p:ph idx="1"/>
          </p:nvPr>
        </p:nvSpPr>
        <p:spPr/>
        <p:txBody>
          <a:bodyPr>
            <a:normAutofit/>
          </a:bodyPr>
          <a:lstStyle/>
          <a:p>
            <a:pPr marL="0" indent="0" algn="just">
              <a:buNone/>
            </a:pPr>
            <a:r>
              <a:rPr lang="en-US" sz="1800" b="0" i="0" u="none" strike="noStrike" baseline="0" dirty="0">
                <a:latin typeface="Times New Roman" panose="02020603050405020304" pitchFamily="18" charset="0"/>
                <a:cs typeface="Times New Roman" panose="02020603050405020304" pitchFamily="18" charset="0"/>
              </a:rPr>
              <a:t>KerGen </a:t>
            </a:r>
            <a:r>
              <a:rPr lang="tr-TR" sz="1800" b="0" i="0" u="none" strike="noStrike" baseline="0" dirty="0">
                <a:latin typeface="Times New Roman" panose="02020603050405020304" pitchFamily="18" charset="0"/>
                <a:cs typeface="Times New Roman" panose="02020603050405020304" pitchFamily="18" charset="0"/>
              </a:rPr>
              <a:t>a</a:t>
            </a:r>
            <a:r>
              <a:rPr lang="en-US" sz="1800" b="0" i="0" u="none" strike="noStrike" baseline="0" dirty="0" err="1">
                <a:latin typeface="Times New Roman" panose="02020603050405020304" pitchFamily="18" charset="0"/>
                <a:cs typeface="Times New Roman" panose="02020603050405020304" pitchFamily="18" charset="0"/>
              </a:rPr>
              <a:t>lgorithm</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employs </a:t>
            </a:r>
            <a:endParaRPr lang="tr-TR" sz="1800" b="0" i="0" u="none" strike="noStrike" baseline="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E</a:t>
            </a:r>
            <a:r>
              <a:rPr lang="en-US" sz="1800" b="0" i="0" u="none" strike="noStrike" baseline="0" dirty="0" err="1">
                <a:latin typeface="Times New Roman" panose="02020603050405020304" pitchFamily="18" charset="0"/>
                <a:cs typeface="Times New Roman" panose="02020603050405020304" pitchFamily="18" charset="0"/>
              </a:rPr>
              <a:t>fficient</a:t>
            </a:r>
            <a:r>
              <a:rPr lang="en-US" sz="1800" b="0" i="0" u="none" strike="noStrike" baseline="0" dirty="0">
                <a:latin typeface="Times New Roman" panose="02020603050405020304" pitchFamily="18" charset="0"/>
                <a:cs typeface="Times New Roman" panose="02020603050405020304" pitchFamily="18" charset="0"/>
              </a:rPr>
              <a:t> plane-plane and</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line-plane intersections, </a:t>
            </a:r>
            <a:endParaRPr lang="tr-TR" sz="180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P</a:t>
            </a:r>
            <a:r>
              <a:rPr lang="en-US" sz="1800" b="0" i="0" u="none" strike="noStrike" baseline="0" dirty="0" err="1">
                <a:latin typeface="Times New Roman" panose="02020603050405020304" pitchFamily="18" charset="0"/>
                <a:cs typeface="Times New Roman" panose="02020603050405020304" pitchFamily="18" charset="0"/>
              </a:rPr>
              <a:t>oint</a:t>
            </a:r>
            <a:r>
              <a:rPr lang="en-US" sz="1800" b="0" i="0" u="none" strike="noStrike" baseline="0" dirty="0">
                <a:latin typeface="Times New Roman" panose="02020603050405020304" pitchFamily="18" charset="0"/>
                <a:cs typeface="Times New Roman" panose="02020603050405020304" pitchFamily="18" charset="0"/>
              </a:rPr>
              <a:t> classifications based on their positions relative to planes. </a:t>
            </a: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342900" indent="-342900" algn="just">
              <a:buAutoNum type="arabicPeriod"/>
            </a:pPr>
            <a:r>
              <a:rPr lang="tr-TR" sz="1800" dirty="0" err="1">
                <a:latin typeface="Times New Roman" panose="02020603050405020304" pitchFamily="18" charset="0"/>
                <a:cs typeface="Times New Roman" panose="02020603050405020304" pitchFamily="18" charset="0"/>
              </a:rPr>
              <a:t>S</a:t>
            </a:r>
            <a:r>
              <a:rPr lang="tr-TR" sz="1800" b="0" i="0" u="none" strike="noStrike" baseline="0" dirty="0" err="1">
                <a:latin typeface="Times New Roman" panose="02020603050405020304" pitchFamily="18" charset="0"/>
                <a:cs typeface="Times New Roman" panose="02020603050405020304" pitchFamily="18" charset="0"/>
              </a:rPr>
              <a:t>ignificantly</a:t>
            </a:r>
            <a:r>
              <a:rPr lang="tr-TR" sz="1800" b="0" i="0" u="none" strike="noStrike" baseline="0" dirty="0">
                <a:latin typeface="Times New Roman" panose="02020603050405020304" pitchFamily="18" charset="0"/>
                <a:cs typeface="Times New Roman" panose="02020603050405020304" pitchFamily="18" charset="0"/>
              </a:rPr>
              <a:t> faster </a:t>
            </a:r>
            <a:r>
              <a:rPr lang="tr-TR" sz="1800" b="0" i="0" u="none" strike="noStrike" baseline="0" dirty="0" err="1">
                <a:latin typeface="Times New Roman" panose="02020603050405020304" pitchFamily="18" charset="0"/>
                <a:cs typeface="Times New Roman" panose="02020603050405020304" pitchFamily="18" charset="0"/>
              </a:rPr>
              <a:t>execution</a:t>
            </a:r>
            <a:r>
              <a:rPr lang="tr-TR" sz="1800" b="0" i="0" u="none" strike="noStrike" baseline="0" dirty="0">
                <a:latin typeface="Times New Roman" panose="02020603050405020304" pitchFamily="18" charset="0"/>
                <a:cs typeface="Times New Roman" panose="02020603050405020304" pitchFamily="18" charset="0"/>
              </a:rPr>
              <a:t> times</a:t>
            </a:r>
            <a:endParaRPr lang="tr-TR" sz="1800" b="1" i="0" u="none" strike="noStrike" baseline="0" dirty="0">
              <a:solidFill>
                <a:schemeClr val="tx2">
                  <a:lumMod val="75000"/>
                  <a:lumOff val="25000"/>
                </a:schemeClr>
              </a:solidFill>
              <a:latin typeface="Times New Roman" panose="02020603050405020304" pitchFamily="18" charset="0"/>
              <a:cs typeface="Times New Roman" panose="02020603050405020304" pitchFamily="18" charset="0"/>
              <a:sym typeface="Wingdings" panose="05000000000000000000" pitchFamily="2" charset="2"/>
            </a:endParaRPr>
          </a:p>
          <a:p>
            <a:pPr marL="0" indent="0" algn="just">
              <a:buNone/>
            </a:pPr>
            <a:r>
              <a:rPr lang="tr-TR" sz="1800" i="0" u="none" strike="noStrike" baseline="0" dirty="0">
                <a:latin typeface="Times New Roman" panose="02020603050405020304" pitchFamily="18" charset="0"/>
                <a:cs typeface="Times New Roman" panose="02020603050405020304" pitchFamily="18" charset="0"/>
              </a:rPr>
              <a:t>      </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a:t>
            </a:r>
            <a:r>
              <a:rPr lang="tr-TR" sz="1800" i="0" u="none" strike="noStrike" baseline="0" dirty="0" err="1">
                <a:latin typeface="Times New Roman" panose="02020603050405020304" pitchFamily="18" charset="0"/>
                <a:cs typeface="Times New Roman" panose="02020603050405020304" pitchFamily="18" charset="0"/>
                <a:sym typeface="Wingdings" panose="05000000000000000000" pitchFamily="2" charset="2"/>
              </a:rPr>
              <a:t>Earlier</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a</a:t>
            </a:r>
            <a:r>
              <a:rPr lang="tr-TR" sz="1800" i="0" u="none" strike="noStrike" baseline="0" dirty="0" err="1">
                <a:latin typeface="Times New Roman" panose="02020603050405020304" pitchFamily="18" charset="0"/>
                <a:cs typeface="Times New Roman" panose="02020603050405020304" pitchFamily="18" charset="0"/>
                <a:sym typeface="Wingdings" panose="05000000000000000000" pitchFamily="2" charset="2"/>
              </a:rPr>
              <a:t>valiability</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of the kernel</a:t>
            </a:r>
          </a:p>
          <a:p>
            <a:pPr marL="0" indent="0" algn="just">
              <a:buNone/>
            </a:pPr>
            <a:endParaRPr lang="tr-TR" sz="1800" i="0" u="none" strike="noStrike" baseline="0" dirty="0">
              <a:latin typeface="Times New Roman" panose="02020603050405020304" pitchFamily="18" charset="0"/>
              <a:cs typeface="Times New Roman" panose="02020603050405020304" pitchFamily="18" charset="0"/>
            </a:endParaRPr>
          </a:p>
          <a:p>
            <a:pPr marL="342900" indent="-342900" algn="just">
              <a:buFont typeface="+mj-lt"/>
              <a:buAutoNum type="arabicPeriod" startAt="2"/>
            </a:pPr>
            <a:r>
              <a:rPr lang="tr-TR" sz="1800" dirty="0">
                <a:latin typeface="Times New Roman" panose="02020603050405020304" pitchFamily="18" charset="0"/>
                <a:cs typeface="Times New Roman" panose="02020603050405020304" pitchFamily="18" charset="0"/>
              </a:rPr>
              <a:t>Kernel </a:t>
            </a:r>
            <a:r>
              <a:rPr lang="tr-TR" sz="1800" dirty="0" err="1">
                <a:latin typeface="Times New Roman" panose="02020603050405020304" pitchFamily="18" charset="0"/>
                <a:cs typeface="Times New Roman" panose="02020603050405020304" pitchFamily="18" charset="0"/>
              </a:rPr>
              <a:t>generation</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starting</a:t>
            </a:r>
            <a:r>
              <a:rPr lang="tr-TR" sz="1800" dirty="0">
                <a:latin typeface="Times New Roman" panose="02020603050405020304" pitchFamily="18" charset="0"/>
                <a:cs typeface="Times New Roman" panose="02020603050405020304" pitchFamily="18" charset="0"/>
              </a:rPr>
              <a:t> from </a:t>
            </a:r>
            <a:r>
              <a:rPr lang="tr-TR" sz="1800" dirty="0" err="1">
                <a:latin typeface="Times New Roman" panose="02020603050405020304" pitchFamily="18" charset="0"/>
                <a:cs typeface="Times New Roman" panose="02020603050405020304" pitchFamily="18" charset="0"/>
              </a:rPr>
              <a:t>any</a:t>
            </a:r>
            <a:r>
              <a:rPr lang="tr-TR" sz="1800" dirty="0">
                <a:latin typeface="Times New Roman" panose="02020603050405020304" pitchFamily="18" charset="0"/>
                <a:cs typeface="Times New Roman" panose="02020603050405020304" pitchFamily="18" charset="0"/>
              </a:rPr>
              <a:t> point and </a:t>
            </a:r>
            <a:r>
              <a:rPr lang="tr-TR" sz="1800" dirty="0" err="1">
                <a:latin typeface="Times New Roman" panose="02020603050405020304" pitchFamily="18" charset="0"/>
                <a:cs typeface="Times New Roman" panose="02020603050405020304" pitchFamily="18" charset="0"/>
              </a:rPr>
              <a:t>any</a:t>
            </a:r>
            <a:r>
              <a:rPr lang="tr-TR" sz="1800" dirty="0">
                <a:latin typeface="Times New Roman" panose="02020603050405020304" pitchFamily="18" charset="0"/>
                <a:cs typeface="Times New Roman" panose="02020603050405020304" pitchFamily="18" charset="0"/>
              </a:rPr>
              <a:t> direction </a:t>
            </a:r>
            <a:r>
              <a:rPr lang="tr-TR" sz="1800" b="1" dirty="0">
                <a:solidFill>
                  <a:schemeClr val="tx2">
                    <a:lumMod val="75000"/>
                    <a:lumOff val="25000"/>
                  </a:schemeClr>
                </a:solidFill>
                <a:latin typeface="Times New Roman" panose="02020603050405020304" pitchFamily="18" charset="0"/>
                <a:cs typeface="Times New Roman" panose="02020603050405020304" pitchFamily="18" charset="0"/>
              </a:rPr>
              <a:t> </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sym typeface="Wingdings" panose="05000000000000000000" pitchFamily="2" charset="2"/>
              </a:rPr>
              <a:t> K</a:t>
            </a:r>
            <a:r>
              <a:rPr lang="tr-TR" sz="1800" dirty="0">
                <a:latin typeface="Times New Roman" panose="02020603050405020304" pitchFamily="18" charset="0"/>
                <a:cs typeface="Times New Roman" panose="02020603050405020304" pitchFamily="18" charset="0"/>
              </a:rPr>
              <a:t>ernel-</a:t>
            </a:r>
            <a:r>
              <a:rPr lang="tr-TR" sz="1800" dirty="0" err="1">
                <a:latin typeface="Times New Roman" panose="02020603050405020304" pitchFamily="18" charset="0"/>
                <a:cs typeface="Times New Roman" panose="02020603050405020304" pitchFamily="18" charset="0"/>
              </a:rPr>
              <a:t>aware</a:t>
            </a:r>
            <a:r>
              <a:rPr lang="tr-TR" sz="1800" dirty="0">
                <a:latin typeface="Times New Roman" panose="02020603050405020304" pitchFamily="18" charset="0"/>
                <a:cs typeface="Times New Roman" panose="02020603050405020304" pitchFamily="18" charset="0"/>
              </a:rPr>
              <a:t> shape </a:t>
            </a:r>
            <a:r>
              <a:rPr lang="tr-TR" sz="1800" dirty="0" err="1">
                <a:latin typeface="Times New Roman" panose="02020603050405020304" pitchFamily="18" charset="0"/>
                <a:cs typeface="Times New Roman" panose="02020603050405020304" pitchFamily="18" charset="0"/>
              </a:rPr>
              <a:t>design</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given</a:t>
            </a:r>
            <a:r>
              <a:rPr lang="tr-TR" sz="1800" dirty="0">
                <a:latin typeface="Times New Roman" panose="02020603050405020304" pitchFamily="18" charset="0"/>
                <a:cs typeface="Times New Roman" panose="02020603050405020304" pitchFamily="18" charset="0"/>
              </a:rPr>
              <a:t> the kernel, how to </a:t>
            </a:r>
            <a:r>
              <a:rPr lang="tr-TR" sz="1800" dirty="0" err="1">
                <a:latin typeface="Times New Roman" panose="02020603050405020304" pitchFamily="18" charset="0"/>
                <a:cs typeface="Times New Roman" panose="02020603050405020304" pitchFamily="18" charset="0"/>
              </a:rPr>
              <a:t>design</a:t>
            </a:r>
            <a:r>
              <a:rPr lang="tr-TR" sz="1800" dirty="0">
                <a:latin typeface="Times New Roman" panose="02020603050405020304" pitchFamily="18" charset="0"/>
                <a:cs typeface="Times New Roman" panose="02020603050405020304" pitchFamily="18" charset="0"/>
              </a:rPr>
              <a:t> a shape?</a:t>
            </a:r>
          </a:p>
        </p:txBody>
      </p:sp>
      <p:sp>
        <p:nvSpPr>
          <p:cNvPr id="7" name="Dikdörtgen: Köşeleri Yuvarlatılmış 6">
            <a:extLst>
              <a:ext uri="{FF2B5EF4-FFF2-40B4-BE49-F238E27FC236}">
                <a16:creationId xmlns:a16="http://schemas.microsoft.com/office/drawing/2014/main" id="{809005A5-2F17-081D-A8E3-07C54F9F76B1}"/>
              </a:ext>
            </a:extLst>
          </p:cNvPr>
          <p:cNvSpPr/>
          <p:nvPr/>
        </p:nvSpPr>
        <p:spPr>
          <a:xfrm>
            <a:off x="5160000" y="3309037"/>
            <a:ext cx="1872000" cy="4320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tx2">
                    <a:lumMod val="75000"/>
                    <a:lumOff val="25000"/>
                  </a:schemeClr>
                </a:solidFill>
                <a:latin typeface="Times New Roman" panose="02020603050405020304" pitchFamily="18" charset="0"/>
                <a:cs typeface="Times New Roman" panose="02020603050405020304" pitchFamily="18" charset="0"/>
              </a:rPr>
              <a:t>Efficiency</a:t>
            </a:r>
            <a:endParaRPr lang="tr-TR"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8" name="Dikdörtgen: Köşeleri Yuvarlatılmış 7">
            <a:extLst>
              <a:ext uri="{FF2B5EF4-FFF2-40B4-BE49-F238E27FC236}">
                <a16:creationId xmlns:a16="http://schemas.microsoft.com/office/drawing/2014/main" id="{CEBB36E4-673F-9DE7-052B-868F8837B1C0}"/>
              </a:ext>
            </a:extLst>
          </p:cNvPr>
          <p:cNvSpPr/>
          <p:nvPr/>
        </p:nvSpPr>
        <p:spPr>
          <a:xfrm>
            <a:off x="8274365" y="4437000"/>
            <a:ext cx="1872000" cy="4320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tx2">
                    <a:lumMod val="75000"/>
                    <a:lumOff val="25000"/>
                  </a:schemeClr>
                </a:solidFill>
                <a:latin typeface="Times New Roman" panose="02020603050405020304" pitchFamily="18" charset="0"/>
                <a:cs typeface="Times New Roman" panose="02020603050405020304" pitchFamily="18" charset="0"/>
              </a:rPr>
              <a:t>Flexibility</a:t>
            </a:r>
            <a:endParaRPr lang="tr-TR"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11" name="Sağ Ayraç 10">
            <a:extLst>
              <a:ext uri="{FF2B5EF4-FFF2-40B4-BE49-F238E27FC236}">
                <a16:creationId xmlns:a16="http://schemas.microsoft.com/office/drawing/2014/main" id="{581A2768-0B4A-2170-5604-D1ECA5ADDCE8}"/>
              </a:ext>
            </a:extLst>
          </p:cNvPr>
          <p:cNvSpPr/>
          <p:nvPr/>
        </p:nvSpPr>
        <p:spPr>
          <a:xfrm>
            <a:off x="4867200" y="3309037"/>
            <a:ext cx="148800" cy="504000"/>
          </a:xfrm>
          <a:prstGeom prst="rightBrace">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
        <p:nvSpPr>
          <p:cNvPr id="12" name="Sağ Ayraç 11">
            <a:extLst>
              <a:ext uri="{FF2B5EF4-FFF2-40B4-BE49-F238E27FC236}">
                <a16:creationId xmlns:a16="http://schemas.microsoft.com/office/drawing/2014/main" id="{3424CD1C-5E7A-CC3A-A097-C34452EA8DAA}"/>
              </a:ext>
            </a:extLst>
          </p:cNvPr>
          <p:cNvSpPr/>
          <p:nvPr/>
        </p:nvSpPr>
        <p:spPr>
          <a:xfrm>
            <a:off x="7986365" y="4401000"/>
            <a:ext cx="148800" cy="504000"/>
          </a:xfrm>
          <a:prstGeom prst="rightBrace">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3101419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02CC7F-E5D8-F7A0-8D92-D47D70E2C385}"/>
              </a:ext>
            </a:extLst>
          </p:cNvPr>
          <p:cNvSpPr>
            <a:spLocks noGrp="1"/>
          </p:cNvSpPr>
          <p:nvPr>
            <p:ph type="title"/>
          </p:nvPr>
        </p:nvSpPr>
        <p:spPr/>
        <p:txBody>
          <a:bodyPr/>
          <a:lstStyle/>
          <a:p>
            <a:r>
              <a:rPr lang="tr-TR" b="1" dirty="0" err="1">
                <a:solidFill>
                  <a:schemeClr val="tx2">
                    <a:lumMod val="75000"/>
                    <a:lumOff val="25000"/>
                  </a:schemeClr>
                </a:solidFill>
              </a:rPr>
              <a:t>Contributions</a:t>
            </a:r>
            <a:endParaRPr lang="tr-TR" dirty="0"/>
          </a:p>
        </p:txBody>
      </p:sp>
      <p:sp>
        <p:nvSpPr>
          <p:cNvPr id="3" name="İçerik Yer Tutucusu 2">
            <a:extLst>
              <a:ext uri="{FF2B5EF4-FFF2-40B4-BE49-F238E27FC236}">
                <a16:creationId xmlns:a16="http://schemas.microsoft.com/office/drawing/2014/main" id="{177D23B1-9B95-C760-96B3-AA1AA86EDD2A}"/>
              </a:ext>
            </a:extLst>
          </p:cNvPr>
          <p:cNvSpPr>
            <a:spLocks noGrp="1"/>
          </p:cNvSpPr>
          <p:nvPr>
            <p:ph idx="1"/>
          </p:nvPr>
        </p:nvSpPr>
        <p:spPr/>
        <p:txBody>
          <a:bodyPr>
            <a:normAutofit/>
          </a:bodyPr>
          <a:lstStyle/>
          <a:p>
            <a:pPr marL="0" indent="0" algn="just">
              <a:buNone/>
            </a:pPr>
            <a:r>
              <a:rPr lang="en-US" sz="1800" b="0" i="0" u="none" strike="noStrike" baseline="0" dirty="0">
                <a:latin typeface="Times New Roman" panose="02020603050405020304" pitchFamily="18" charset="0"/>
                <a:cs typeface="Times New Roman" panose="02020603050405020304" pitchFamily="18" charset="0"/>
              </a:rPr>
              <a:t>KerGen </a:t>
            </a:r>
            <a:r>
              <a:rPr lang="tr-TR" sz="1800" b="0" i="0" u="none" strike="noStrike" baseline="0" dirty="0">
                <a:latin typeface="Times New Roman" panose="02020603050405020304" pitchFamily="18" charset="0"/>
                <a:cs typeface="Times New Roman" panose="02020603050405020304" pitchFamily="18" charset="0"/>
              </a:rPr>
              <a:t>a</a:t>
            </a:r>
            <a:r>
              <a:rPr lang="en-US" sz="1800" b="0" i="0" u="none" strike="noStrike" baseline="0" dirty="0" err="1">
                <a:latin typeface="Times New Roman" panose="02020603050405020304" pitchFamily="18" charset="0"/>
                <a:cs typeface="Times New Roman" panose="02020603050405020304" pitchFamily="18" charset="0"/>
              </a:rPr>
              <a:t>lgorithm</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employs </a:t>
            </a:r>
            <a:endParaRPr lang="tr-TR" sz="1800" b="0" i="0" u="none" strike="noStrike" baseline="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E</a:t>
            </a:r>
            <a:r>
              <a:rPr lang="en-US" sz="1800" b="0" i="0" u="none" strike="noStrike" baseline="0" dirty="0" err="1">
                <a:latin typeface="Times New Roman" panose="02020603050405020304" pitchFamily="18" charset="0"/>
                <a:cs typeface="Times New Roman" panose="02020603050405020304" pitchFamily="18" charset="0"/>
              </a:rPr>
              <a:t>fficient</a:t>
            </a:r>
            <a:r>
              <a:rPr lang="en-US" sz="1800" b="0" i="0" u="none" strike="noStrike" baseline="0" dirty="0">
                <a:latin typeface="Times New Roman" panose="02020603050405020304" pitchFamily="18" charset="0"/>
                <a:cs typeface="Times New Roman" panose="02020603050405020304" pitchFamily="18" charset="0"/>
              </a:rPr>
              <a:t> plane-plane and</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line-plane intersections, </a:t>
            </a:r>
            <a:endParaRPr lang="tr-TR" sz="1800" dirty="0">
              <a:latin typeface="Times New Roman" panose="02020603050405020304" pitchFamily="18" charset="0"/>
              <a:cs typeface="Times New Roman" panose="02020603050405020304" pitchFamily="18" charset="0"/>
            </a:endParaRPr>
          </a:p>
          <a:p>
            <a:pPr lvl="1" algn="just"/>
            <a:r>
              <a:rPr lang="tr-TR" sz="1800" dirty="0">
                <a:latin typeface="Times New Roman" panose="02020603050405020304" pitchFamily="18" charset="0"/>
                <a:cs typeface="Times New Roman" panose="02020603050405020304" pitchFamily="18" charset="0"/>
              </a:rPr>
              <a:t>P</a:t>
            </a:r>
            <a:r>
              <a:rPr lang="en-US" sz="1800" b="0" i="0" u="none" strike="noStrike" baseline="0" dirty="0" err="1">
                <a:latin typeface="Times New Roman" panose="02020603050405020304" pitchFamily="18" charset="0"/>
                <a:cs typeface="Times New Roman" panose="02020603050405020304" pitchFamily="18" charset="0"/>
              </a:rPr>
              <a:t>oint</a:t>
            </a:r>
            <a:r>
              <a:rPr lang="en-US" sz="1800" b="0" i="0" u="none" strike="noStrike" baseline="0" dirty="0">
                <a:latin typeface="Times New Roman" panose="02020603050405020304" pitchFamily="18" charset="0"/>
                <a:cs typeface="Times New Roman" panose="02020603050405020304" pitchFamily="18" charset="0"/>
              </a:rPr>
              <a:t> classifications based on their positions relative to planes. </a:t>
            </a:r>
            <a:endParaRPr lang="tr-TR" sz="1800" b="0" i="0" u="none" strike="noStrike" baseline="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342900" indent="-342900" algn="just">
              <a:buAutoNum type="arabicPeriod"/>
            </a:pPr>
            <a:r>
              <a:rPr lang="tr-TR" sz="1800" dirty="0" err="1">
                <a:latin typeface="Times New Roman" panose="02020603050405020304" pitchFamily="18" charset="0"/>
                <a:cs typeface="Times New Roman" panose="02020603050405020304" pitchFamily="18" charset="0"/>
              </a:rPr>
              <a:t>S</a:t>
            </a:r>
            <a:r>
              <a:rPr lang="tr-TR" sz="1800" b="0" i="0" u="none" strike="noStrike" baseline="0" dirty="0" err="1">
                <a:latin typeface="Times New Roman" panose="02020603050405020304" pitchFamily="18" charset="0"/>
                <a:cs typeface="Times New Roman" panose="02020603050405020304" pitchFamily="18" charset="0"/>
              </a:rPr>
              <a:t>ignificantly</a:t>
            </a:r>
            <a:r>
              <a:rPr lang="tr-TR" sz="1800" b="0" i="0" u="none" strike="noStrike" baseline="0" dirty="0">
                <a:latin typeface="Times New Roman" panose="02020603050405020304" pitchFamily="18" charset="0"/>
                <a:cs typeface="Times New Roman" panose="02020603050405020304" pitchFamily="18" charset="0"/>
              </a:rPr>
              <a:t> faster </a:t>
            </a:r>
            <a:r>
              <a:rPr lang="tr-TR" sz="1800" b="0" i="0" u="none" strike="noStrike" baseline="0" dirty="0" err="1">
                <a:latin typeface="Times New Roman" panose="02020603050405020304" pitchFamily="18" charset="0"/>
                <a:cs typeface="Times New Roman" panose="02020603050405020304" pitchFamily="18" charset="0"/>
              </a:rPr>
              <a:t>execution</a:t>
            </a:r>
            <a:r>
              <a:rPr lang="tr-TR" sz="1800" b="0" i="0" u="none" strike="noStrike" baseline="0" dirty="0">
                <a:latin typeface="Times New Roman" panose="02020603050405020304" pitchFamily="18" charset="0"/>
                <a:cs typeface="Times New Roman" panose="02020603050405020304" pitchFamily="18" charset="0"/>
              </a:rPr>
              <a:t> times</a:t>
            </a:r>
            <a:endParaRPr lang="tr-TR" sz="1800" b="1" i="0" u="none" strike="noStrike" baseline="0" dirty="0">
              <a:solidFill>
                <a:schemeClr val="tx2">
                  <a:lumMod val="75000"/>
                  <a:lumOff val="25000"/>
                </a:schemeClr>
              </a:solidFill>
              <a:latin typeface="Times New Roman" panose="02020603050405020304" pitchFamily="18" charset="0"/>
              <a:cs typeface="Times New Roman" panose="02020603050405020304" pitchFamily="18" charset="0"/>
              <a:sym typeface="Wingdings" panose="05000000000000000000" pitchFamily="2" charset="2"/>
            </a:endParaRPr>
          </a:p>
          <a:p>
            <a:pPr marL="0" indent="0" algn="just">
              <a:buNone/>
            </a:pPr>
            <a:r>
              <a:rPr lang="tr-TR" sz="1800" i="0" u="none" strike="noStrike" baseline="0" dirty="0">
                <a:latin typeface="Times New Roman" panose="02020603050405020304" pitchFamily="18" charset="0"/>
                <a:cs typeface="Times New Roman" panose="02020603050405020304" pitchFamily="18" charset="0"/>
              </a:rPr>
              <a:t>      </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a:t>
            </a:r>
            <a:r>
              <a:rPr lang="tr-TR" sz="1800" i="0" u="none" strike="noStrike" baseline="0" dirty="0" err="1">
                <a:latin typeface="Times New Roman" panose="02020603050405020304" pitchFamily="18" charset="0"/>
                <a:cs typeface="Times New Roman" panose="02020603050405020304" pitchFamily="18" charset="0"/>
                <a:sym typeface="Wingdings" panose="05000000000000000000" pitchFamily="2" charset="2"/>
              </a:rPr>
              <a:t>Earlier</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a</a:t>
            </a:r>
            <a:r>
              <a:rPr lang="tr-TR" sz="1800" i="0" u="none" strike="noStrike" baseline="0" dirty="0" err="1">
                <a:latin typeface="Times New Roman" panose="02020603050405020304" pitchFamily="18" charset="0"/>
                <a:cs typeface="Times New Roman" panose="02020603050405020304" pitchFamily="18" charset="0"/>
                <a:sym typeface="Wingdings" panose="05000000000000000000" pitchFamily="2" charset="2"/>
              </a:rPr>
              <a:t>valiability</a:t>
            </a:r>
            <a:r>
              <a:rPr lang="tr-TR" sz="1800" i="0" u="none" strike="noStrike" baseline="0" dirty="0">
                <a:latin typeface="Times New Roman" panose="02020603050405020304" pitchFamily="18" charset="0"/>
                <a:cs typeface="Times New Roman" panose="02020603050405020304" pitchFamily="18" charset="0"/>
                <a:sym typeface="Wingdings" panose="05000000000000000000" pitchFamily="2" charset="2"/>
              </a:rPr>
              <a:t> of the kernel</a:t>
            </a:r>
          </a:p>
          <a:p>
            <a:pPr marL="0" indent="0" algn="just">
              <a:buNone/>
            </a:pPr>
            <a:endParaRPr lang="tr-TR" sz="1800" i="0" u="none" strike="noStrike" baseline="0" dirty="0">
              <a:latin typeface="Times New Roman" panose="02020603050405020304" pitchFamily="18" charset="0"/>
              <a:cs typeface="Times New Roman" panose="02020603050405020304" pitchFamily="18" charset="0"/>
            </a:endParaRPr>
          </a:p>
          <a:p>
            <a:pPr marL="342900" indent="-342900" algn="just">
              <a:buFont typeface="+mj-lt"/>
              <a:buAutoNum type="arabicPeriod" startAt="2"/>
            </a:pPr>
            <a:r>
              <a:rPr lang="tr-TR" sz="1800" dirty="0">
                <a:latin typeface="Times New Roman" panose="02020603050405020304" pitchFamily="18" charset="0"/>
                <a:cs typeface="Times New Roman" panose="02020603050405020304" pitchFamily="18" charset="0"/>
              </a:rPr>
              <a:t>Kernel </a:t>
            </a:r>
            <a:r>
              <a:rPr lang="tr-TR" sz="1800" dirty="0" err="1">
                <a:latin typeface="Times New Roman" panose="02020603050405020304" pitchFamily="18" charset="0"/>
                <a:cs typeface="Times New Roman" panose="02020603050405020304" pitchFamily="18" charset="0"/>
              </a:rPr>
              <a:t>generation</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starting</a:t>
            </a:r>
            <a:r>
              <a:rPr lang="tr-TR" sz="1800" dirty="0">
                <a:latin typeface="Times New Roman" panose="02020603050405020304" pitchFamily="18" charset="0"/>
                <a:cs typeface="Times New Roman" panose="02020603050405020304" pitchFamily="18" charset="0"/>
              </a:rPr>
              <a:t> from </a:t>
            </a:r>
            <a:r>
              <a:rPr lang="tr-TR" sz="1800" dirty="0" err="1">
                <a:latin typeface="Times New Roman" panose="02020603050405020304" pitchFamily="18" charset="0"/>
                <a:cs typeface="Times New Roman" panose="02020603050405020304" pitchFamily="18" charset="0"/>
              </a:rPr>
              <a:t>any</a:t>
            </a:r>
            <a:r>
              <a:rPr lang="tr-TR" sz="1800" dirty="0">
                <a:latin typeface="Times New Roman" panose="02020603050405020304" pitchFamily="18" charset="0"/>
                <a:cs typeface="Times New Roman" panose="02020603050405020304" pitchFamily="18" charset="0"/>
              </a:rPr>
              <a:t> point and </a:t>
            </a:r>
            <a:r>
              <a:rPr lang="tr-TR" sz="1800" dirty="0" err="1">
                <a:latin typeface="Times New Roman" panose="02020603050405020304" pitchFamily="18" charset="0"/>
                <a:cs typeface="Times New Roman" panose="02020603050405020304" pitchFamily="18" charset="0"/>
              </a:rPr>
              <a:t>any</a:t>
            </a:r>
            <a:r>
              <a:rPr lang="tr-TR" sz="1800" dirty="0">
                <a:latin typeface="Times New Roman" panose="02020603050405020304" pitchFamily="18" charset="0"/>
                <a:cs typeface="Times New Roman" panose="02020603050405020304" pitchFamily="18" charset="0"/>
              </a:rPr>
              <a:t> direction </a:t>
            </a:r>
            <a:r>
              <a:rPr lang="tr-TR" sz="1800" b="1" dirty="0">
                <a:solidFill>
                  <a:schemeClr val="tx2">
                    <a:lumMod val="75000"/>
                    <a:lumOff val="25000"/>
                  </a:schemeClr>
                </a:solidFill>
                <a:latin typeface="Times New Roman" panose="02020603050405020304" pitchFamily="18" charset="0"/>
                <a:cs typeface="Times New Roman" panose="02020603050405020304" pitchFamily="18" charset="0"/>
              </a:rPr>
              <a:t> </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sym typeface="Wingdings" panose="05000000000000000000" pitchFamily="2" charset="2"/>
              </a:rPr>
              <a:t> K</a:t>
            </a:r>
            <a:r>
              <a:rPr lang="tr-TR" sz="1800" dirty="0">
                <a:latin typeface="Times New Roman" panose="02020603050405020304" pitchFamily="18" charset="0"/>
                <a:cs typeface="Times New Roman" panose="02020603050405020304" pitchFamily="18" charset="0"/>
              </a:rPr>
              <a:t>ernel-</a:t>
            </a:r>
            <a:r>
              <a:rPr lang="tr-TR" sz="1800" dirty="0" err="1">
                <a:latin typeface="Times New Roman" panose="02020603050405020304" pitchFamily="18" charset="0"/>
                <a:cs typeface="Times New Roman" panose="02020603050405020304" pitchFamily="18" charset="0"/>
              </a:rPr>
              <a:t>aware</a:t>
            </a:r>
            <a:r>
              <a:rPr lang="tr-TR" sz="1800" dirty="0">
                <a:latin typeface="Times New Roman" panose="02020603050405020304" pitchFamily="18" charset="0"/>
                <a:cs typeface="Times New Roman" panose="02020603050405020304" pitchFamily="18" charset="0"/>
              </a:rPr>
              <a:t> shape </a:t>
            </a:r>
            <a:r>
              <a:rPr lang="tr-TR" sz="1800" dirty="0" err="1">
                <a:latin typeface="Times New Roman" panose="02020603050405020304" pitchFamily="18" charset="0"/>
                <a:cs typeface="Times New Roman" panose="02020603050405020304" pitchFamily="18" charset="0"/>
              </a:rPr>
              <a:t>design</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given</a:t>
            </a:r>
            <a:r>
              <a:rPr lang="tr-TR" sz="1800" dirty="0">
                <a:latin typeface="Times New Roman" panose="02020603050405020304" pitchFamily="18" charset="0"/>
                <a:cs typeface="Times New Roman" panose="02020603050405020304" pitchFamily="18" charset="0"/>
              </a:rPr>
              <a:t> the kernel, how to </a:t>
            </a:r>
            <a:r>
              <a:rPr lang="tr-TR" sz="1800" dirty="0" err="1">
                <a:latin typeface="Times New Roman" panose="02020603050405020304" pitchFamily="18" charset="0"/>
                <a:cs typeface="Times New Roman" panose="02020603050405020304" pitchFamily="18" charset="0"/>
              </a:rPr>
              <a:t>design</a:t>
            </a:r>
            <a:r>
              <a:rPr lang="tr-TR" sz="1800" dirty="0">
                <a:latin typeface="Times New Roman" panose="02020603050405020304" pitchFamily="18" charset="0"/>
                <a:cs typeface="Times New Roman" panose="02020603050405020304" pitchFamily="18" charset="0"/>
              </a:rPr>
              <a:t> a shape?</a:t>
            </a:r>
          </a:p>
          <a:p>
            <a:pPr marL="0" indent="0" algn="just">
              <a:buNone/>
            </a:pPr>
            <a:endParaRPr lang="tr-TR" sz="1800" dirty="0">
              <a:latin typeface="Times New Roman" panose="02020603050405020304" pitchFamily="18" charset="0"/>
              <a:cs typeface="Times New Roman" panose="02020603050405020304" pitchFamily="18" charset="0"/>
            </a:endParaRPr>
          </a:p>
          <a:p>
            <a:pPr marL="342900" indent="-342900" algn="just">
              <a:buFont typeface="+mj-lt"/>
              <a:buAutoNum type="arabicPeriod" startAt="3"/>
            </a:pPr>
            <a:r>
              <a:rPr lang="tr-TR" sz="1800" b="0" i="0" u="none" strike="noStrike" baseline="0" dirty="0">
                <a:latin typeface="Times New Roman" panose="02020603050405020304" pitchFamily="18" charset="0"/>
                <a:cs typeface="Times New Roman" panose="02020603050405020304" pitchFamily="18" charset="0"/>
              </a:rPr>
              <a:t>I</a:t>
            </a:r>
            <a:r>
              <a:rPr lang="en-US" sz="1800" b="0" i="0" u="none" strike="noStrike" baseline="0" dirty="0" err="1">
                <a:latin typeface="Times New Roman" panose="02020603050405020304" pitchFamily="18" charset="0"/>
                <a:cs typeface="Times New Roman" panose="02020603050405020304" pitchFamily="18" charset="0"/>
              </a:rPr>
              <a:t>ncremental</a:t>
            </a:r>
            <a:r>
              <a:rPr lang="en-US" sz="1800" b="0" i="0" u="none" strike="noStrike" baseline="0" dirty="0">
                <a:latin typeface="Times New Roman" panose="02020603050405020304" pitchFamily="18" charset="0"/>
                <a:cs typeface="Times New Roman" panose="02020603050405020304" pitchFamily="18" charset="0"/>
              </a:rPr>
              <a:t> addition of kernel vertices and edges</a:t>
            </a:r>
            <a:r>
              <a:rPr lang="tr-TR" sz="1800" b="0" i="0" u="none" strike="noStrike" baseline="0" dirty="0">
                <a:latin typeface="Times New Roman" panose="02020603050405020304" pitchFamily="18" charset="0"/>
                <a:cs typeface="Times New Roman" panose="02020603050405020304" pitchFamily="18" charset="0"/>
              </a:rPr>
              <a:t> </a:t>
            </a:r>
            <a:endParaRPr lang="tr-TR" sz="1800" b="1" i="0" u="none" strike="noStrike" baseline="0" dirty="0">
              <a:solidFill>
                <a:schemeClr val="tx2">
                  <a:lumMod val="75000"/>
                  <a:lumOff val="25000"/>
                </a:schemeClr>
              </a:solidFill>
              <a:latin typeface="Times New Roman" panose="02020603050405020304" pitchFamily="18" charset="0"/>
              <a:cs typeface="Times New Roman" panose="02020603050405020304" pitchFamily="18" charset="0"/>
              <a:sym typeface="Wingdings" panose="05000000000000000000" pitchFamily="2" charset="2"/>
            </a:endParaRPr>
          </a:p>
          <a:p>
            <a:pPr marL="0" indent="0" algn="just">
              <a:buNone/>
            </a:pPr>
            <a:r>
              <a:rPr lang="tr-TR" sz="1800" dirty="0">
                <a:latin typeface="Times New Roman" panose="02020603050405020304" pitchFamily="18" charset="0"/>
                <a:cs typeface="Times New Roman" panose="02020603050405020304" pitchFamily="18" charset="0"/>
                <a:sym typeface="Wingdings" panose="05000000000000000000" pitchFamily="2" charset="2"/>
              </a:rPr>
              <a:t>      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Provides</a:t>
            </a:r>
            <a:r>
              <a:rPr lang="tr-TR" sz="1800" dirty="0">
                <a:latin typeface="Times New Roman" panose="02020603050405020304" pitchFamily="18" charset="0"/>
                <a:cs typeface="Times New Roman" panose="02020603050405020304" pitchFamily="18" charset="0"/>
                <a:sym typeface="Wingdings" panose="05000000000000000000" pitchFamily="2" charset="2"/>
              </a:rPr>
              <a:t>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partial</a:t>
            </a:r>
            <a:r>
              <a:rPr lang="tr-TR" sz="1800" dirty="0">
                <a:latin typeface="Times New Roman" panose="02020603050405020304" pitchFamily="18" charset="0"/>
                <a:cs typeface="Times New Roman" panose="02020603050405020304" pitchFamily="18" charset="0"/>
                <a:sym typeface="Wingdings" panose="05000000000000000000" pitchFamily="2" charset="2"/>
              </a:rPr>
              <a:t> kernel at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any</a:t>
            </a:r>
            <a:r>
              <a:rPr lang="tr-TR" sz="1800" dirty="0">
                <a:latin typeface="Times New Roman" panose="02020603050405020304" pitchFamily="18" charset="0"/>
                <a:cs typeface="Times New Roman" panose="02020603050405020304" pitchFamily="18" charset="0"/>
                <a:sym typeface="Wingdings" panose="05000000000000000000" pitchFamily="2" charset="2"/>
              </a:rPr>
              <a:t>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stage</a:t>
            </a:r>
            <a:r>
              <a:rPr lang="tr-TR" sz="1800" dirty="0">
                <a:latin typeface="Times New Roman" panose="02020603050405020304" pitchFamily="18" charset="0"/>
                <a:cs typeface="Times New Roman" panose="02020603050405020304" pitchFamily="18" charset="0"/>
                <a:sym typeface="Wingdings" panose="05000000000000000000" pitchFamily="2" charset="2"/>
              </a:rPr>
              <a:t> and kernel </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analysis</a:t>
            </a:r>
            <a:r>
              <a:rPr lang="tr-TR" sz="1800" dirty="0">
                <a:latin typeface="Times New Roman" panose="02020603050405020304" pitchFamily="18" charset="0"/>
                <a:cs typeface="Times New Roman" panose="02020603050405020304" pitchFamily="18" charset="0"/>
                <a:sym typeface="Wingdings" panose="05000000000000000000" pitchFamily="2" charset="2"/>
              </a:rPr>
              <a:t> on-the-</a:t>
            </a:r>
            <a:r>
              <a:rPr lang="tr-TR" sz="1800" dirty="0" err="1">
                <a:latin typeface="Times New Roman" panose="02020603050405020304" pitchFamily="18" charset="0"/>
                <a:cs typeface="Times New Roman" panose="02020603050405020304" pitchFamily="18" charset="0"/>
                <a:sym typeface="Wingdings" panose="05000000000000000000" pitchFamily="2" charset="2"/>
              </a:rPr>
              <a:t>way</a:t>
            </a:r>
            <a:endParaRPr lang="tr-TR" sz="1800" dirty="0">
              <a:latin typeface="Times New Roman" panose="02020603050405020304" pitchFamily="18" charset="0"/>
              <a:cs typeface="Times New Roman" panose="02020603050405020304" pitchFamily="18" charset="0"/>
            </a:endParaRPr>
          </a:p>
        </p:txBody>
      </p:sp>
      <p:sp>
        <p:nvSpPr>
          <p:cNvPr id="7" name="Dikdörtgen: Köşeleri Yuvarlatılmış 6">
            <a:extLst>
              <a:ext uri="{FF2B5EF4-FFF2-40B4-BE49-F238E27FC236}">
                <a16:creationId xmlns:a16="http://schemas.microsoft.com/office/drawing/2014/main" id="{809005A5-2F17-081D-A8E3-07C54F9F76B1}"/>
              </a:ext>
            </a:extLst>
          </p:cNvPr>
          <p:cNvSpPr/>
          <p:nvPr/>
        </p:nvSpPr>
        <p:spPr>
          <a:xfrm>
            <a:off x="5160000" y="3309037"/>
            <a:ext cx="1872000" cy="4320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tx2">
                    <a:lumMod val="75000"/>
                    <a:lumOff val="25000"/>
                  </a:schemeClr>
                </a:solidFill>
                <a:latin typeface="Times New Roman" panose="02020603050405020304" pitchFamily="18" charset="0"/>
                <a:cs typeface="Times New Roman" panose="02020603050405020304" pitchFamily="18" charset="0"/>
              </a:rPr>
              <a:t>Efficiency</a:t>
            </a:r>
            <a:endParaRPr lang="tr-TR"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8" name="Dikdörtgen: Köşeleri Yuvarlatılmış 7">
            <a:extLst>
              <a:ext uri="{FF2B5EF4-FFF2-40B4-BE49-F238E27FC236}">
                <a16:creationId xmlns:a16="http://schemas.microsoft.com/office/drawing/2014/main" id="{CEBB36E4-673F-9DE7-052B-868F8837B1C0}"/>
              </a:ext>
            </a:extLst>
          </p:cNvPr>
          <p:cNvSpPr/>
          <p:nvPr/>
        </p:nvSpPr>
        <p:spPr>
          <a:xfrm>
            <a:off x="8274365" y="4437000"/>
            <a:ext cx="1872000" cy="4320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tx2">
                    <a:lumMod val="75000"/>
                    <a:lumOff val="25000"/>
                  </a:schemeClr>
                </a:solidFill>
                <a:latin typeface="Times New Roman" panose="02020603050405020304" pitchFamily="18" charset="0"/>
                <a:cs typeface="Times New Roman" panose="02020603050405020304" pitchFamily="18" charset="0"/>
              </a:rPr>
              <a:t>Flexibility</a:t>
            </a:r>
            <a:endParaRPr lang="tr-TR"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10" name="Dikdörtgen: Köşeleri Yuvarlatılmış 9">
            <a:extLst>
              <a:ext uri="{FF2B5EF4-FFF2-40B4-BE49-F238E27FC236}">
                <a16:creationId xmlns:a16="http://schemas.microsoft.com/office/drawing/2014/main" id="{241F6850-4762-CECF-5BFE-5E2E1236E361}"/>
              </a:ext>
            </a:extLst>
          </p:cNvPr>
          <p:cNvSpPr/>
          <p:nvPr/>
        </p:nvSpPr>
        <p:spPr>
          <a:xfrm>
            <a:off x="8112000" y="5517000"/>
            <a:ext cx="1872000" cy="43200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tx2">
                    <a:lumMod val="75000"/>
                    <a:lumOff val="25000"/>
                  </a:schemeClr>
                </a:solidFill>
                <a:latin typeface="Times New Roman" panose="02020603050405020304" pitchFamily="18" charset="0"/>
                <a:cs typeface="Times New Roman" panose="02020603050405020304" pitchFamily="18" charset="0"/>
              </a:rPr>
              <a:t>Additiveness</a:t>
            </a:r>
            <a:endParaRPr lang="tr-TR" b="1" dirty="0">
              <a:solidFill>
                <a:schemeClr val="tx2">
                  <a:lumMod val="75000"/>
                  <a:lumOff val="25000"/>
                </a:schemeClr>
              </a:solidFill>
              <a:latin typeface="Times New Roman" panose="02020603050405020304" pitchFamily="18" charset="0"/>
              <a:cs typeface="Times New Roman" panose="02020603050405020304" pitchFamily="18" charset="0"/>
            </a:endParaRPr>
          </a:p>
        </p:txBody>
      </p:sp>
      <p:sp>
        <p:nvSpPr>
          <p:cNvPr id="11" name="Sağ Ayraç 10">
            <a:extLst>
              <a:ext uri="{FF2B5EF4-FFF2-40B4-BE49-F238E27FC236}">
                <a16:creationId xmlns:a16="http://schemas.microsoft.com/office/drawing/2014/main" id="{581A2768-0B4A-2170-5604-D1ECA5ADDCE8}"/>
              </a:ext>
            </a:extLst>
          </p:cNvPr>
          <p:cNvSpPr/>
          <p:nvPr/>
        </p:nvSpPr>
        <p:spPr>
          <a:xfrm>
            <a:off x="4867200" y="3309037"/>
            <a:ext cx="148800" cy="504000"/>
          </a:xfrm>
          <a:prstGeom prst="rightBrace">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
        <p:nvSpPr>
          <p:cNvPr id="12" name="Sağ Ayraç 11">
            <a:extLst>
              <a:ext uri="{FF2B5EF4-FFF2-40B4-BE49-F238E27FC236}">
                <a16:creationId xmlns:a16="http://schemas.microsoft.com/office/drawing/2014/main" id="{3424CD1C-5E7A-CC3A-A097-C34452EA8DAA}"/>
              </a:ext>
            </a:extLst>
          </p:cNvPr>
          <p:cNvSpPr/>
          <p:nvPr/>
        </p:nvSpPr>
        <p:spPr>
          <a:xfrm>
            <a:off x="7986365" y="4401000"/>
            <a:ext cx="148800" cy="504000"/>
          </a:xfrm>
          <a:prstGeom prst="rightBrace">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
        <p:nvSpPr>
          <p:cNvPr id="13" name="Sağ Ayraç 12">
            <a:extLst>
              <a:ext uri="{FF2B5EF4-FFF2-40B4-BE49-F238E27FC236}">
                <a16:creationId xmlns:a16="http://schemas.microsoft.com/office/drawing/2014/main" id="{09478CCE-65F1-EC40-9E07-CE53EFD9C16C}"/>
              </a:ext>
            </a:extLst>
          </p:cNvPr>
          <p:cNvSpPr/>
          <p:nvPr/>
        </p:nvSpPr>
        <p:spPr>
          <a:xfrm>
            <a:off x="7824000" y="5517000"/>
            <a:ext cx="148800" cy="504000"/>
          </a:xfrm>
          <a:prstGeom prst="rightBrace">
            <a:avLst/>
          </a:prstGeom>
          <a:ln>
            <a:solidFill>
              <a:schemeClr val="tx2">
                <a:lumMod val="75000"/>
                <a:lumOff val="2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1895006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054689-2A05-9824-8013-099C2C35E8FF}"/>
              </a:ext>
            </a:extLst>
          </p:cNvPr>
          <p:cNvSpPr>
            <a:spLocks noGrp="1"/>
          </p:cNvSpPr>
          <p:nvPr>
            <p:ph type="title"/>
          </p:nvPr>
        </p:nvSpPr>
        <p:spPr/>
        <p:txBody>
          <a:bodyPr/>
          <a:lstStyle/>
          <a:p>
            <a:r>
              <a:rPr lang="tr-TR" b="1" dirty="0" err="1">
                <a:solidFill>
                  <a:schemeClr val="tx2">
                    <a:lumMod val="75000"/>
                    <a:lumOff val="25000"/>
                  </a:schemeClr>
                </a:solidFill>
              </a:rPr>
              <a:t>Method</a:t>
            </a:r>
            <a:endParaRPr lang="tr-TR" dirty="0"/>
          </a:p>
        </p:txBody>
      </p:sp>
      <p:sp>
        <p:nvSpPr>
          <p:cNvPr id="3" name="İçerik Yer Tutucusu 2">
            <a:extLst>
              <a:ext uri="{FF2B5EF4-FFF2-40B4-BE49-F238E27FC236}">
                <a16:creationId xmlns:a16="http://schemas.microsoft.com/office/drawing/2014/main" id="{2780C054-1696-D308-54AC-188E15B7A0DD}"/>
              </a:ext>
            </a:extLst>
          </p:cNvPr>
          <p:cNvSpPr>
            <a:spLocks noGrp="1"/>
          </p:cNvSpPr>
          <p:nvPr>
            <p:ph idx="1"/>
          </p:nvPr>
        </p:nvSpPr>
        <p:spPr/>
        <p:txBody>
          <a:bodyPr/>
          <a:lstStyle/>
          <a:p>
            <a:pPr marL="0" indent="0" algn="just">
              <a:buNone/>
            </a:pPr>
            <a:r>
              <a:rPr lang="en-US" sz="1800" dirty="0">
                <a:latin typeface="Times New Roman" panose="02020603050405020304" pitchFamily="18" charset="0"/>
                <a:cs typeface="Times New Roman" panose="02020603050405020304" pitchFamily="18" charset="0"/>
              </a:rPr>
              <a:t>KerGen operates mainly by identifying the largest enclosing 3D, 2D, and 1D ball centered around a given kernel point while remaining within the kernel. </a:t>
            </a:r>
            <a:endParaRPr lang="tr-TR" sz="1800" dirty="0">
              <a:latin typeface="Times New Roman" panose="02020603050405020304" pitchFamily="18" charset="0"/>
              <a:cs typeface="Times New Roman" panose="02020603050405020304" pitchFamily="18" charset="0"/>
            </a:endParaRPr>
          </a:p>
          <a:p>
            <a:pPr marL="0" indent="0">
              <a:buNone/>
            </a:pPr>
            <a:endParaRPr lang="tr-TR" dirty="0"/>
          </a:p>
        </p:txBody>
      </p:sp>
      <p:sp>
        <p:nvSpPr>
          <p:cNvPr id="289" name="Metin kutusu 288">
            <a:extLst>
              <a:ext uri="{FF2B5EF4-FFF2-40B4-BE49-F238E27FC236}">
                <a16:creationId xmlns:a16="http://schemas.microsoft.com/office/drawing/2014/main" id="{D181B2C4-EBE1-4DDE-2763-5D4310DD4C8F}"/>
              </a:ext>
            </a:extLst>
          </p:cNvPr>
          <p:cNvSpPr txBox="1"/>
          <p:nvPr/>
        </p:nvSpPr>
        <p:spPr>
          <a:xfrm>
            <a:off x="1472222" y="5809281"/>
            <a:ext cx="9197731" cy="369332"/>
          </a:xfrm>
          <a:prstGeom prst="rect">
            <a:avLst/>
          </a:prstGeom>
          <a:noFill/>
        </p:spPr>
        <p:txBody>
          <a:bodyPr wrap="square" rtlCol="0">
            <a:spAutoFit/>
          </a:bodyPr>
          <a:lstStyle/>
          <a:p>
            <a:pPr defTabSz="457200"/>
            <a:r>
              <a:rPr lang="tr-TR" b="1" i="1" dirty="0">
                <a:solidFill>
                  <a:prstClr val="black"/>
                </a:solidFill>
                <a:latin typeface="Times New Roman" panose="02020603050405020304" pitchFamily="18" charset="0"/>
                <a:cs typeface="Times New Roman" panose="02020603050405020304" pitchFamily="18" charset="0"/>
              </a:rPr>
              <a:t>              (a) 3D	</a:t>
            </a:r>
            <a:endParaRPr lang="tr-TR" b="1" i="1" baseline="-25000" dirty="0">
              <a:solidFill>
                <a:prstClr val="black"/>
              </a:solidFill>
              <a:latin typeface="Times New Roman" panose="02020603050405020304" pitchFamily="18" charset="0"/>
              <a:cs typeface="Times New Roman" panose="02020603050405020304" pitchFamily="18" charset="0"/>
            </a:endParaRPr>
          </a:p>
        </p:txBody>
      </p:sp>
      <p:grpSp>
        <p:nvGrpSpPr>
          <p:cNvPr id="291" name="Grup 290">
            <a:extLst>
              <a:ext uri="{FF2B5EF4-FFF2-40B4-BE49-F238E27FC236}">
                <a16:creationId xmlns:a16="http://schemas.microsoft.com/office/drawing/2014/main" id="{F7D7AD43-5AE6-251F-D40D-E07A758A2F47}"/>
              </a:ext>
            </a:extLst>
          </p:cNvPr>
          <p:cNvGrpSpPr>
            <a:grpSpLocks noChangeAspect="1"/>
          </p:cNvGrpSpPr>
          <p:nvPr/>
        </p:nvGrpSpPr>
        <p:grpSpPr>
          <a:xfrm>
            <a:off x="1269073" y="2547719"/>
            <a:ext cx="7682781" cy="3082582"/>
            <a:chOff x="1699632" y="-94429"/>
            <a:chExt cx="11644533" cy="4672164"/>
          </a:xfrm>
        </p:grpSpPr>
        <p:grpSp>
          <p:nvGrpSpPr>
            <p:cNvPr id="344" name="Grup 343">
              <a:extLst>
                <a:ext uri="{FF2B5EF4-FFF2-40B4-BE49-F238E27FC236}">
                  <a16:creationId xmlns:a16="http://schemas.microsoft.com/office/drawing/2014/main" id="{45F5498F-9087-8426-565A-FA422DCF6D3A}"/>
                </a:ext>
              </a:extLst>
            </p:cNvPr>
            <p:cNvGrpSpPr/>
            <p:nvPr/>
          </p:nvGrpSpPr>
          <p:grpSpPr>
            <a:xfrm rot="19376829">
              <a:off x="4317479" y="600273"/>
              <a:ext cx="2334664" cy="2599113"/>
              <a:chOff x="1166133" y="1312740"/>
              <a:chExt cx="2334664" cy="2599113"/>
            </a:xfrm>
          </p:grpSpPr>
          <p:cxnSp>
            <p:nvCxnSpPr>
              <p:cNvPr id="386" name="Düz Bağlayıcı 385">
                <a:extLst>
                  <a:ext uri="{FF2B5EF4-FFF2-40B4-BE49-F238E27FC236}">
                    <a16:creationId xmlns:a16="http://schemas.microsoft.com/office/drawing/2014/main" id="{E6CEEBFA-3254-444F-3810-AF38A5159B1F}"/>
                  </a:ext>
                </a:extLst>
              </p:cNvPr>
              <p:cNvCxnSpPr>
                <a:cxnSpLocks/>
              </p:cNvCxnSpPr>
              <p:nvPr/>
            </p:nvCxnSpPr>
            <p:spPr>
              <a:xfrm rot="2223171" flipV="1">
                <a:off x="1852526" y="1312740"/>
                <a:ext cx="358451" cy="1003721"/>
              </a:xfrm>
              <a:prstGeom prst="line">
                <a:avLst/>
              </a:prstGeom>
              <a:noFill/>
              <a:ln w="19050" cap="flat" cmpd="sng" algn="ctr">
                <a:solidFill>
                  <a:srgbClr val="4472C4"/>
                </a:solidFill>
                <a:prstDash val="solid"/>
                <a:miter lim="800000"/>
              </a:ln>
              <a:effectLst/>
            </p:spPr>
          </p:cxnSp>
          <p:cxnSp>
            <p:nvCxnSpPr>
              <p:cNvPr id="387" name="Düz Bağlayıcı 386">
                <a:extLst>
                  <a:ext uri="{FF2B5EF4-FFF2-40B4-BE49-F238E27FC236}">
                    <a16:creationId xmlns:a16="http://schemas.microsoft.com/office/drawing/2014/main" id="{B22A57A5-4490-300D-7E5B-730DA4CF0BAE}"/>
                  </a:ext>
                </a:extLst>
              </p:cNvPr>
              <p:cNvCxnSpPr>
                <a:cxnSpLocks/>
              </p:cNvCxnSpPr>
              <p:nvPr/>
            </p:nvCxnSpPr>
            <p:spPr>
              <a:xfrm rot="2223171">
                <a:off x="2120200" y="1846832"/>
                <a:ext cx="1380597" cy="697797"/>
              </a:xfrm>
              <a:prstGeom prst="line">
                <a:avLst/>
              </a:prstGeom>
              <a:noFill/>
              <a:ln w="19050" cap="flat" cmpd="sng" algn="ctr">
                <a:solidFill>
                  <a:srgbClr val="4472C4"/>
                </a:solidFill>
                <a:prstDash val="solid"/>
                <a:miter lim="800000"/>
              </a:ln>
              <a:effectLst/>
            </p:spPr>
          </p:cxnSp>
          <p:cxnSp>
            <p:nvCxnSpPr>
              <p:cNvPr id="388" name="Düz Bağlayıcı 387">
                <a:extLst>
                  <a:ext uri="{FF2B5EF4-FFF2-40B4-BE49-F238E27FC236}">
                    <a16:creationId xmlns:a16="http://schemas.microsoft.com/office/drawing/2014/main" id="{B64E3431-86ED-13C6-26A8-08393A12EFD0}"/>
                  </a:ext>
                </a:extLst>
              </p:cNvPr>
              <p:cNvCxnSpPr>
                <a:cxnSpLocks/>
              </p:cNvCxnSpPr>
              <p:nvPr/>
            </p:nvCxnSpPr>
            <p:spPr>
              <a:xfrm rot="2223171">
                <a:off x="1166133" y="2339296"/>
                <a:ext cx="1148471" cy="996467"/>
              </a:xfrm>
              <a:prstGeom prst="line">
                <a:avLst/>
              </a:prstGeom>
              <a:noFill/>
              <a:ln w="19050" cap="flat" cmpd="sng" algn="ctr">
                <a:solidFill>
                  <a:srgbClr val="4472C4"/>
                </a:solidFill>
                <a:prstDash val="solid"/>
                <a:miter lim="800000"/>
              </a:ln>
              <a:effectLst/>
            </p:spPr>
          </p:cxnSp>
          <p:cxnSp>
            <p:nvCxnSpPr>
              <p:cNvPr id="389" name="Düz Bağlayıcı 388">
                <a:extLst>
                  <a:ext uri="{FF2B5EF4-FFF2-40B4-BE49-F238E27FC236}">
                    <a16:creationId xmlns:a16="http://schemas.microsoft.com/office/drawing/2014/main" id="{FC8F257A-ED51-68DE-D281-3DA1FFDB2A42}"/>
                  </a:ext>
                </a:extLst>
              </p:cNvPr>
              <p:cNvCxnSpPr>
                <a:cxnSpLocks/>
              </p:cNvCxnSpPr>
              <p:nvPr/>
            </p:nvCxnSpPr>
            <p:spPr>
              <a:xfrm rot="2223171" flipV="1">
                <a:off x="2236601" y="2567426"/>
                <a:ext cx="561749" cy="1344427"/>
              </a:xfrm>
              <a:prstGeom prst="line">
                <a:avLst/>
              </a:prstGeom>
              <a:noFill/>
              <a:ln w="19050" cap="flat" cmpd="sng" algn="ctr">
                <a:solidFill>
                  <a:srgbClr val="4472C4"/>
                </a:solidFill>
                <a:prstDash val="solid"/>
                <a:miter lim="800000"/>
              </a:ln>
              <a:effectLst/>
            </p:spPr>
          </p:cxnSp>
        </p:grpSp>
        <p:grpSp>
          <p:nvGrpSpPr>
            <p:cNvPr id="345" name="Grup 344">
              <a:extLst>
                <a:ext uri="{FF2B5EF4-FFF2-40B4-BE49-F238E27FC236}">
                  <a16:creationId xmlns:a16="http://schemas.microsoft.com/office/drawing/2014/main" id="{C24F4EAA-014F-FCA2-B626-713A917B705B}"/>
                </a:ext>
              </a:extLst>
            </p:cNvPr>
            <p:cNvGrpSpPr/>
            <p:nvPr/>
          </p:nvGrpSpPr>
          <p:grpSpPr>
            <a:xfrm>
              <a:off x="1699632" y="-94429"/>
              <a:ext cx="11644533" cy="4672164"/>
              <a:chOff x="1699632" y="-94429"/>
              <a:chExt cx="11644533" cy="4672164"/>
            </a:xfrm>
          </p:grpSpPr>
          <p:sp>
            <p:nvSpPr>
              <p:cNvPr id="346" name="Oval 345">
                <a:extLst>
                  <a:ext uri="{FF2B5EF4-FFF2-40B4-BE49-F238E27FC236}">
                    <a16:creationId xmlns:a16="http://schemas.microsoft.com/office/drawing/2014/main" id="{3C9CDB39-3D6E-D2AE-38EF-422777C423FE}"/>
                  </a:ext>
                </a:extLst>
              </p:cNvPr>
              <p:cNvSpPr/>
              <p:nvPr/>
            </p:nvSpPr>
            <p:spPr>
              <a:xfrm>
                <a:off x="2332843" y="1518873"/>
                <a:ext cx="1584886" cy="1580058"/>
              </a:xfrm>
              <a:prstGeom prst="ellipse">
                <a:avLst/>
              </a:prstGeom>
              <a:solidFill>
                <a:srgbClr val="E7E6E6"/>
              </a:solidFill>
              <a:ln w="19050" cap="flat" cmpd="sng" algn="ctr">
                <a:solidFill>
                  <a:sysClr val="windowText" lastClr="000000">
                    <a:lumMod val="50000"/>
                    <a:lumOff val="50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cxnSp>
            <p:nvCxnSpPr>
              <p:cNvPr id="347" name="Düz Bağlayıcı 346">
                <a:extLst>
                  <a:ext uri="{FF2B5EF4-FFF2-40B4-BE49-F238E27FC236}">
                    <a16:creationId xmlns:a16="http://schemas.microsoft.com/office/drawing/2014/main" id="{1F52C92F-9AB6-87DA-D732-DFC8114B738F}"/>
                  </a:ext>
                </a:extLst>
              </p:cNvPr>
              <p:cNvCxnSpPr>
                <a:cxnSpLocks/>
                <a:stCxn id="356" idx="4"/>
              </p:cNvCxnSpPr>
              <p:nvPr/>
            </p:nvCxnSpPr>
            <p:spPr>
              <a:xfrm flipV="1">
                <a:off x="3143419" y="763748"/>
                <a:ext cx="366107" cy="1627996"/>
              </a:xfrm>
              <a:prstGeom prst="line">
                <a:avLst/>
              </a:prstGeom>
              <a:noFill/>
              <a:ln w="6350" cap="flat" cmpd="sng" algn="ctr">
                <a:solidFill>
                  <a:srgbClr val="C00000"/>
                </a:solidFill>
                <a:prstDash val="solid"/>
                <a:miter lim="800000"/>
              </a:ln>
              <a:effectLst/>
            </p:spPr>
          </p:cxnSp>
          <p:cxnSp>
            <p:nvCxnSpPr>
              <p:cNvPr id="348" name="Düz Bağlayıcı 347">
                <a:extLst>
                  <a:ext uri="{FF2B5EF4-FFF2-40B4-BE49-F238E27FC236}">
                    <a16:creationId xmlns:a16="http://schemas.microsoft.com/office/drawing/2014/main" id="{A46C3DF6-6928-43D2-F8BE-641E48416631}"/>
                  </a:ext>
                </a:extLst>
              </p:cNvPr>
              <p:cNvCxnSpPr>
                <a:cxnSpLocks/>
                <a:stCxn id="356" idx="6"/>
                <a:endCxn id="358" idx="2"/>
              </p:cNvCxnSpPr>
              <p:nvPr/>
            </p:nvCxnSpPr>
            <p:spPr>
              <a:xfrm flipH="1" flipV="1">
                <a:off x="2271941" y="2340752"/>
                <a:ext cx="912991" cy="9107"/>
              </a:xfrm>
              <a:prstGeom prst="line">
                <a:avLst/>
              </a:prstGeom>
              <a:noFill/>
              <a:ln w="6350" cap="flat" cmpd="sng" algn="ctr">
                <a:solidFill>
                  <a:srgbClr val="4472C4"/>
                </a:solidFill>
                <a:prstDash val="solid"/>
                <a:miter lim="800000"/>
              </a:ln>
              <a:effectLst/>
            </p:spPr>
          </p:cxnSp>
          <p:grpSp>
            <p:nvGrpSpPr>
              <p:cNvPr id="349" name="Grup 348">
                <a:extLst>
                  <a:ext uri="{FF2B5EF4-FFF2-40B4-BE49-F238E27FC236}">
                    <a16:creationId xmlns:a16="http://schemas.microsoft.com/office/drawing/2014/main" id="{506F381D-7184-6F1A-E95A-1D0CA3B9ED2A}"/>
                  </a:ext>
                </a:extLst>
              </p:cNvPr>
              <p:cNvGrpSpPr/>
              <p:nvPr/>
            </p:nvGrpSpPr>
            <p:grpSpPr>
              <a:xfrm>
                <a:off x="1699632" y="1463322"/>
                <a:ext cx="788858" cy="1901527"/>
                <a:chOff x="2032550" y="1239662"/>
                <a:chExt cx="788858" cy="1901527"/>
              </a:xfrm>
              <a:effectLst>
                <a:glow rad="63500">
                  <a:srgbClr val="5B9BD5">
                    <a:satMod val="175000"/>
                    <a:alpha val="40000"/>
                  </a:srgbClr>
                </a:glow>
              </a:effectLst>
            </p:grpSpPr>
            <p:cxnSp>
              <p:nvCxnSpPr>
                <p:cNvPr id="382" name="Düz Bağlayıcı 381">
                  <a:extLst>
                    <a:ext uri="{FF2B5EF4-FFF2-40B4-BE49-F238E27FC236}">
                      <a16:creationId xmlns:a16="http://schemas.microsoft.com/office/drawing/2014/main" id="{0987B217-62F6-3480-D1B4-000D6D68233F}"/>
                    </a:ext>
                  </a:extLst>
                </p:cNvPr>
                <p:cNvCxnSpPr>
                  <a:cxnSpLocks/>
                </p:cNvCxnSpPr>
                <p:nvPr/>
              </p:nvCxnSpPr>
              <p:spPr>
                <a:xfrm flipV="1">
                  <a:off x="2039113" y="1239662"/>
                  <a:ext cx="766758" cy="520491"/>
                </a:xfrm>
                <a:prstGeom prst="line">
                  <a:avLst/>
                </a:prstGeom>
                <a:noFill/>
                <a:ln w="19050" cap="flat" cmpd="sng" algn="ctr">
                  <a:solidFill>
                    <a:srgbClr val="4472C4"/>
                  </a:solidFill>
                  <a:prstDash val="solid"/>
                  <a:miter lim="800000"/>
                </a:ln>
                <a:effectLst/>
              </p:spPr>
            </p:cxnSp>
            <p:cxnSp>
              <p:nvCxnSpPr>
                <p:cNvPr id="383" name="Düz Bağlayıcı 382">
                  <a:extLst>
                    <a:ext uri="{FF2B5EF4-FFF2-40B4-BE49-F238E27FC236}">
                      <a16:creationId xmlns:a16="http://schemas.microsoft.com/office/drawing/2014/main" id="{FD96B006-ED1A-58E0-4126-08DE91980D10}"/>
                    </a:ext>
                  </a:extLst>
                </p:cNvPr>
                <p:cNvCxnSpPr>
                  <a:cxnSpLocks/>
                </p:cNvCxnSpPr>
                <p:nvPr/>
              </p:nvCxnSpPr>
              <p:spPr>
                <a:xfrm>
                  <a:off x="2798144" y="1250149"/>
                  <a:ext cx="16409" cy="1380744"/>
                </a:xfrm>
                <a:prstGeom prst="line">
                  <a:avLst/>
                </a:prstGeom>
                <a:noFill/>
                <a:ln w="19050" cap="flat" cmpd="sng" algn="ctr">
                  <a:solidFill>
                    <a:srgbClr val="4472C4"/>
                  </a:solidFill>
                  <a:prstDash val="solid"/>
                  <a:miter lim="800000"/>
                </a:ln>
                <a:effectLst/>
              </p:spPr>
            </p:cxnSp>
            <p:cxnSp>
              <p:nvCxnSpPr>
                <p:cNvPr id="384" name="Düz Bağlayıcı 383">
                  <a:extLst>
                    <a:ext uri="{FF2B5EF4-FFF2-40B4-BE49-F238E27FC236}">
                      <a16:creationId xmlns:a16="http://schemas.microsoft.com/office/drawing/2014/main" id="{1B95EDAF-0A55-7C28-4AEB-0E315073B082}"/>
                    </a:ext>
                  </a:extLst>
                </p:cNvPr>
                <p:cNvCxnSpPr>
                  <a:cxnSpLocks/>
                </p:cNvCxnSpPr>
                <p:nvPr/>
              </p:nvCxnSpPr>
              <p:spPr>
                <a:xfrm>
                  <a:off x="2044748" y="1744439"/>
                  <a:ext cx="0" cy="1384030"/>
                </a:xfrm>
                <a:prstGeom prst="line">
                  <a:avLst/>
                </a:prstGeom>
                <a:noFill/>
                <a:ln w="19050" cap="flat" cmpd="sng" algn="ctr">
                  <a:solidFill>
                    <a:srgbClr val="4472C4"/>
                  </a:solidFill>
                  <a:prstDash val="solid"/>
                  <a:miter lim="800000"/>
                </a:ln>
                <a:effectLst/>
              </p:spPr>
            </p:cxnSp>
            <p:cxnSp>
              <p:nvCxnSpPr>
                <p:cNvPr id="385" name="Düz Bağlayıcı 384">
                  <a:extLst>
                    <a:ext uri="{FF2B5EF4-FFF2-40B4-BE49-F238E27FC236}">
                      <a16:creationId xmlns:a16="http://schemas.microsoft.com/office/drawing/2014/main" id="{AA8A6F39-8793-283E-CC5E-8730113B9C8E}"/>
                    </a:ext>
                  </a:extLst>
                </p:cNvPr>
                <p:cNvCxnSpPr>
                  <a:cxnSpLocks/>
                </p:cNvCxnSpPr>
                <p:nvPr/>
              </p:nvCxnSpPr>
              <p:spPr>
                <a:xfrm flipV="1">
                  <a:off x="2032550" y="2612000"/>
                  <a:ext cx="788858" cy="529189"/>
                </a:xfrm>
                <a:prstGeom prst="line">
                  <a:avLst/>
                </a:prstGeom>
                <a:noFill/>
                <a:ln w="19050" cap="flat" cmpd="sng" algn="ctr">
                  <a:solidFill>
                    <a:srgbClr val="4472C4"/>
                  </a:solidFill>
                  <a:prstDash val="solid"/>
                  <a:miter lim="800000"/>
                </a:ln>
                <a:effectLst/>
              </p:spPr>
            </p:cxnSp>
          </p:grpSp>
          <p:grpSp>
            <p:nvGrpSpPr>
              <p:cNvPr id="350" name="Grup 349">
                <a:extLst>
                  <a:ext uri="{FF2B5EF4-FFF2-40B4-BE49-F238E27FC236}">
                    <a16:creationId xmlns:a16="http://schemas.microsoft.com/office/drawing/2014/main" id="{C5F7380B-A372-C136-4CC9-3625E4486539}"/>
                  </a:ext>
                </a:extLst>
              </p:cNvPr>
              <p:cNvGrpSpPr/>
              <p:nvPr/>
            </p:nvGrpSpPr>
            <p:grpSpPr>
              <a:xfrm rot="6075838">
                <a:off x="3070590" y="-146532"/>
                <a:ext cx="858299" cy="1937704"/>
                <a:chOff x="1445548" y="1435319"/>
                <a:chExt cx="858299" cy="1937704"/>
              </a:xfrm>
            </p:grpSpPr>
            <p:cxnSp>
              <p:nvCxnSpPr>
                <p:cNvPr id="378" name="Düz Bağlayıcı 377">
                  <a:extLst>
                    <a:ext uri="{FF2B5EF4-FFF2-40B4-BE49-F238E27FC236}">
                      <a16:creationId xmlns:a16="http://schemas.microsoft.com/office/drawing/2014/main" id="{47B41FC4-5C11-4ECC-43D5-825F211A333E}"/>
                    </a:ext>
                  </a:extLst>
                </p:cNvPr>
                <p:cNvCxnSpPr>
                  <a:cxnSpLocks/>
                </p:cNvCxnSpPr>
                <p:nvPr/>
              </p:nvCxnSpPr>
              <p:spPr>
                <a:xfrm rot="15524162" flipH="1" flipV="1">
                  <a:off x="1699634" y="1248188"/>
                  <a:ext cx="200831" cy="709004"/>
                </a:xfrm>
                <a:prstGeom prst="line">
                  <a:avLst/>
                </a:prstGeom>
                <a:noFill/>
                <a:ln w="19050" cap="flat" cmpd="sng" algn="ctr">
                  <a:solidFill>
                    <a:srgbClr val="4472C4"/>
                  </a:solidFill>
                  <a:prstDash val="solid"/>
                  <a:miter lim="800000"/>
                </a:ln>
                <a:effectLst/>
              </p:spPr>
            </p:cxnSp>
            <p:cxnSp>
              <p:nvCxnSpPr>
                <p:cNvPr id="379" name="Düz Bağlayıcı 378">
                  <a:extLst>
                    <a:ext uri="{FF2B5EF4-FFF2-40B4-BE49-F238E27FC236}">
                      <a16:creationId xmlns:a16="http://schemas.microsoft.com/office/drawing/2014/main" id="{35E36F06-7813-0D83-F8D7-DA929B5E4923}"/>
                    </a:ext>
                  </a:extLst>
                </p:cNvPr>
                <p:cNvCxnSpPr>
                  <a:cxnSpLocks/>
                </p:cNvCxnSpPr>
                <p:nvPr/>
              </p:nvCxnSpPr>
              <p:spPr>
                <a:xfrm rot="16200000" flipH="1">
                  <a:off x="919629" y="2312479"/>
                  <a:ext cx="1138637" cy="6694"/>
                </a:xfrm>
                <a:prstGeom prst="line">
                  <a:avLst/>
                </a:prstGeom>
                <a:noFill/>
                <a:ln w="19050" cap="flat" cmpd="sng" algn="ctr">
                  <a:solidFill>
                    <a:srgbClr val="4472C4"/>
                  </a:solidFill>
                  <a:prstDash val="solid"/>
                  <a:miter lim="800000"/>
                </a:ln>
                <a:effectLst/>
              </p:spPr>
            </p:cxnSp>
            <p:cxnSp>
              <p:nvCxnSpPr>
                <p:cNvPr id="380" name="Düz Bağlayıcı 379">
                  <a:extLst>
                    <a:ext uri="{FF2B5EF4-FFF2-40B4-BE49-F238E27FC236}">
                      <a16:creationId xmlns:a16="http://schemas.microsoft.com/office/drawing/2014/main" id="{D954B555-6929-0BFA-FD8E-45763A72662E}"/>
                    </a:ext>
                  </a:extLst>
                </p:cNvPr>
                <p:cNvCxnSpPr>
                  <a:cxnSpLocks/>
                </p:cNvCxnSpPr>
                <p:nvPr/>
              </p:nvCxnSpPr>
              <p:spPr>
                <a:xfrm rot="15524162" flipH="1" flipV="1">
                  <a:off x="1200388" y="2202854"/>
                  <a:ext cx="1870994" cy="335924"/>
                </a:xfrm>
                <a:prstGeom prst="line">
                  <a:avLst/>
                </a:prstGeom>
                <a:noFill/>
                <a:ln w="19050" cap="flat" cmpd="sng" algn="ctr">
                  <a:solidFill>
                    <a:srgbClr val="4472C4"/>
                  </a:solidFill>
                  <a:prstDash val="solid"/>
                  <a:miter lim="800000"/>
                </a:ln>
                <a:effectLst/>
              </p:spPr>
            </p:cxnSp>
            <p:cxnSp>
              <p:nvCxnSpPr>
                <p:cNvPr id="381" name="Düz Bağlayıcı 380">
                  <a:extLst>
                    <a:ext uri="{FF2B5EF4-FFF2-40B4-BE49-F238E27FC236}">
                      <a16:creationId xmlns:a16="http://schemas.microsoft.com/office/drawing/2014/main" id="{C8448911-11A4-4AB2-F150-AB683A9375ED}"/>
                    </a:ext>
                  </a:extLst>
                </p:cNvPr>
                <p:cNvCxnSpPr>
                  <a:cxnSpLocks/>
                </p:cNvCxnSpPr>
                <p:nvPr/>
              </p:nvCxnSpPr>
              <p:spPr>
                <a:xfrm rot="15524162" flipV="1">
                  <a:off x="1533823" y="2800390"/>
                  <a:ext cx="566986" cy="578279"/>
                </a:xfrm>
                <a:prstGeom prst="line">
                  <a:avLst/>
                </a:prstGeom>
                <a:noFill/>
                <a:ln w="19050" cap="flat" cmpd="sng" algn="ctr">
                  <a:solidFill>
                    <a:srgbClr val="4472C4"/>
                  </a:solidFill>
                  <a:prstDash val="solid"/>
                  <a:miter lim="800000"/>
                </a:ln>
                <a:effectLst/>
              </p:spPr>
            </p:cxnSp>
          </p:grpSp>
          <p:cxnSp>
            <p:nvCxnSpPr>
              <p:cNvPr id="351" name="Düz Bağlayıcı 350">
                <a:extLst>
                  <a:ext uri="{FF2B5EF4-FFF2-40B4-BE49-F238E27FC236}">
                    <a16:creationId xmlns:a16="http://schemas.microsoft.com/office/drawing/2014/main" id="{AC658737-06A0-807D-CF24-4019C3D52A49}"/>
                  </a:ext>
                </a:extLst>
              </p:cNvPr>
              <p:cNvCxnSpPr>
                <a:cxnSpLocks/>
                <a:stCxn id="356" idx="2"/>
              </p:cNvCxnSpPr>
              <p:nvPr/>
            </p:nvCxnSpPr>
            <p:spPr>
              <a:xfrm flipV="1">
                <a:off x="3101906" y="1946863"/>
                <a:ext cx="2112890" cy="402996"/>
              </a:xfrm>
              <a:prstGeom prst="line">
                <a:avLst/>
              </a:prstGeom>
              <a:noFill/>
              <a:ln w="6350" cap="flat" cmpd="sng" algn="ctr">
                <a:solidFill>
                  <a:srgbClr val="C00000"/>
                </a:solidFill>
                <a:prstDash val="solid"/>
                <a:miter lim="800000"/>
              </a:ln>
              <a:effectLst/>
            </p:spPr>
          </p:cxnSp>
          <p:grpSp>
            <p:nvGrpSpPr>
              <p:cNvPr id="352" name="Grup 351">
                <a:extLst>
                  <a:ext uri="{FF2B5EF4-FFF2-40B4-BE49-F238E27FC236}">
                    <a16:creationId xmlns:a16="http://schemas.microsoft.com/office/drawing/2014/main" id="{6F724CAA-59A4-21C7-A24F-938C0818D4C1}"/>
                  </a:ext>
                </a:extLst>
              </p:cNvPr>
              <p:cNvGrpSpPr/>
              <p:nvPr/>
            </p:nvGrpSpPr>
            <p:grpSpPr>
              <a:xfrm rot="4485001">
                <a:off x="2591584" y="3010759"/>
                <a:ext cx="1090056" cy="1626936"/>
                <a:chOff x="1905631" y="1218323"/>
                <a:chExt cx="1090056" cy="1626936"/>
              </a:xfrm>
            </p:grpSpPr>
            <p:cxnSp>
              <p:nvCxnSpPr>
                <p:cNvPr id="374" name="Düz Bağlayıcı 373">
                  <a:extLst>
                    <a:ext uri="{FF2B5EF4-FFF2-40B4-BE49-F238E27FC236}">
                      <a16:creationId xmlns:a16="http://schemas.microsoft.com/office/drawing/2014/main" id="{ECBA9F9C-9D2B-367A-D1EC-F7D328C8FC5A}"/>
                    </a:ext>
                  </a:extLst>
                </p:cNvPr>
                <p:cNvCxnSpPr>
                  <a:cxnSpLocks/>
                </p:cNvCxnSpPr>
                <p:nvPr/>
              </p:nvCxnSpPr>
              <p:spPr>
                <a:xfrm rot="17114999">
                  <a:off x="2101334" y="1216110"/>
                  <a:ext cx="638258" cy="642684"/>
                </a:xfrm>
                <a:prstGeom prst="line">
                  <a:avLst/>
                </a:prstGeom>
                <a:noFill/>
                <a:ln w="19050" cap="flat" cmpd="sng" algn="ctr">
                  <a:solidFill>
                    <a:srgbClr val="4472C4"/>
                  </a:solidFill>
                  <a:prstDash val="solid"/>
                  <a:miter lim="800000"/>
                </a:ln>
                <a:effectLst/>
              </p:spPr>
            </p:cxnSp>
            <p:cxnSp>
              <p:nvCxnSpPr>
                <p:cNvPr id="375" name="Düz Bağlayıcı 374">
                  <a:extLst>
                    <a:ext uri="{FF2B5EF4-FFF2-40B4-BE49-F238E27FC236}">
                      <a16:creationId xmlns:a16="http://schemas.microsoft.com/office/drawing/2014/main" id="{71E3FF26-F3BD-87F1-D586-AB92BEACF6A4}"/>
                    </a:ext>
                  </a:extLst>
                </p:cNvPr>
                <p:cNvCxnSpPr>
                  <a:cxnSpLocks/>
                </p:cNvCxnSpPr>
                <p:nvPr/>
              </p:nvCxnSpPr>
              <p:spPr>
                <a:xfrm rot="17114999" flipH="1">
                  <a:off x="2176918" y="1803071"/>
                  <a:ext cx="1275005" cy="362533"/>
                </a:xfrm>
                <a:prstGeom prst="line">
                  <a:avLst/>
                </a:prstGeom>
                <a:noFill/>
                <a:ln w="19050" cap="flat" cmpd="sng" algn="ctr">
                  <a:solidFill>
                    <a:srgbClr val="4472C4"/>
                  </a:solidFill>
                  <a:prstDash val="solid"/>
                  <a:miter lim="800000"/>
                </a:ln>
                <a:effectLst/>
              </p:spPr>
            </p:cxnSp>
            <p:cxnSp>
              <p:nvCxnSpPr>
                <p:cNvPr id="376" name="Düz Bağlayıcı 375">
                  <a:extLst>
                    <a:ext uri="{FF2B5EF4-FFF2-40B4-BE49-F238E27FC236}">
                      <a16:creationId xmlns:a16="http://schemas.microsoft.com/office/drawing/2014/main" id="{ECEC3B3C-1DC5-1A3F-32C3-822E14F0AD6B}"/>
                    </a:ext>
                  </a:extLst>
                </p:cNvPr>
                <p:cNvCxnSpPr>
                  <a:cxnSpLocks/>
                </p:cNvCxnSpPr>
                <p:nvPr/>
              </p:nvCxnSpPr>
              <p:spPr>
                <a:xfrm rot="17114999" flipH="1">
                  <a:off x="1534096" y="2132269"/>
                  <a:ext cx="982845" cy="239776"/>
                </a:xfrm>
                <a:prstGeom prst="line">
                  <a:avLst/>
                </a:prstGeom>
                <a:noFill/>
                <a:ln w="19050" cap="flat" cmpd="sng" algn="ctr">
                  <a:solidFill>
                    <a:srgbClr val="4472C4"/>
                  </a:solidFill>
                  <a:prstDash val="solid"/>
                  <a:miter lim="800000"/>
                </a:ln>
                <a:effectLst/>
              </p:spPr>
            </p:cxnSp>
            <p:cxnSp>
              <p:nvCxnSpPr>
                <p:cNvPr id="377" name="Düz Bağlayıcı 376">
                  <a:extLst>
                    <a:ext uri="{FF2B5EF4-FFF2-40B4-BE49-F238E27FC236}">
                      <a16:creationId xmlns:a16="http://schemas.microsoft.com/office/drawing/2014/main" id="{EB6B7415-990C-7B16-5027-93F74A669A98}"/>
                    </a:ext>
                  </a:extLst>
                </p:cNvPr>
                <p:cNvCxnSpPr>
                  <a:cxnSpLocks/>
                </p:cNvCxnSpPr>
                <p:nvPr/>
              </p:nvCxnSpPr>
              <p:spPr>
                <a:xfrm rot="17114999">
                  <a:off x="2254444" y="2309802"/>
                  <a:ext cx="323258" cy="747656"/>
                </a:xfrm>
                <a:prstGeom prst="line">
                  <a:avLst/>
                </a:prstGeom>
                <a:noFill/>
                <a:ln w="19050" cap="flat" cmpd="sng" algn="ctr">
                  <a:solidFill>
                    <a:srgbClr val="4472C4"/>
                  </a:solidFill>
                  <a:prstDash val="solid"/>
                  <a:miter lim="800000"/>
                </a:ln>
                <a:effectLst/>
              </p:spPr>
            </p:cxnSp>
          </p:grpSp>
          <p:cxnSp>
            <p:nvCxnSpPr>
              <p:cNvPr id="353" name="Düz Bağlayıcı 352">
                <a:extLst>
                  <a:ext uri="{FF2B5EF4-FFF2-40B4-BE49-F238E27FC236}">
                    <a16:creationId xmlns:a16="http://schemas.microsoft.com/office/drawing/2014/main" id="{DE1CA725-F4A3-F3EB-48C0-B2120F3420D1}"/>
                  </a:ext>
                </a:extLst>
              </p:cNvPr>
              <p:cNvCxnSpPr>
                <a:cxnSpLocks/>
                <a:stCxn id="356" idx="4"/>
              </p:cNvCxnSpPr>
              <p:nvPr/>
            </p:nvCxnSpPr>
            <p:spPr>
              <a:xfrm flipH="1">
                <a:off x="3127712" y="2391744"/>
                <a:ext cx="15707" cy="1393885"/>
              </a:xfrm>
              <a:prstGeom prst="line">
                <a:avLst/>
              </a:prstGeom>
              <a:noFill/>
              <a:ln w="6350" cap="flat" cmpd="sng" algn="ctr">
                <a:solidFill>
                  <a:srgbClr val="C00000"/>
                </a:solidFill>
                <a:prstDash val="solid"/>
                <a:miter lim="800000"/>
              </a:ln>
              <a:effectLst/>
            </p:spPr>
          </p:cxnSp>
          <p:grpSp>
            <p:nvGrpSpPr>
              <p:cNvPr id="354" name="Grup 353">
                <a:extLst>
                  <a:ext uri="{FF2B5EF4-FFF2-40B4-BE49-F238E27FC236}">
                    <a16:creationId xmlns:a16="http://schemas.microsoft.com/office/drawing/2014/main" id="{91C7ED4D-9994-B24B-0EAA-49771DA7EF4E}"/>
                  </a:ext>
                </a:extLst>
              </p:cNvPr>
              <p:cNvGrpSpPr/>
              <p:nvPr/>
            </p:nvGrpSpPr>
            <p:grpSpPr>
              <a:xfrm>
                <a:off x="4211713" y="3121522"/>
                <a:ext cx="1531742" cy="1456213"/>
                <a:chOff x="4401460" y="2314039"/>
                <a:chExt cx="1531742" cy="1456213"/>
              </a:xfrm>
            </p:grpSpPr>
            <p:grpSp>
              <p:nvGrpSpPr>
                <p:cNvPr id="369" name="Grup 368">
                  <a:extLst>
                    <a:ext uri="{FF2B5EF4-FFF2-40B4-BE49-F238E27FC236}">
                      <a16:creationId xmlns:a16="http://schemas.microsoft.com/office/drawing/2014/main" id="{C74F1C80-0058-B96E-0419-B84DEEA31DBD}"/>
                    </a:ext>
                  </a:extLst>
                </p:cNvPr>
                <p:cNvGrpSpPr/>
                <p:nvPr/>
              </p:nvGrpSpPr>
              <p:grpSpPr>
                <a:xfrm>
                  <a:off x="4401460" y="2314039"/>
                  <a:ext cx="1529890" cy="1456213"/>
                  <a:chOff x="4401460" y="2314039"/>
                  <a:chExt cx="1529890" cy="1456213"/>
                </a:xfrm>
              </p:grpSpPr>
              <p:cxnSp>
                <p:nvCxnSpPr>
                  <p:cNvPr id="372" name="Düz Bağlayıcı 371">
                    <a:extLst>
                      <a:ext uri="{FF2B5EF4-FFF2-40B4-BE49-F238E27FC236}">
                        <a16:creationId xmlns:a16="http://schemas.microsoft.com/office/drawing/2014/main" id="{335C48D7-B394-2BCD-78E3-24A71659F326}"/>
                      </a:ext>
                    </a:extLst>
                  </p:cNvPr>
                  <p:cNvCxnSpPr>
                    <a:cxnSpLocks/>
                  </p:cNvCxnSpPr>
                  <p:nvPr/>
                </p:nvCxnSpPr>
                <p:spPr>
                  <a:xfrm flipV="1">
                    <a:off x="4401460" y="2314039"/>
                    <a:ext cx="777626" cy="700995"/>
                  </a:xfrm>
                  <a:prstGeom prst="line">
                    <a:avLst/>
                  </a:prstGeom>
                  <a:noFill/>
                  <a:ln w="19050" cap="flat" cmpd="sng" algn="ctr">
                    <a:solidFill>
                      <a:srgbClr val="4472C4"/>
                    </a:solidFill>
                    <a:prstDash val="solid"/>
                    <a:miter lim="800000"/>
                  </a:ln>
                  <a:effectLst/>
                </p:spPr>
              </p:cxnSp>
              <p:cxnSp>
                <p:nvCxnSpPr>
                  <p:cNvPr id="373" name="Düz Bağlayıcı 372">
                    <a:extLst>
                      <a:ext uri="{FF2B5EF4-FFF2-40B4-BE49-F238E27FC236}">
                        <a16:creationId xmlns:a16="http://schemas.microsoft.com/office/drawing/2014/main" id="{5BD016A1-8D25-454A-1B61-A77C63C14ABE}"/>
                      </a:ext>
                    </a:extLst>
                  </p:cNvPr>
                  <p:cNvCxnSpPr>
                    <a:cxnSpLocks/>
                  </p:cNvCxnSpPr>
                  <p:nvPr/>
                </p:nvCxnSpPr>
                <p:spPr>
                  <a:xfrm flipV="1">
                    <a:off x="4629125" y="2501555"/>
                    <a:ext cx="1302225" cy="1268697"/>
                  </a:xfrm>
                  <a:prstGeom prst="line">
                    <a:avLst/>
                  </a:prstGeom>
                  <a:noFill/>
                  <a:ln w="19050" cap="flat" cmpd="sng" algn="ctr">
                    <a:solidFill>
                      <a:srgbClr val="4472C4"/>
                    </a:solidFill>
                    <a:prstDash val="solid"/>
                    <a:miter lim="800000"/>
                  </a:ln>
                  <a:effectLst/>
                </p:spPr>
              </p:cxnSp>
            </p:grpSp>
            <p:cxnSp>
              <p:nvCxnSpPr>
                <p:cNvPr id="370" name="Düz Bağlayıcı 369">
                  <a:extLst>
                    <a:ext uri="{FF2B5EF4-FFF2-40B4-BE49-F238E27FC236}">
                      <a16:creationId xmlns:a16="http://schemas.microsoft.com/office/drawing/2014/main" id="{FC8038B5-884A-ABD2-6CB6-E63352F6CB3C}"/>
                    </a:ext>
                  </a:extLst>
                </p:cNvPr>
                <p:cNvCxnSpPr>
                  <a:cxnSpLocks/>
                </p:cNvCxnSpPr>
                <p:nvPr/>
              </p:nvCxnSpPr>
              <p:spPr>
                <a:xfrm>
                  <a:off x="4405420" y="3000225"/>
                  <a:ext cx="229735" cy="763933"/>
                </a:xfrm>
                <a:prstGeom prst="line">
                  <a:avLst/>
                </a:prstGeom>
                <a:noFill/>
                <a:ln w="19050" cap="flat" cmpd="sng" algn="ctr">
                  <a:solidFill>
                    <a:srgbClr val="4472C4"/>
                  </a:solidFill>
                  <a:prstDash val="solid"/>
                  <a:miter lim="800000"/>
                </a:ln>
                <a:effectLst/>
              </p:spPr>
            </p:cxnSp>
            <p:cxnSp>
              <p:nvCxnSpPr>
                <p:cNvPr id="371" name="Düz Bağlayıcı 370">
                  <a:extLst>
                    <a:ext uri="{FF2B5EF4-FFF2-40B4-BE49-F238E27FC236}">
                      <a16:creationId xmlns:a16="http://schemas.microsoft.com/office/drawing/2014/main" id="{345AEC1C-ED57-BEC6-45F7-F6EFF3635998}"/>
                    </a:ext>
                  </a:extLst>
                </p:cNvPr>
                <p:cNvCxnSpPr>
                  <a:cxnSpLocks/>
                </p:cNvCxnSpPr>
                <p:nvPr/>
              </p:nvCxnSpPr>
              <p:spPr>
                <a:xfrm>
                  <a:off x="5167559" y="2320774"/>
                  <a:ext cx="765643" cy="192376"/>
                </a:xfrm>
                <a:prstGeom prst="line">
                  <a:avLst/>
                </a:prstGeom>
                <a:noFill/>
                <a:ln w="19050" cap="flat" cmpd="sng" algn="ctr">
                  <a:solidFill>
                    <a:srgbClr val="4472C4"/>
                  </a:solidFill>
                  <a:prstDash val="solid"/>
                  <a:miter lim="800000"/>
                </a:ln>
                <a:effectLst/>
              </p:spPr>
            </p:cxnSp>
          </p:grpSp>
          <p:cxnSp>
            <p:nvCxnSpPr>
              <p:cNvPr id="355" name="Düz Bağlayıcı 354">
                <a:extLst>
                  <a:ext uri="{FF2B5EF4-FFF2-40B4-BE49-F238E27FC236}">
                    <a16:creationId xmlns:a16="http://schemas.microsoft.com/office/drawing/2014/main" id="{7457B2ED-D914-51EF-B5F5-6D06A5BB3C7D}"/>
                  </a:ext>
                </a:extLst>
              </p:cNvPr>
              <p:cNvCxnSpPr>
                <a:cxnSpLocks/>
                <a:stCxn id="356" idx="5"/>
              </p:cNvCxnSpPr>
              <p:nvPr/>
            </p:nvCxnSpPr>
            <p:spPr>
              <a:xfrm>
                <a:off x="3172773" y="2379476"/>
                <a:ext cx="1659535" cy="1257963"/>
              </a:xfrm>
              <a:prstGeom prst="line">
                <a:avLst/>
              </a:prstGeom>
              <a:noFill/>
              <a:ln w="6350" cap="flat" cmpd="sng" algn="ctr">
                <a:solidFill>
                  <a:srgbClr val="C00000"/>
                </a:solidFill>
                <a:prstDash val="solid"/>
                <a:miter lim="800000"/>
              </a:ln>
              <a:effectLst/>
            </p:spPr>
          </p:cxnSp>
          <p:sp>
            <p:nvSpPr>
              <p:cNvPr id="356" name="Oval 355">
                <a:extLst>
                  <a:ext uri="{FF2B5EF4-FFF2-40B4-BE49-F238E27FC236}">
                    <a16:creationId xmlns:a16="http://schemas.microsoft.com/office/drawing/2014/main" id="{0D1C2315-DBAD-1A28-3C12-A74B3011825D}"/>
                  </a:ext>
                </a:extLst>
              </p:cNvPr>
              <p:cNvSpPr/>
              <p:nvPr/>
            </p:nvSpPr>
            <p:spPr>
              <a:xfrm>
                <a:off x="3101906" y="2307973"/>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7" name="Metin kutusu 356">
                <a:extLst>
                  <a:ext uri="{FF2B5EF4-FFF2-40B4-BE49-F238E27FC236}">
                    <a16:creationId xmlns:a16="http://schemas.microsoft.com/office/drawing/2014/main" id="{FCCEB354-4F0A-C660-83DD-A4842BA6CCB0}"/>
                  </a:ext>
                </a:extLst>
              </p:cNvPr>
              <p:cNvSpPr txBox="1"/>
              <p:nvPr/>
            </p:nvSpPr>
            <p:spPr>
              <a:xfrm>
                <a:off x="2437108" y="1903143"/>
                <a:ext cx="658358"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sp>
            <p:nvSpPr>
              <p:cNvPr id="358" name="Oval 357">
                <a:extLst>
                  <a:ext uri="{FF2B5EF4-FFF2-40B4-BE49-F238E27FC236}">
                    <a16:creationId xmlns:a16="http://schemas.microsoft.com/office/drawing/2014/main" id="{AACB25EC-2D2B-A76C-FE98-C666560295AF}"/>
                  </a:ext>
                </a:extLst>
              </p:cNvPr>
              <p:cNvSpPr/>
              <p:nvPr/>
            </p:nvSpPr>
            <p:spPr>
              <a:xfrm>
                <a:off x="2271941" y="2298866"/>
                <a:ext cx="83026" cy="83771"/>
              </a:xfrm>
              <a:prstGeom prst="ellipse">
                <a:avLst/>
              </a:prstGeom>
              <a:solidFill>
                <a:srgbClr val="4472C4"/>
              </a:solidFill>
              <a:ln w="12700" cap="flat" cmpd="sng" algn="ctr">
                <a:solidFill>
                  <a:srgbClr val="4472C4"/>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9" name="Metin kutusu 358">
                <a:extLst>
                  <a:ext uri="{FF2B5EF4-FFF2-40B4-BE49-F238E27FC236}">
                    <a16:creationId xmlns:a16="http://schemas.microsoft.com/office/drawing/2014/main" id="{46164C66-46ED-B140-A05F-F1828FF0540A}"/>
                  </a:ext>
                </a:extLst>
              </p:cNvPr>
              <p:cNvSpPr txBox="1"/>
              <p:nvPr/>
            </p:nvSpPr>
            <p:spPr>
              <a:xfrm>
                <a:off x="3265696" y="1048460"/>
                <a:ext cx="73034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4</a:t>
                </a:r>
              </a:p>
            </p:txBody>
          </p:sp>
          <p:sp>
            <p:nvSpPr>
              <p:cNvPr id="360" name="Metin kutusu 359">
                <a:extLst>
                  <a:ext uri="{FF2B5EF4-FFF2-40B4-BE49-F238E27FC236}">
                    <a16:creationId xmlns:a16="http://schemas.microsoft.com/office/drawing/2014/main" id="{B000682E-EE43-0E41-23D9-08AA7FADFEA7}"/>
                  </a:ext>
                </a:extLst>
              </p:cNvPr>
              <p:cNvSpPr txBox="1"/>
              <p:nvPr/>
            </p:nvSpPr>
            <p:spPr>
              <a:xfrm>
                <a:off x="4143283" y="1968153"/>
                <a:ext cx="75877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3</a:t>
                </a:r>
              </a:p>
            </p:txBody>
          </p:sp>
          <p:sp>
            <p:nvSpPr>
              <p:cNvPr id="361" name="Metin kutusu 360">
                <a:extLst>
                  <a:ext uri="{FF2B5EF4-FFF2-40B4-BE49-F238E27FC236}">
                    <a16:creationId xmlns:a16="http://schemas.microsoft.com/office/drawing/2014/main" id="{E82B44BD-6F3A-5072-FF9A-DBB48373A0E9}"/>
                  </a:ext>
                </a:extLst>
              </p:cNvPr>
              <p:cNvSpPr txBox="1"/>
              <p:nvPr/>
            </p:nvSpPr>
            <p:spPr>
              <a:xfrm>
                <a:off x="4135018" y="2824962"/>
                <a:ext cx="62239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2</a:t>
                </a:r>
              </a:p>
            </p:txBody>
          </p:sp>
          <p:sp>
            <p:nvSpPr>
              <p:cNvPr id="362" name="Metin kutusu 361">
                <a:extLst>
                  <a:ext uri="{FF2B5EF4-FFF2-40B4-BE49-F238E27FC236}">
                    <a16:creationId xmlns:a16="http://schemas.microsoft.com/office/drawing/2014/main" id="{38930588-B094-8281-A924-B9C7B6D068B1}"/>
                  </a:ext>
                </a:extLst>
              </p:cNvPr>
              <p:cNvSpPr txBox="1"/>
              <p:nvPr/>
            </p:nvSpPr>
            <p:spPr>
              <a:xfrm>
                <a:off x="2970065" y="3269747"/>
                <a:ext cx="693587"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1</a:t>
                </a:r>
              </a:p>
            </p:txBody>
          </p:sp>
          <p:sp>
            <p:nvSpPr>
              <p:cNvPr id="363" name="Metin kutusu 362">
                <a:extLst>
                  <a:ext uri="{FF2B5EF4-FFF2-40B4-BE49-F238E27FC236}">
                    <a16:creationId xmlns:a16="http://schemas.microsoft.com/office/drawing/2014/main" id="{3445658D-2820-8722-7C47-5C56587C88A7}"/>
                  </a:ext>
                </a:extLst>
              </p:cNvPr>
              <p:cNvSpPr txBox="1"/>
              <p:nvPr/>
            </p:nvSpPr>
            <p:spPr>
              <a:xfrm>
                <a:off x="2471362" y="3798462"/>
                <a:ext cx="1211859"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sp>
            <p:nvSpPr>
              <p:cNvPr id="364" name="Metin kutusu 363">
                <a:extLst>
                  <a:ext uri="{FF2B5EF4-FFF2-40B4-BE49-F238E27FC236}">
                    <a16:creationId xmlns:a16="http://schemas.microsoft.com/office/drawing/2014/main" id="{C2304E79-3E6E-B017-58C6-DA6DD5739040}"/>
                  </a:ext>
                </a:extLst>
              </p:cNvPr>
              <p:cNvSpPr txBox="1"/>
              <p:nvPr/>
            </p:nvSpPr>
            <p:spPr>
              <a:xfrm>
                <a:off x="1844709" y="2200813"/>
                <a:ext cx="649436"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p</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sp>
            <p:nvSpPr>
              <p:cNvPr id="365" name="Metin kutusu 364">
                <a:extLst>
                  <a:ext uri="{FF2B5EF4-FFF2-40B4-BE49-F238E27FC236}">
                    <a16:creationId xmlns:a16="http://schemas.microsoft.com/office/drawing/2014/main" id="{E0EE3028-3F05-EDBA-5E17-FE8160E7C2BA}"/>
                  </a:ext>
                </a:extLst>
              </p:cNvPr>
              <p:cNvSpPr txBox="1"/>
              <p:nvPr/>
            </p:nvSpPr>
            <p:spPr>
              <a:xfrm>
                <a:off x="2765073" y="2164181"/>
                <a:ext cx="35721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rPr>
                  <a:t>p</a:t>
                </a:r>
                <a:endParaRPr kumimoji="0" lang="tr-TR" b="1" i="1" u="none" strike="noStrike" kern="0" cap="none" spc="0" normalizeH="0" baseline="-2500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endParaRPr>
              </a:p>
            </p:txBody>
          </p:sp>
          <p:sp>
            <p:nvSpPr>
              <p:cNvPr id="366" name="Oval 365">
                <a:extLst>
                  <a:ext uri="{FF2B5EF4-FFF2-40B4-BE49-F238E27FC236}">
                    <a16:creationId xmlns:a16="http://schemas.microsoft.com/office/drawing/2014/main" id="{8F90F542-F774-02D1-FCE0-3266C797A293}"/>
                  </a:ext>
                </a:extLst>
              </p:cNvPr>
              <p:cNvSpPr/>
              <p:nvPr/>
            </p:nvSpPr>
            <p:spPr>
              <a:xfrm>
                <a:off x="3104029" y="2304239"/>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67" name="Metin kutusu 366">
                <a:extLst>
                  <a:ext uri="{FF2B5EF4-FFF2-40B4-BE49-F238E27FC236}">
                    <a16:creationId xmlns:a16="http://schemas.microsoft.com/office/drawing/2014/main" id="{2F4D1A96-724F-1335-381A-239631EFAF6B}"/>
                  </a:ext>
                </a:extLst>
              </p:cNvPr>
              <p:cNvSpPr txBox="1"/>
              <p:nvPr/>
            </p:nvSpPr>
            <p:spPr>
              <a:xfrm>
                <a:off x="5623707" y="-94429"/>
                <a:ext cx="7720458" cy="559784"/>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tr-TR"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region which is guaranteed to be in the kernel</a:t>
                </a:r>
                <a:endParaRPr kumimoji="0" lang="tr-TR" b="0" i="0" u="none" strike="noStrike" kern="0" cap="none" spc="0" normalizeH="0" baseline="-2500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cxnSp>
            <p:nvCxnSpPr>
              <p:cNvPr id="368" name="Düz Ok Bağlayıcısı 367">
                <a:extLst>
                  <a:ext uri="{FF2B5EF4-FFF2-40B4-BE49-F238E27FC236}">
                    <a16:creationId xmlns:a16="http://schemas.microsoft.com/office/drawing/2014/main" id="{B0392F7A-4C5D-F9D4-BE4B-8546184DD729}"/>
                  </a:ext>
                </a:extLst>
              </p:cNvPr>
              <p:cNvCxnSpPr>
                <a:cxnSpLocks/>
                <a:stCxn id="346" idx="7"/>
              </p:cNvCxnSpPr>
              <p:nvPr/>
            </p:nvCxnSpPr>
            <p:spPr>
              <a:xfrm flipV="1">
                <a:off x="3685627" y="401862"/>
                <a:ext cx="3382153" cy="1348404"/>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grpSp>
      </p:grpSp>
      <p:sp>
        <p:nvSpPr>
          <p:cNvPr id="309" name="Metin kutusu 308">
            <a:extLst>
              <a:ext uri="{FF2B5EF4-FFF2-40B4-BE49-F238E27FC236}">
                <a16:creationId xmlns:a16="http://schemas.microsoft.com/office/drawing/2014/main" id="{17D8DB74-0568-34E5-059F-E614671261CF}"/>
              </a:ext>
            </a:extLst>
          </p:cNvPr>
          <p:cNvSpPr txBox="1"/>
          <p:nvPr/>
        </p:nvSpPr>
        <p:spPr>
          <a:xfrm>
            <a:off x="3872965" y="3536166"/>
            <a:ext cx="523538"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3</a:t>
            </a:r>
          </a:p>
        </p:txBody>
      </p:sp>
      <p:sp>
        <p:nvSpPr>
          <p:cNvPr id="310" name="Metin kutusu 309">
            <a:extLst>
              <a:ext uri="{FF2B5EF4-FFF2-40B4-BE49-F238E27FC236}">
                <a16:creationId xmlns:a16="http://schemas.microsoft.com/office/drawing/2014/main" id="{1F25E4EC-BB4D-4A43-EDA8-F32BD7391093}"/>
              </a:ext>
            </a:extLst>
          </p:cNvPr>
          <p:cNvSpPr txBox="1"/>
          <p:nvPr/>
        </p:nvSpPr>
        <p:spPr>
          <a:xfrm>
            <a:off x="3435302" y="4679002"/>
            <a:ext cx="549989"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2</a:t>
            </a:r>
          </a:p>
        </p:txBody>
      </p:sp>
      <p:sp>
        <p:nvSpPr>
          <p:cNvPr id="312" name="Metin kutusu 311">
            <a:extLst>
              <a:ext uri="{FF2B5EF4-FFF2-40B4-BE49-F238E27FC236}">
                <a16:creationId xmlns:a16="http://schemas.microsoft.com/office/drawing/2014/main" id="{9171E20C-0B75-F81D-F885-70D64D1093F1}"/>
              </a:ext>
            </a:extLst>
          </p:cNvPr>
          <p:cNvSpPr txBox="1"/>
          <p:nvPr/>
        </p:nvSpPr>
        <p:spPr>
          <a:xfrm>
            <a:off x="2665525" y="3103375"/>
            <a:ext cx="564302"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4</a:t>
            </a:r>
          </a:p>
        </p:txBody>
      </p:sp>
      <p:sp>
        <p:nvSpPr>
          <p:cNvPr id="313" name="Metin kutusu 312">
            <a:extLst>
              <a:ext uri="{FF2B5EF4-FFF2-40B4-BE49-F238E27FC236}">
                <a16:creationId xmlns:a16="http://schemas.microsoft.com/office/drawing/2014/main" id="{ACE381C0-A03A-7407-13B9-DC8A7DF3778B}"/>
              </a:ext>
            </a:extLst>
          </p:cNvPr>
          <p:cNvSpPr txBox="1"/>
          <p:nvPr/>
        </p:nvSpPr>
        <p:spPr>
          <a:xfrm>
            <a:off x="1200000" y="3802128"/>
            <a:ext cx="492707"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0</a:t>
            </a:r>
          </a:p>
        </p:txBody>
      </p:sp>
    </p:spTree>
    <p:extLst>
      <p:ext uri="{BB962C8B-B14F-4D97-AF65-F5344CB8AC3E}">
        <p14:creationId xmlns:p14="http://schemas.microsoft.com/office/powerpoint/2010/main" val="603111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054689-2A05-9824-8013-099C2C35E8FF}"/>
              </a:ext>
            </a:extLst>
          </p:cNvPr>
          <p:cNvSpPr>
            <a:spLocks noGrp="1"/>
          </p:cNvSpPr>
          <p:nvPr>
            <p:ph type="title"/>
          </p:nvPr>
        </p:nvSpPr>
        <p:spPr/>
        <p:txBody>
          <a:bodyPr/>
          <a:lstStyle/>
          <a:p>
            <a:r>
              <a:rPr lang="tr-TR" b="1" dirty="0" err="1">
                <a:solidFill>
                  <a:schemeClr val="tx2">
                    <a:lumMod val="75000"/>
                    <a:lumOff val="25000"/>
                  </a:schemeClr>
                </a:solidFill>
              </a:rPr>
              <a:t>Method</a:t>
            </a:r>
            <a:endParaRPr lang="tr-TR" dirty="0"/>
          </a:p>
        </p:txBody>
      </p:sp>
      <p:sp>
        <p:nvSpPr>
          <p:cNvPr id="3" name="İçerik Yer Tutucusu 2">
            <a:extLst>
              <a:ext uri="{FF2B5EF4-FFF2-40B4-BE49-F238E27FC236}">
                <a16:creationId xmlns:a16="http://schemas.microsoft.com/office/drawing/2014/main" id="{2780C054-1696-D308-54AC-188E15B7A0DD}"/>
              </a:ext>
            </a:extLst>
          </p:cNvPr>
          <p:cNvSpPr>
            <a:spLocks noGrp="1"/>
          </p:cNvSpPr>
          <p:nvPr>
            <p:ph idx="1"/>
          </p:nvPr>
        </p:nvSpPr>
        <p:spPr/>
        <p:txBody>
          <a:bodyPr/>
          <a:lstStyle/>
          <a:p>
            <a:pPr marL="0" indent="0" algn="just">
              <a:buNone/>
            </a:pPr>
            <a:r>
              <a:rPr lang="en-US" sz="1800" dirty="0">
                <a:latin typeface="Times New Roman" panose="02020603050405020304" pitchFamily="18" charset="0"/>
                <a:cs typeface="Times New Roman" panose="02020603050405020304" pitchFamily="18" charset="0"/>
              </a:rPr>
              <a:t>KerGen operates mainly by identifying the largest enclosing 3D, 2D, and 1D ball centered around a given kernel point while remaining within the kernel. </a:t>
            </a:r>
            <a:endParaRPr lang="tr-TR" sz="1800" dirty="0">
              <a:latin typeface="Times New Roman" panose="02020603050405020304" pitchFamily="18" charset="0"/>
              <a:cs typeface="Times New Roman" panose="02020603050405020304" pitchFamily="18" charset="0"/>
            </a:endParaRPr>
          </a:p>
          <a:p>
            <a:pPr marL="0" indent="0">
              <a:buNone/>
            </a:pPr>
            <a:endParaRPr lang="tr-TR" dirty="0"/>
          </a:p>
        </p:txBody>
      </p:sp>
      <p:sp>
        <p:nvSpPr>
          <p:cNvPr id="289" name="Metin kutusu 288">
            <a:extLst>
              <a:ext uri="{FF2B5EF4-FFF2-40B4-BE49-F238E27FC236}">
                <a16:creationId xmlns:a16="http://schemas.microsoft.com/office/drawing/2014/main" id="{D181B2C4-EBE1-4DDE-2763-5D4310DD4C8F}"/>
              </a:ext>
            </a:extLst>
          </p:cNvPr>
          <p:cNvSpPr txBox="1"/>
          <p:nvPr/>
        </p:nvSpPr>
        <p:spPr>
          <a:xfrm>
            <a:off x="1472222" y="5809281"/>
            <a:ext cx="9197731" cy="369332"/>
          </a:xfrm>
          <a:prstGeom prst="rect">
            <a:avLst/>
          </a:prstGeom>
          <a:noFill/>
        </p:spPr>
        <p:txBody>
          <a:bodyPr wrap="square" rtlCol="0">
            <a:spAutoFit/>
          </a:bodyPr>
          <a:lstStyle/>
          <a:p>
            <a:pPr defTabSz="457200"/>
            <a:r>
              <a:rPr lang="tr-TR" b="1" i="1" dirty="0">
                <a:solidFill>
                  <a:prstClr val="black"/>
                </a:solidFill>
                <a:latin typeface="Times New Roman" panose="02020603050405020304" pitchFamily="18" charset="0"/>
                <a:cs typeface="Times New Roman" panose="02020603050405020304" pitchFamily="18" charset="0"/>
              </a:rPr>
              <a:t>              (a) 3D                                                            (b) 2D</a:t>
            </a:r>
            <a:endParaRPr lang="tr-TR" b="1" baseline="-25000" dirty="0">
              <a:solidFill>
                <a:prstClr val="black"/>
              </a:solidFill>
              <a:latin typeface="Times New Roman" panose="02020603050405020304" pitchFamily="18" charset="0"/>
              <a:cs typeface="Times New Roman" panose="02020603050405020304" pitchFamily="18" charset="0"/>
            </a:endParaRPr>
          </a:p>
        </p:txBody>
      </p:sp>
      <p:grpSp>
        <p:nvGrpSpPr>
          <p:cNvPr id="291" name="Grup 290">
            <a:extLst>
              <a:ext uri="{FF2B5EF4-FFF2-40B4-BE49-F238E27FC236}">
                <a16:creationId xmlns:a16="http://schemas.microsoft.com/office/drawing/2014/main" id="{F7D7AD43-5AE6-251F-D40D-E07A758A2F47}"/>
              </a:ext>
            </a:extLst>
          </p:cNvPr>
          <p:cNvGrpSpPr>
            <a:grpSpLocks noChangeAspect="1"/>
          </p:cNvGrpSpPr>
          <p:nvPr/>
        </p:nvGrpSpPr>
        <p:grpSpPr>
          <a:xfrm>
            <a:off x="1269073" y="2547719"/>
            <a:ext cx="7682781" cy="3082582"/>
            <a:chOff x="1699632" y="-94429"/>
            <a:chExt cx="11644533" cy="4672164"/>
          </a:xfrm>
        </p:grpSpPr>
        <p:grpSp>
          <p:nvGrpSpPr>
            <p:cNvPr id="344" name="Grup 343">
              <a:extLst>
                <a:ext uri="{FF2B5EF4-FFF2-40B4-BE49-F238E27FC236}">
                  <a16:creationId xmlns:a16="http://schemas.microsoft.com/office/drawing/2014/main" id="{45F5498F-9087-8426-565A-FA422DCF6D3A}"/>
                </a:ext>
              </a:extLst>
            </p:cNvPr>
            <p:cNvGrpSpPr/>
            <p:nvPr/>
          </p:nvGrpSpPr>
          <p:grpSpPr>
            <a:xfrm rot="19376829">
              <a:off x="4317479" y="600273"/>
              <a:ext cx="2334664" cy="2599113"/>
              <a:chOff x="1166133" y="1312740"/>
              <a:chExt cx="2334664" cy="2599113"/>
            </a:xfrm>
          </p:grpSpPr>
          <p:cxnSp>
            <p:nvCxnSpPr>
              <p:cNvPr id="386" name="Düz Bağlayıcı 385">
                <a:extLst>
                  <a:ext uri="{FF2B5EF4-FFF2-40B4-BE49-F238E27FC236}">
                    <a16:creationId xmlns:a16="http://schemas.microsoft.com/office/drawing/2014/main" id="{E6CEEBFA-3254-444F-3810-AF38A5159B1F}"/>
                  </a:ext>
                </a:extLst>
              </p:cNvPr>
              <p:cNvCxnSpPr>
                <a:cxnSpLocks/>
              </p:cNvCxnSpPr>
              <p:nvPr/>
            </p:nvCxnSpPr>
            <p:spPr>
              <a:xfrm rot="2223171" flipV="1">
                <a:off x="1852526" y="1312740"/>
                <a:ext cx="358451" cy="1003721"/>
              </a:xfrm>
              <a:prstGeom prst="line">
                <a:avLst/>
              </a:prstGeom>
              <a:noFill/>
              <a:ln w="19050" cap="flat" cmpd="sng" algn="ctr">
                <a:solidFill>
                  <a:srgbClr val="4472C4"/>
                </a:solidFill>
                <a:prstDash val="solid"/>
                <a:miter lim="800000"/>
              </a:ln>
              <a:effectLst/>
            </p:spPr>
          </p:cxnSp>
          <p:cxnSp>
            <p:nvCxnSpPr>
              <p:cNvPr id="387" name="Düz Bağlayıcı 386">
                <a:extLst>
                  <a:ext uri="{FF2B5EF4-FFF2-40B4-BE49-F238E27FC236}">
                    <a16:creationId xmlns:a16="http://schemas.microsoft.com/office/drawing/2014/main" id="{B22A57A5-4490-300D-7E5B-730DA4CF0BAE}"/>
                  </a:ext>
                </a:extLst>
              </p:cNvPr>
              <p:cNvCxnSpPr>
                <a:cxnSpLocks/>
              </p:cNvCxnSpPr>
              <p:nvPr/>
            </p:nvCxnSpPr>
            <p:spPr>
              <a:xfrm rot="2223171">
                <a:off x="2120200" y="1846832"/>
                <a:ext cx="1380597" cy="697797"/>
              </a:xfrm>
              <a:prstGeom prst="line">
                <a:avLst/>
              </a:prstGeom>
              <a:noFill/>
              <a:ln w="19050" cap="flat" cmpd="sng" algn="ctr">
                <a:solidFill>
                  <a:srgbClr val="4472C4"/>
                </a:solidFill>
                <a:prstDash val="solid"/>
                <a:miter lim="800000"/>
              </a:ln>
              <a:effectLst/>
            </p:spPr>
          </p:cxnSp>
          <p:cxnSp>
            <p:nvCxnSpPr>
              <p:cNvPr id="388" name="Düz Bağlayıcı 387">
                <a:extLst>
                  <a:ext uri="{FF2B5EF4-FFF2-40B4-BE49-F238E27FC236}">
                    <a16:creationId xmlns:a16="http://schemas.microsoft.com/office/drawing/2014/main" id="{B64E3431-86ED-13C6-26A8-08393A12EFD0}"/>
                  </a:ext>
                </a:extLst>
              </p:cNvPr>
              <p:cNvCxnSpPr>
                <a:cxnSpLocks/>
              </p:cNvCxnSpPr>
              <p:nvPr/>
            </p:nvCxnSpPr>
            <p:spPr>
              <a:xfrm rot="2223171">
                <a:off x="1166133" y="2339296"/>
                <a:ext cx="1148471" cy="996467"/>
              </a:xfrm>
              <a:prstGeom prst="line">
                <a:avLst/>
              </a:prstGeom>
              <a:noFill/>
              <a:ln w="19050" cap="flat" cmpd="sng" algn="ctr">
                <a:solidFill>
                  <a:srgbClr val="4472C4"/>
                </a:solidFill>
                <a:prstDash val="solid"/>
                <a:miter lim="800000"/>
              </a:ln>
              <a:effectLst/>
            </p:spPr>
          </p:cxnSp>
          <p:cxnSp>
            <p:nvCxnSpPr>
              <p:cNvPr id="389" name="Düz Bağlayıcı 388">
                <a:extLst>
                  <a:ext uri="{FF2B5EF4-FFF2-40B4-BE49-F238E27FC236}">
                    <a16:creationId xmlns:a16="http://schemas.microsoft.com/office/drawing/2014/main" id="{FC8F257A-ED51-68DE-D281-3DA1FFDB2A42}"/>
                  </a:ext>
                </a:extLst>
              </p:cNvPr>
              <p:cNvCxnSpPr>
                <a:cxnSpLocks/>
              </p:cNvCxnSpPr>
              <p:nvPr/>
            </p:nvCxnSpPr>
            <p:spPr>
              <a:xfrm rot="2223171" flipV="1">
                <a:off x="2236601" y="2567426"/>
                <a:ext cx="561749" cy="1344427"/>
              </a:xfrm>
              <a:prstGeom prst="line">
                <a:avLst/>
              </a:prstGeom>
              <a:noFill/>
              <a:ln w="19050" cap="flat" cmpd="sng" algn="ctr">
                <a:solidFill>
                  <a:srgbClr val="4472C4"/>
                </a:solidFill>
                <a:prstDash val="solid"/>
                <a:miter lim="800000"/>
              </a:ln>
              <a:effectLst/>
            </p:spPr>
          </p:cxnSp>
        </p:grpSp>
        <p:grpSp>
          <p:nvGrpSpPr>
            <p:cNvPr id="345" name="Grup 344">
              <a:extLst>
                <a:ext uri="{FF2B5EF4-FFF2-40B4-BE49-F238E27FC236}">
                  <a16:creationId xmlns:a16="http://schemas.microsoft.com/office/drawing/2014/main" id="{C24F4EAA-014F-FCA2-B626-713A917B705B}"/>
                </a:ext>
              </a:extLst>
            </p:cNvPr>
            <p:cNvGrpSpPr/>
            <p:nvPr/>
          </p:nvGrpSpPr>
          <p:grpSpPr>
            <a:xfrm>
              <a:off x="1699632" y="-94429"/>
              <a:ext cx="11644533" cy="4672164"/>
              <a:chOff x="1699632" y="-94429"/>
              <a:chExt cx="11644533" cy="4672164"/>
            </a:xfrm>
          </p:grpSpPr>
          <p:sp>
            <p:nvSpPr>
              <p:cNvPr id="346" name="Oval 345">
                <a:extLst>
                  <a:ext uri="{FF2B5EF4-FFF2-40B4-BE49-F238E27FC236}">
                    <a16:creationId xmlns:a16="http://schemas.microsoft.com/office/drawing/2014/main" id="{3C9CDB39-3D6E-D2AE-38EF-422777C423FE}"/>
                  </a:ext>
                </a:extLst>
              </p:cNvPr>
              <p:cNvSpPr/>
              <p:nvPr/>
            </p:nvSpPr>
            <p:spPr>
              <a:xfrm>
                <a:off x="2332843" y="1518873"/>
                <a:ext cx="1584886" cy="1580058"/>
              </a:xfrm>
              <a:prstGeom prst="ellipse">
                <a:avLst/>
              </a:prstGeom>
              <a:solidFill>
                <a:srgbClr val="E7E6E6"/>
              </a:solidFill>
              <a:ln w="19050" cap="flat" cmpd="sng" algn="ctr">
                <a:solidFill>
                  <a:sysClr val="windowText" lastClr="000000">
                    <a:lumMod val="50000"/>
                    <a:lumOff val="50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cxnSp>
            <p:nvCxnSpPr>
              <p:cNvPr id="347" name="Düz Bağlayıcı 346">
                <a:extLst>
                  <a:ext uri="{FF2B5EF4-FFF2-40B4-BE49-F238E27FC236}">
                    <a16:creationId xmlns:a16="http://schemas.microsoft.com/office/drawing/2014/main" id="{1F52C92F-9AB6-87DA-D732-DFC8114B738F}"/>
                  </a:ext>
                </a:extLst>
              </p:cNvPr>
              <p:cNvCxnSpPr>
                <a:cxnSpLocks/>
                <a:stCxn id="356" idx="4"/>
              </p:cNvCxnSpPr>
              <p:nvPr/>
            </p:nvCxnSpPr>
            <p:spPr>
              <a:xfrm flipV="1">
                <a:off x="3143419" y="763748"/>
                <a:ext cx="366107" cy="1627996"/>
              </a:xfrm>
              <a:prstGeom prst="line">
                <a:avLst/>
              </a:prstGeom>
              <a:noFill/>
              <a:ln w="6350" cap="flat" cmpd="sng" algn="ctr">
                <a:solidFill>
                  <a:srgbClr val="C00000"/>
                </a:solidFill>
                <a:prstDash val="solid"/>
                <a:miter lim="800000"/>
              </a:ln>
              <a:effectLst/>
            </p:spPr>
          </p:cxnSp>
          <p:cxnSp>
            <p:nvCxnSpPr>
              <p:cNvPr id="348" name="Düz Bağlayıcı 347">
                <a:extLst>
                  <a:ext uri="{FF2B5EF4-FFF2-40B4-BE49-F238E27FC236}">
                    <a16:creationId xmlns:a16="http://schemas.microsoft.com/office/drawing/2014/main" id="{A46C3DF6-6928-43D2-F8BE-641E48416631}"/>
                  </a:ext>
                </a:extLst>
              </p:cNvPr>
              <p:cNvCxnSpPr>
                <a:cxnSpLocks/>
                <a:stCxn id="356" idx="6"/>
                <a:endCxn id="358" idx="2"/>
              </p:cNvCxnSpPr>
              <p:nvPr/>
            </p:nvCxnSpPr>
            <p:spPr>
              <a:xfrm flipH="1" flipV="1">
                <a:off x="2271941" y="2340752"/>
                <a:ext cx="912991" cy="9107"/>
              </a:xfrm>
              <a:prstGeom prst="line">
                <a:avLst/>
              </a:prstGeom>
              <a:noFill/>
              <a:ln w="6350" cap="flat" cmpd="sng" algn="ctr">
                <a:solidFill>
                  <a:srgbClr val="4472C4"/>
                </a:solidFill>
                <a:prstDash val="solid"/>
                <a:miter lim="800000"/>
              </a:ln>
              <a:effectLst/>
            </p:spPr>
          </p:cxnSp>
          <p:grpSp>
            <p:nvGrpSpPr>
              <p:cNvPr id="349" name="Grup 348">
                <a:extLst>
                  <a:ext uri="{FF2B5EF4-FFF2-40B4-BE49-F238E27FC236}">
                    <a16:creationId xmlns:a16="http://schemas.microsoft.com/office/drawing/2014/main" id="{506F381D-7184-6F1A-E95A-1D0CA3B9ED2A}"/>
                  </a:ext>
                </a:extLst>
              </p:cNvPr>
              <p:cNvGrpSpPr/>
              <p:nvPr/>
            </p:nvGrpSpPr>
            <p:grpSpPr>
              <a:xfrm>
                <a:off x="1699632" y="1463322"/>
                <a:ext cx="788858" cy="1901527"/>
                <a:chOff x="2032550" y="1239662"/>
                <a:chExt cx="788858" cy="1901527"/>
              </a:xfrm>
              <a:effectLst>
                <a:glow rad="63500">
                  <a:srgbClr val="5B9BD5">
                    <a:satMod val="175000"/>
                    <a:alpha val="40000"/>
                  </a:srgbClr>
                </a:glow>
              </a:effectLst>
            </p:grpSpPr>
            <p:cxnSp>
              <p:nvCxnSpPr>
                <p:cNvPr id="382" name="Düz Bağlayıcı 381">
                  <a:extLst>
                    <a:ext uri="{FF2B5EF4-FFF2-40B4-BE49-F238E27FC236}">
                      <a16:creationId xmlns:a16="http://schemas.microsoft.com/office/drawing/2014/main" id="{0987B217-62F6-3480-D1B4-000D6D68233F}"/>
                    </a:ext>
                  </a:extLst>
                </p:cNvPr>
                <p:cNvCxnSpPr>
                  <a:cxnSpLocks/>
                </p:cNvCxnSpPr>
                <p:nvPr/>
              </p:nvCxnSpPr>
              <p:spPr>
                <a:xfrm flipV="1">
                  <a:off x="2039113" y="1239662"/>
                  <a:ext cx="766758" cy="520491"/>
                </a:xfrm>
                <a:prstGeom prst="line">
                  <a:avLst/>
                </a:prstGeom>
                <a:noFill/>
                <a:ln w="19050" cap="flat" cmpd="sng" algn="ctr">
                  <a:solidFill>
                    <a:srgbClr val="4472C4"/>
                  </a:solidFill>
                  <a:prstDash val="solid"/>
                  <a:miter lim="800000"/>
                </a:ln>
                <a:effectLst/>
              </p:spPr>
            </p:cxnSp>
            <p:cxnSp>
              <p:nvCxnSpPr>
                <p:cNvPr id="383" name="Düz Bağlayıcı 382">
                  <a:extLst>
                    <a:ext uri="{FF2B5EF4-FFF2-40B4-BE49-F238E27FC236}">
                      <a16:creationId xmlns:a16="http://schemas.microsoft.com/office/drawing/2014/main" id="{FD96B006-ED1A-58E0-4126-08DE91980D10}"/>
                    </a:ext>
                  </a:extLst>
                </p:cNvPr>
                <p:cNvCxnSpPr>
                  <a:cxnSpLocks/>
                </p:cNvCxnSpPr>
                <p:nvPr/>
              </p:nvCxnSpPr>
              <p:spPr>
                <a:xfrm>
                  <a:off x="2798144" y="1250149"/>
                  <a:ext cx="16409" cy="1380744"/>
                </a:xfrm>
                <a:prstGeom prst="line">
                  <a:avLst/>
                </a:prstGeom>
                <a:noFill/>
                <a:ln w="19050" cap="flat" cmpd="sng" algn="ctr">
                  <a:solidFill>
                    <a:srgbClr val="4472C4"/>
                  </a:solidFill>
                  <a:prstDash val="solid"/>
                  <a:miter lim="800000"/>
                </a:ln>
                <a:effectLst/>
              </p:spPr>
            </p:cxnSp>
            <p:cxnSp>
              <p:nvCxnSpPr>
                <p:cNvPr id="384" name="Düz Bağlayıcı 383">
                  <a:extLst>
                    <a:ext uri="{FF2B5EF4-FFF2-40B4-BE49-F238E27FC236}">
                      <a16:creationId xmlns:a16="http://schemas.microsoft.com/office/drawing/2014/main" id="{1B95EDAF-0A55-7C28-4AEB-0E315073B082}"/>
                    </a:ext>
                  </a:extLst>
                </p:cNvPr>
                <p:cNvCxnSpPr>
                  <a:cxnSpLocks/>
                </p:cNvCxnSpPr>
                <p:nvPr/>
              </p:nvCxnSpPr>
              <p:spPr>
                <a:xfrm>
                  <a:off x="2044748" y="1744439"/>
                  <a:ext cx="0" cy="1384030"/>
                </a:xfrm>
                <a:prstGeom prst="line">
                  <a:avLst/>
                </a:prstGeom>
                <a:noFill/>
                <a:ln w="19050" cap="flat" cmpd="sng" algn="ctr">
                  <a:solidFill>
                    <a:srgbClr val="4472C4"/>
                  </a:solidFill>
                  <a:prstDash val="solid"/>
                  <a:miter lim="800000"/>
                </a:ln>
                <a:effectLst/>
              </p:spPr>
            </p:cxnSp>
            <p:cxnSp>
              <p:nvCxnSpPr>
                <p:cNvPr id="385" name="Düz Bağlayıcı 384">
                  <a:extLst>
                    <a:ext uri="{FF2B5EF4-FFF2-40B4-BE49-F238E27FC236}">
                      <a16:creationId xmlns:a16="http://schemas.microsoft.com/office/drawing/2014/main" id="{AA8A6F39-8793-283E-CC5E-8730113B9C8E}"/>
                    </a:ext>
                  </a:extLst>
                </p:cNvPr>
                <p:cNvCxnSpPr>
                  <a:cxnSpLocks/>
                </p:cNvCxnSpPr>
                <p:nvPr/>
              </p:nvCxnSpPr>
              <p:spPr>
                <a:xfrm flipV="1">
                  <a:off x="2032550" y="2612000"/>
                  <a:ext cx="788858" cy="529189"/>
                </a:xfrm>
                <a:prstGeom prst="line">
                  <a:avLst/>
                </a:prstGeom>
                <a:noFill/>
                <a:ln w="19050" cap="flat" cmpd="sng" algn="ctr">
                  <a:solidFill>
                    <a:srgbClr val="4472C4"/>
                  </a:solidFill>
                  <a:prstDash val="solid"/>
                  <a:miter lim="800000"/>
                </a:ln>
                <a:effectLst/>
              </p:spPr>
            </p:cxnSp>
          </p:grpSp>
          <p:grpSp>
            <p:nvGrpSpPr>
              <p:cNvPr id="350" name="Grup 349">
                <a:extLst>
                  <a:ext uri="{FF2B5EF4-FFF2-40B4-BE49-F238E27FC236}">
                    <a16:creationId xmlns:a16="http://schemas.microsoft.com/office/drawing/2014/main" id="{C5F7380B-A372-C136-4CC9-3625E4486539}"/>
                  </a:ext>
                </a:extLst>
              </p:cNvPr>
              <p:cNvGrpSpPr/>
              <p:nvPr/>
            </p:nvGrpSpPr>
            <p:grpSpPr>
              <a:xfrm rot="6075838">
                <a:off x="3070590" y="-146532"/>
                <a:ext cx="858299" cy="1937704"/>
                <a:chOff x="1445548" y="1435319"/>
                <a:chExt cx="858299" cy="1937704"/>
              </a:xfrm>
            </p:grpSpPr>
            <p:cxnSp>
              <p:nvCxnSpPr>
                <p:cNvPr id="378" name="Düz Bağlayıcı 377">
                  <a:extLst>
                    <a:ext uri="{FF2B5EF4-FFF2-40B4-BE49-F238E27FC236}">
                      <a16:creationId xmlns:a16="http://schemas.microsoft.com/office/drawing/2014/main" id="{47B41FC4-5C11-4ECC-43D5-825F211A333E}"/>
                    </a:ext>
                  </a:extLst>
                </p:cNvPr>
                <p:cNvCxnSpPr>
                  <a:cxnSpLocks/>
                </p:cNvCxnSpPr>
                <p:nvPr/>
              </p:nvCxnSpPr>
              <p:spPr>
                <a:xfrm rot="15524162" flipH="1" flipV="1">
                  <a:off x="1699634" y="1248188"/>
                  <a:ext cx="200831" cy="709004"/>
                </a:xfrm>
                <a:prstGeom prst="line">
                  <a:avLst/>
                </a:prstGeom>
                <a:noFill/>
                <a:ln w="19050" cap="flat" cmpd="sng" algn="ctr">
                  <a:solidFill>
                    <a:srgbClr val="4472C4"/>
                  </a:solidFill>
                  <a:prstDash val="solid"/>
                  <a:miter lim="800000"/>
                </a:ln>
                <a:effectLst/>
              </p:spPr>
            </p:cxnSp>
            <p:cxnSp>
              <p:nvCxnSpPr>
                <p:cNvPr id="379" name="Düz Bağlayıcı 378">
                  <a:extLst>
                    <a:ext uri="{FF2B5EF4-FFF2-40B4-BE49-F238E27FC236}">
                      <a16:creationId xmlns:a16="http://schemas.microsoft.com/office/drawing/2014/main" id="{35E36F06-7813-0D83-F8D7-DA929B5E4923}"/>
                    </a:ext>
                  </a:extLst>
                </p:cNvPr>
                <p:cNvCxnSpPr>
                  <a:cxnSpLocks/>
                </p:cNvCxnSpPr>
                <p:nvPr/>
              </p:nvCxnSpPr>
              <p:spPr>
                <a:xfrm rot="16200000" flipH="1">
                  <a:off x="919629" y="2312479"/>
                  <a:ext cx="1138637" cy="6694"/>
                </a:xfrm>
                <a:prstGeom prst="line">
                  <a:avLst/>
                </a:prstGeom>
                <a:noFill/>
                <a:ln w="19050" cap="flat" cmpd="sng" algn="ctr">
                  <a:solidFill>
                    <a:srgbClr val="4472C4"/>
                  </a:solidFill>
                  <a:prstDash val="solid"/>
                  <a:miter lim="800000"/>
                </a:ln>
                <a:effectLst/>
              </p:spPr>
            </p:cxnSp>
            <p:cxnSp>
              <p:nvCxnSpPr>
                <p:cNvPr id="380" name="Düz Bağlayıcı 379">
                  <a:extLst>
                    <a:ext uri="{FF2B5EF4-FFF2-40B4-BE49-F238E27FC236}">
                      <a16:creationId xmlns:a16="http://schemas.microsoft.com/office/drawing/2014/main" id="{D954B555-6929-0BFA-FD8E-45763A72662E}"/>
                    </a:ext>
                  </a:extLst>
                </p:cNvPr>
                <p:cNvCxnSpPr>
                  <a:cxnSpLocks/>
                </p:cNvCxnSpPr>
                <p:nvPr/>
              </p:nvCxnSpPr>
              <p:spPr>
                <a:xfrm rot="15524162" flipH="1" flipV="1">
                  <a:off x="1200388" y="2202854"/>
                  <a:ext cx="1870994" cy="335924"/>
                </a:xfrm>
                <a:prstGeom prst="line">
                  <a:avLst/>
                </a:prstGeom>
                <a:noFill/>
                <a:ln w="19050" cap="flat" cmpd="sng" algn="ctr">
                  <a:solidFill>
                    <a:srgbClr val="4472C4"/>
                  </a:solidFill>
                  <a:prstDash val="solid"/>
                  <a:miter lim="800000"/>
                </a:ln>
                <a:effectLst/>
              </p:spPr>
            </p:cxnSp>
            <p:cxnSp>
              <p:nvCxnSpPr>
                <p:cNvPr id="381" name="Düz Bağlayıcı 380">
                  <a:extLst>
                    <a:ext uri="{FF2B5EF4-FFF2-40B4-BE49-F238E27FC236}">
                      <a16:creationId xmlns:a16="http://schemas.microsoft.com/office/drawing/2014/main" id="{C8448911-11A4-4AB2-F150-AB683A9375ED}"/>
                    </a:ext>
                  </a:extLst>
                </p:cNvPr>
                <p:cNvCxnSpPr>
                  <a:cxnSpLocks/>
                </p:cNvCxnSpPr>
                <p:nvPr/>
              </p:nvCxnSpPr>
              <p:spPr>
                <a:xfrm rot="15524162" flipV="1">
                  <a:off x="1533823" y="2800390"/>
                  <a:ext cx="566986" cy="578279"/>
                </a:xfrm>
                <a:prstGeom prst="line">
                  <a:avLst/>
                </a:prstGeom>
                <a:noFill/>
                <a:ln w="19050" cap="flat" cmpd="sng" algn="ctr">
                  <a:solidFill>
                    <a:srgbClr val="4472C4"/>
                  </a:solidFill>
                  <a:prstDash val="solid"/>
                  <a:miter lim="800000"/>
                </a:ln>
                <a:effectLst/>
              </p:spPr>
            </p:cxnSp>
          </p:grpSp>
          <p:cxnSp>
            <p:nvCxnSpPr>
              <p:cNvPr id="351" name="Düz Bağlayıcı 350">
                <a:extLst>
                  <a:ext uri="{FF2B5EF4-FFF2-40B4-BE49-F238E27FC236}">
                    <a16:creationId xmlns:a16="http://schemas.microsoft.com/office/drawing/2014/main" id="{AC658737-06A0-807D-CF24-4019C3D52A49}"/>
                  </a:ext>
                </a:extLst>
              </p:cNvPr>
              <p:cNvCxnSpPr>
                <a:cxnSpLocks/>
                <a:stCxn id="356" idx="2"/>
              </p:cNvCxnSpPr>
              <p:nvPr/>
            </p:nvCxnSpPr>
            <p:spPr>
              <a:xfrm flipV="1">
                <a:off x="3101906" y="1946863"/>
                <a:ext cx="2112890" cy="402996"/>
              </a:xfrm>
              <a:prstGeom prst="line">
                <a:avLst/>
              </a:prstGeom>
              <a:noFill/>
              <a:ln w="6350" cap="flat" cmpd="sng" algn="ctr">
                <a:solidFill>
                  <a:srgbClr val="C00000"/>
                </a:solidFill>
                <a:prstDash val="solid"/>
                <a:miter lim="800000"/>
              </a:ln>
              <a:effectLst/>
            </p:spPr>
          </p:cxnSp>
          <p:grpSp>
            <p:nvGrpSpPr>
              <p:cNvPr id="352" name="Grup 351">
                <a:extLst>
                  <a:ext uri="{FF2B5EF4-FFF2-40B4-BE49-F238E27FC236}">
                    <a16:creationId xmlns:a16="http://schemas.microsoft.com/office/drawing/2014/main" id="{6F724CAA-59A4-21C7-A24F-938C0818D4C1}"/>
                  </a:ext>
                </a:extLst>
              </p:cNvPr>
              <p:cNvGrpSpPr/>
              <p:nvPr/>
            </p:nvGrpSpPr>
            <p:grpSpPr>
              <a:xfrm rot="4485001">
                <a:off x="2591584" y="3010759"/>
                <a:ext cx="1090056" cy="1626936"/>
                <a:chOff x="1905631" y="1218323"/>
                <a:chExt cx="1090056" cy="1626936"/>
              </a:xfrm>
            </p:grpSpPr>
            <p:cxnSp>
              <p:nvCxnSpPr>
                <p:cNvPr id="374" name="Düz Bağlayıcı 373">
                  <a:extLst>
                    <a:ext uri="{FF2B5EF4-FFF2-40B4-BE49-F238E27FC236}">
                      <a16:creationId xmlns:a16="http://schemas.microsoft.com/office/drawing/2014/main" id="{ECBA9F9C-9D2B-367A-D1EC-F7D328C8FC5A}"/>
                    </a:ext>
                  </a:extLst>
                </p:cNvPr>
                <p:cNvCxnSpPr>
                  <a:cxnSpLocks/>
                </p:cNvCxnSpPr>
                <p:nvPr/>
              </p:nvCxnSpPr>
              <p:spPr>
                <a:xfrm rot="17114999">
                  <a:off x="2101334" y="1216110"/>
                  <a:ext cx="638258" cy="642684"/>
                </a:xfrm>
                <a:prstGeom prst="line">
                  <a:avLst/>
                </a:prstGeom>
                <a:noFill/>
                <a:ln w="19050" cap="flat" cmpd="sng" algn="ctr">
                  <a:solidFill>
                    <a:srgbClr val="4472C4"/>
                  </a:solidFill>
                  <a:prstDash val="solid"/>
                  <a:miter lim="800000"/>
                </a:ln>
                <a:effectLst/>
              </p:spPr>
            </p:cxnSp>
            <p:cxnSp>
              <p:nvCxnSpPr>
                <p:cNvPr id="375" name="Düz Bağlayıcı 374">
                  <a:extLst>
                    <a:ext uri="{FF2B5EF4-FFF2-40B4-BE49-F238E27FC236}">
                      <a16:creationId xmlns:a16="http://schemas.microsoft.com/office/drawing/2014/main" id="{71E3FF26-F3BD-87F1-D586-AB92BEACF6A4}"/>
                    </a:ext>
                  </a:extLst>
                </p:cNvPr>
                <p:cNvCxnSpPr>
                  <a:cxnSpLocks/>
                </p:cNvCxnSpPr>
                <p:nvPr/>
              </p:nvCxnSpPr>
              <p:spPr>
                <a:xfrm rot="17114999" flipH="1">
                  <a:off x="2176918" y="1803071"/>
                  <a:ext cx="1275005" cy="362533"/>
                </a:xfrm>
                <a:prstGeom prst="line">
                  <a:avLst/>
                </a:prstGeom>
                <a:noFill/>
                <a:ln w="19050" cap="flat" cmpd="sng" algn="ctr">
                  <a:solidFill>
                    <a:srgbClr val="4472C4"/>
                  </a:solidFill>
                  <a:prstDash val="solid"/>
                  <a:miter lim="800000"/>
                </a:ln>
                <a:effectLst/>
              </p:spPr>
            </p:cxnSp>
            <p:cxnSp>
              <p:nvCxnSpPr>
                <p:cNvPr id="376" name="Düz Bağlayıcı 375">
                  <a:extLst>
                    <a:ext uri="{FF2B5EF4-FFF2-40B4-BE49-F238E27FC236}">
                      <a16:creationId xmlns:a16="http://schemas.microsoft.com/office/drawing/2014/main" id="{ECEC3B3C-1DC5-1A3F-32C3-822E14F0AD6B}"/>
                    </a:ext>
                  </a:extLst>
                </p:cNvPr>
                <p:cNvCxnSpPr>
                  <a:cxnSpLocks/>
                </p:cNvCxnSpPr>
                <p:nvPr/>
              </p:nvCxnSpPr>
              <p:spPr>
                <a:xfrm rot="17114999" flipH="1">
                  <a:off x="1534096" y="2132269"/>
                  <a:ext cx="982845" cy="239776"/>
                </a:xfrm>
                <a:prstGeom prst="line">
                  <a:avLst/>
                </a:prstGeom>
                <a:noFill/>
                <a:ln w="19050" cap="flat" cmpd="sng" algn="ctr">
                  <a:solidFill>
                    <a:srgbClr val="4472C4"/>
                  </a:solidFill>
                  <a:prstDash val="solid"/>
                  <a:miter lim="800000"/>
                </a:ln>
                <a:effectLst/>
              </p:spPr>
            </p:cxnSp>
            <p:cxnSp>
              <p:nvCxnSpPr>
                <p:cNvPr id="377" name="Düz Bağlayıcı 376">
                  <a:extLst>
                    <a:ext uri="{FF2B5EF4-FFF2-40B4-BE49-F238E27FC236}">
                      <a16:creationId xmlns:a16="http://schemas.microsoft.com/office/drawing/2014/main" id="{EB6B7415-990C-7B16-5027-93F74A669A98}"/>
                    </a:ext>
                  </a:extLst>
                </p:cNvPr>
                <p:cNvCxnSpPr>
                  <a:cxnSpLocks/>
                </p:cNvCxnSpPr>
                <p:nvPr/>
              </p:nvCxnSpPr>
              <p:spPr>
                <a:xfrm rot="17114999">
                  <a:off x="2254444" y="2309802"/>
                  <a:ext cx="323258" cy="747656"/>
                </a:xfrm>
                <a:prstGeom prst="line">
                  <a:avLst/>
                </a:prstGeom>
                <a:noFill/>
                <a:ln w="19050" cap="flat" cmpd="sng" algn="ctr">
                  <a:solidFill>
                    <a:srgbClr val="4472C4"/>
                  </a:solidFill>
                  <a:prstDash val="solid"/>
                  <a:miter lim="800000"/>
                </a:ln>
                <a:effectLst/>
              </p:spPr>
            </p:cxnSp>
          </p:grpSp>
          <p:cxnSp>
            <p:nvCxnSpPr>
              <p:cNvPr id="353" name="Düz Bağlayıcı 352">
                <a:extLst>
                  <a:ext uri="{FF2B5EF4-FFF2-40B4-BE49-F238E27FC236}">
                    <a16:creationId xmlns:a16="http://schemas.microsoft.com/office/drawing/2014/main" id="{DE1CA725-F4A3-F3EB-48C0-B2120F3420D1}"/>
                  </a:ext>
                </a:extLst>
              </p:cNvPr>
              <p:cNvCxnSpPr>
                <a:cxnSpLocks/>
                <a:stCxn id="356" idx="4"/>
              </p:cNvCxnSpPr>
              <p:nvPr/>
            </p:nvCxnSpPr>
            <p:spPr>
              <a:xfrm flipH="1">
                <a:off x="3127712" y="2391744"/>
                <a:ext cx="15707" cy="1393885"/>
              </a:xfrm>
              <a:prstGeom prst="line">
                <a:avLst/>
              </a:prstGeom>
              <a:noFill/>
              <a:ln w="6350" cap="flat" cmpd="sng" algn="ctr">
                <a:solidFill>
                  <a:srgbClr val="C00000"/>
                </a:solidFill>
                <a:prstDash val="solid"/>
                <a:miter lim="800000"/>
              </a:ln>
              <a:effectLst/>
            </p:spPr>
          </p:cxnSp>
          <p:grpSp>
            <p:nvGrpSpPr>
              <p:cNvPr id="354" name="Grup 353">
                <a:extLst>
                  <a:ext uri="{FF2B5EF4-FFF2-40B4-BE49-F238E27FC236}">
                    <a16:creationId xmlns:a16="http://schemas.microsoft.com/office/drawing/2014/main" id="{91C7ED4D-9994-B24B-0EAA-49771DA7EF4E}"/>
                  </a:ext>
                </a:extLst>
              </p:cNvPr>
              <p:cNvGrpSpPr/>
              <p:nvPr/>
            </p:nvGrpSpPr>
            <p:grpSpPr>
              <a:xfrm>
                <a:off x="4211713" y="3121522"/>
                <a:ext cx="1531742" cy="1456213"/>
                <a:chOff x="4401460" y="2314039"/>
                <a:chExt cx="1531742" cy="1456213"/>
              </a:xfrm>
            </p:grpSpPr>
            <p:grpSp>
              <p:nvGrpSpPr>
                <p:cNvPr id="369" name="Grup 368">
                  <a:extLst>
                    <a:ext uri="{FF2B5EF4-FFF2-40B4-BE49-F238E27FC236}">
                      <a16:creationId xmlns:a16="http://schemas.microsoft.com/office/drawing/2014/main" id="{C74F1C80-0058-B96E-0419-B84DEEA31DBD}"/>
                    </a:ext>
                  </a:extLst>
                </p:cNvPr>
                <p:cNvGrpSpPr/>
                <p:nvPr/>
              </p:nvGrpSpPr>
              <p:grpSpPr>
                <a:xfrm>
                  <a:off x="4401460" y="2314039"/>
                  <a:ext cx="1529890" cy="1456213"/>
                  <a:chOff x="4401460" y="2314039"/>
                  <a:chExt cx="1529890" cy="1456213"/>
                </a:xfrm>
              </p:grpSpPr>
              <p:cxnSp>
                <p:nvCxnSpPr>
                  <p:cNvPr id="372" name="Düz Bağlayıcı 371">
                    <a:extLst>
                      <a:ext uri="{FF2B5EF4-FFF2-40B4-BE49-F238E27FC236}">
                        <a16:creationId xmlns:a16="http://schemas.microsoft.com/office/drawing/2014/main" id="{335C48D7-B394-2BCD-78E3-24A71659F326}"/>
                      </a:ext>
                    </a:extLst>
                  </p:cNvPr>
                  <p:cNvCxnSpPr>
                    <a:cxnSpLocks/>
                  </p:cNvCxnSpPr>
                  <p:nvPr/>
                </p:nvCxnSpPr>
                <p:spPr>
                  <a:xfrm flipV="1">
                    <a:off x="4401460" y="2314039"/>
                    <a:ext cx="777626" cy="700995"/>
                  </a:xfrm>
                  <a:prstGeom prst="line">
                    <a:avLst/>
                  </a:prstGeom>
                  <a:noFill/>
                  <a:ln w="19050" cap="flat" cmpd="sng" algn="ctr">
                    <a:solidFill>
                      <a:srgbClr val="4472C4"/>
                    </a:solidFill>
                    <a:prstDash val="solid"/>
                    <a:miter lim="800000"/>
                  </a:ln>
                  <a:effectLst/>
                </p:spPr>
              </p:cxnSp>
              <p:cxnSp>
                <p:nvCxnSpPr>
                  <p:cNvPr id="373" name="Düz Bağlayıcı 372">
                    <a:extLst>
                      <a:ext uri="{FF2B5EF4-FFF2-40B4-BE49-F238E27FC236}">
                        <a16:creationId xmlns:a16="http://schemas.microsoft.com/office/drawing/2014/main" id="{5BD016A1-8D25-454A-1B61-A77C63C14ABE}"/>
                      </a:ext>
                    </a:extLst>
                  </p:cNvPr>
                  <p:cNvCxnSpPr>
                    <a:cxnSpLocks/>
                  </p:cNvCxnSpPr>
                  <p:nvPr/>
                </p:nvCxnSpPr>
                <p:spPr>
                  <a:xfrm flipV="1">
                    <a:off x="4629125" y="2501555"/>
                    <a:ext cx="1302225" cy="1268697"/>
                  </a:xfrm>
                  <a:prstGeom prst="line">
                    <a:avLst/>
                  </a:prstGeom>
                  <a:noFill/>
                  <a:ln w="19050" cap="flat" cmpd="sng" algn="ctr">
                    <a:solidFill>
                      <a:srgbClr val="4472C4"/>
                    </a:solidFill>
                    <a:prstDash val="solid"/>
                    <a:miter lim="800000"/>
                  </a:ln>
                  <a:effectLst/>
                </p:spPr>
              </p:cxnSp>
            </p:grpSp>
            <p:cxnSp>
              <p:nvCxnSpPr>
                <p:cNvPr id="370" name="Düz Bağlayıcı 369">
                  <a:extLst>
                    <a:ext uri="{FF2B5EF4-FFF2-40B4-BE49-F238E27FC236}">
                      <a16:creationId xmlns:a16="http://schemas.microsoft.com/office/drawing/2014/main" id="{FC8038B5-884A-ABD2-6CB6-E63352F6CB3C}"/>
                    </a:ext>
                  </a:extLst>
                </p:cNvPr>
                <p:cNvCxnSpPr>
                  <a:cxnSpLocks/>
                </p:cNvCxnSpPr>
                <p:nvPr/>
              </p:nvCxnSpPr>
              <p:spPr>
                <a:xfrm>
                  <a:off x="4405420" y="3000225"/>
                  <a:ext cx="229735" cy="763933"/>
                </a:xfrm>
                <a:prstGeom prst="line">
                  <a:avLst/>
                </a:prstGeom>
                <a:noFill/>
                <a:ln w="19050" cap="flat" cmpd="sng" algn="ctr">
                  <a:solidFill>
                    <a:srgbClr val="4472C4"/>
                  </a:solidFill>
                  <a:prstDash val="solid"/>
                  <a:miter lim="800000"/>
                </a:ln>
                <a:effectLst/>
              </p:spPr>
            </p:cxnSp>
            <p:cxnSp>
              <p:nvCxnSpPr>
                <p:cNvPr id="371" name="Düz Bağlayıcı 370">
                  <a:extLst>
                    <a:ext uri="{FF2B5EF4-FFF2-40B4-BE49-F238E27FC236}">
                      <a16:creationId xmlns:a16="http://schemas.microsoft.com/office/drawing/2014/main" id="{345AEC1C-ED57-BEC6-45F7-F6EFF3635998}"/>
                    </a:ext>
                  </a:extLst>
                </p:cNvPr>
                <p:cNvCxnSpPr>
                  <a:cxnSpLocks/>
                </p:cNvCxnSpPr>
                <p:nvPr/>
              </p:nvCxnSpPr>
              <p:spPr>
                <a:xfrm>
                  <a:off x="5167559" y="2320774"/>
                  <a:ext cx="765643" cy="192376"/>
                </a:xfrm>
                <a:prstGeom prst="line">
                  <a:avLst/>
                </a:prstGeom>
                <a:noFill/>
                <a:ln w="19050" cap="flat" cmpd="sng" algn="ctr">
                  <a:solidFill>
                    <a:srgbClr val="4472C4"/>
                  </a:solidFill>
                  <a:prstDash val="solid"/>
                  <a:miter lim="800000"/>
                </a:ln>
                <a:effectLst/>
              </p:spPr>
            </p:cxnSp>
          </p:grpSp>
          <p:cxnSp>
            <p:nvCxnSpPr>
              <p:cNvPr id="355" name="Düz Bağlayıcı 354">
                <a:extLst>
                  <a:ext uri="{FF2B5EF4-FFF2-40B4-BE49-F238E27FC236}">
                    <a16:creationId xmlns:a16="http://schemas.microsoft.com/office/drawing/2014/main" id="{7457B2ED-D914-51EF-B5F5-6D06A5BB3C7D}"/>
                  </a:ext>
                </a:extLst>
              </p:cNvPr>
              <p:cNvCxnSpPr>
                <a:cxnSpLocks/>
                <a:stCxn id="356" idx="5"/>
              </p:cNvCxnSpPr>
              <p:nvPr/>
            </p:nvCxnSpPr>
            <p:spPr>
              <a:xfrm>
                <a:off x="3172773" y="2379476"/>
                <a:ext cx="1659535" cy="1257963"/>
              </a:xfrm>
              <a:prstGeom prst="line">
                <a:avLst/>
              </a:prstGeom>
              <a:noFill/>
              <a:ln w="6350" cap="flat" cmpd="sng" algn="ctr">
                <a:solidFill>
                  <a:srgbClr val="C00000"/>
                </a:solidFill>
                <a:prstDash val="solid"/>
                <a:miter lim="800000"/>
              </a:ln>
              <a:effectLst/>
            </p:spPr>
          </p:cxnSp>
          <p:sp>
            <p:nvSpPr>
              <p:cNvPr id="356" name="Oval 355">
                <a:extLst>
                  <a:ext uri="{FF2B5EF4-FFF2-40B4-BE49-F238E27FC236}">
                    <a16:creationId xmlns:a16="http://schemas.microsoft.com/office/drawing/2014/main" id="{0D1C2315-DBAD-1A28-3C12-A74B3011825D}"/>
                  </a:ext>
                </a:extLst>
              </p:cNvPr>
              <p:cNvSpPr/>
              <p:nvPr/>
            </p:nvSpPr>
            <p:spPr>
              <a:xfrm>
                <a:off x="3101906" y="2307973"/>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7" name="Metin kutusu 356">
                <a:extLst>
                  <a:ext uri="{FF2B5EF4-FFF2-40B4-BE49-F238E27FC236}">
                    <a16:creationId xmlns:a16="http://schemas.microsoft.com/office/drawing/2014/main" id="{FCCEB354-4F0A-C660-83DD-A4842BA6CCB0}"/>
                  </a:ext>
                </a:extLst>
              </p:cNvPr>
              <p:cNvSpPr txBox="1"/>
              <p:nvPr/>
            </p:nvSpPr>
            <p:spPr>
              <a:xfrm>
                <a:off x="2437108" y="1903143"/>
                <a:ext cx="658358"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sp>
            <p:nvSpPr>
              <p:cNvPr id="358" name="Oval 357">
                <a:extLst>
                  <a:ext uri="{FF2B5EF4-FFF2-40B4-BE49-F238E27FC236}">
                    <a16:creationId xmlns:a16="http://schemas.microsoft.com/office/drawing/2014/main" id="{AACB25EC-2D2B-A76C-FE98-C666560295AF}"/>
                  </a:ext>
                </a:extLst>
              </p:cNvPr>
              <p:cNvSpPr/>
              <p:nvPr/>
            </p:nvSpPr>
            <p:spPr>
              <a:xfrm>
                <a:off x="2271941" y="2298866"/>
                <a:ext cx="83026" cy="83771"/>
              </a:xfrm>
              <a:prstGeom prst="ellipse">
                <a:avLst/>
              </a:prstGeom>
              <a:solidFill>
                <a:srgbClr val="4472C4"/>
              </a:solidFill>
              <a:ln w="12700" cap="flat" cmpd="sng" algn="ctr">
                <a:solidFill>
                  <a:srgbClr val="4472C4"/>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9" name="Metin kutusu 358">
                <a:extLst>
                  <a:ext uri="{FF2B5EF4-FFF2-40B4-BE49-F238E27FC236}">
                    <a16:creationId xmlns:a16="http://schemas.microsoft.com/office/drawing/2014/main" id="{46164C66-46ED-B140-A05F-F1828FF0540A}"/>
                  </a:ext>
                </a:extLst>
              </p:cNvPr>
              <p:cNvSpPr txBox="1"/>
              <p:nvPr/>
            </p:nvSpPr>
            <p:spPr>
              <a:xfrm>
                <a:off x="3265696" y="1048460"/>
                <a:ext cx="73034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4</a:t>
                </a:r>
              </a:p>
            </p:txBody>
          </p:sp>
          <p:sp>
            <p:nvSpPr>
              <p:cNvPr id="360" name="Metin kutusu 359">
                <a:extLst>
                  <a:ext uri="{FF2B5EF4-FFF2-40B4-BE49-F238E27FC236}">
                    <a16:creationId xmlns:a16="http://schemas.microsoft.com/office/drawing/2014/main" id="{B000682E-EE43-0E41-23D9-08AA7FADFEA7}"/>
                  </a:ext>
                </a:extLst>
              </p:cNvPr>
              <p:cNvSpPr txBox="1"/>
              <p:nvPr/>
            </p:nvSpPr>
            <p:spPr>
              <a:xfrm>
                <a:off x="4143283" y="1968153"/>
                <a:ext cx="75877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3</a:t>
                </a:r>
              </a:p>
            </p:txBody>
          </p:sp>
          <p:sp>
            <p:nvSpPr>
              <p:cNvPr id="361" name="Metin kutusu 360">
                <a:extLst>
                  <a:ext uri="{FF2B5EF4-FFF2-40B4-BE49-F238E27FC236}">
                    <a16:creationId xmlns:a16="http://schemas.microsoft.com/office/drawing/2014/main" id="{E82B44BD-6F3A-5072-FF9A-DBB48373A0E9}"/>
                  </a:ext>
                </a:extLst>
              </p:cNvPr>
              <p:cNvSpPr txBox="1"/>
              <p:nvPr/>
            </p:nvSpPr>
            <p:spPr>
              <a:xfrm>
                <a:off x="4135018" y="2824962"/>
                <a:ext cx="62239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2</a:t>
                </a:r>
              </a:p>
            </p:txBody>
          </p:sp>
          <p:sp>
            <p:nvSpPr>
              <p:cNvPr id="362" name="Metin kutusu 361">
                <a:extLst>
                  <a:ext uri="{FF2B5EF4-FFF2-40B4-BE49-F238E27FC236}">
                    <a16:creationId xmlns:a16="http://schemas.microsoft.com/office/drawing/2014/main" id="{38930588-B094-8281-A924-B9C7B6D068B1}"/>
                  </a:ext>
                </a:extLst>
              </p:cNvPr>
              <p:cNvSpPr txBox="1"/>
              <p:nvPr/>
            </p:nvSpPr>
            <p:spPr>
              <a:xfrm>
                <a:off x="2970065" y="3269747"/>
                <a:ext cx="693587"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1</a:t>
                </a:r>
              </a:p>
            </p:txBody>
          </p:sp>
          <p:sp>
            <p:nvSpPr>
              <p:cNvPr id="363" name="Metin kutusu 362">
                <a:extLst>
                  <a:ext uri="{FF2B5EF4-FFF2-40B4-BE49-F238E27FC236}">
                    <a16:creationId xmlns:a16="http://schemas.microsoft.com/office/drawing/2014/main" id="{3445658D-2820-8722-7C47-5C56587C88A7}"/>
                  </a:ext>
                </a:extLst>
              </p:cNvPr>
              <p:cNvSpPr txBox="1"/>
              <p:nvPr/>
            </p:nvSpPr>
            <p:spPr>
              <a:xfrm>
                <a:off x="2471362" y="3798462"/>
                <a:ext cx="1211859"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sp>
            <p:nvSpPr>
              <p:cNvPr id="364" name="Metin kutusu 363">
                <a:extLst>
                  <a:ext uri="{FF2B5EF4-FFF2-40B4-BE49-F238E27FC236}">
                    <a16:creationId xmlns:a16="http://schemas.microsoft.com/office/drawing/2014/main" id="{C2304E79-3E6E-B017-58C6-DA6DD5739040}"/>
                  </a:ext>
                </a:extLst>
              </p:cNvPr>
              <p:cNvSpPr txBox="1"/>
              <p:nvPr/>
            </p:nvSpPr>
            <p:spPr>
              <a:xfrm>
                <a:off x="1844709" y="2200813"/>
                <a:ext cx="649436"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p</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sp>
            <p:nvSpPr>
              <p:cNvPr id="365" name="Metin kutusu 364">
                <a:extLst>
                  <a:ext uri="{FF2B5EF4-FFF2-40B4-BE49-F238E27FC236}">
                    <a16:creationId xmlns:a16="http://schemas.microsoft.com/office/drawing/2014/main" id="{E0EE3028-3F05-EDBA-5E17-FE8160E7C2BA}"/>
                  </a:ext>
                </a:extLst>
              </p:cNvPr>
              <p:cNvSpPr txBox="1"/>
              <p:nvPr/>
            </p:nvSpPr>
            <p:spPr>
              <a:xfrm>
                <a:off x="2765073" y="2164181"/>
                <a:ext cx="35721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rPr>
                  <a:t>p</a:t>
                </a:r>
                <a:endParaRPr kumimoji="0" lang="tr-TR" b="1" i="1" u="none" strike="noStrike" kern="0" cap="none" spc="0" normalizeH="0" baseline="-2500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endParaRPr>
              </a:p>
            </p:txBody>
          </p:sp>
          <p:sp>
            <p:nvSpPr>
              <p:cNvPr id="366" name="Oval 365">
                <a:extLst>
                  <a:ext uri="{FF2B5EF4-FFF2-40B4-BE49-F238E27FC236}">
                    <a16:creationId xmlns:a16="http://schemas.microsoft.com/office/drawing/2014/main" id="{8F90F542-F774-02D1-FCE0-3266C797A293}"/>
                  </a:ext>
                </a:extLst>
              </p:cNvPr>
              <p:cNvSpPr/>
              <p:nvPr/>
            </p:nvSpPr>
            <p:spPr>
              <a:xfrm>
                <a:off x="3104029" y="2304239"/>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67" name="Metin kutusu 366">
                <a:extLst>
                  <a:ext uri="{FF2B5EF4-FFF2-40B4-BE49-F238E27FC236}">
                    <a16:creationId xmlns:a16="http://schemas.microsoft.com/office/drawing/2014/main" id="{2F4D1A96-724F-1335-381A-239631EFAF6B}"/>
                  </a:ext>
                </a:extLst>
              </p:cNvPr>
              <p:cNvSpPr txBox="1"/>
              <p:nvPr/>
            </p:nvSpPr>
            <p:spPr>
              <a:xfrm>
                <a:off x="5623707" y="-94429"/>
                <a:ext cx="7720458" cy="559784"/>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tr-TR"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region which is guaranteed to be in the kernel</a:t>
                </a:r>
                <a:endParaRPr kumimoji="0" lang="tr-TR" b="0" i="0" u="none" strike="noStrike" kern="0" cap="none" spc="0" normalizeH="0" baseline="-2500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cxnSp>
            <p:nvCxnSpPr>
              <p:cNvPr id="368" name="Düz Ok Bağlayıcısı 367">
                <a:extLst>
                  <a:ext uri="{FF2B5EF4-FFF2-40B4-BE49-F238E27FC236}">
                    <a16:creationId xmlns:a16="http://schemas.microsoft.com/office/drawing/2014/main" id="{B0392F7A-4C5D-F9D4-BE4B-8546184DD729}"/>
                  </a:ext>
                </a:extLst>
              </p:cNvPr>
              <p:cNvCxnSpPr>
                <a:cxnSpLocks/>
                <a:stCxn id="346" idx="7"/>
              </p:cNvCxnSpPr>
              <p:nvPr/>
            </p:nvCxnSpPr>
            <p:spPr>
              <a:xfrm flipV="1">
                <a:off x="3685627" y="401862"/>
                <a:ext cx="3382153" cy="1348404"/>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grpSp>
      </p:grpSp>
      <p:grpSp>
        <p:nvGrpSpPr>
          <p:cNvPr id="292" name="Grup 291">
            <a:extLst>
              <a:ext uri="{FF2B5EF4-FFF2-40B4-BE49-F238E27FC236}">
                <a16:creationId xmlns:a16="http://schemas.microsoft.com/office/drawing/2014/main" id="{358B1E07-2870-6BC9-DCE4-BEE5E82CB91E}"/>
              </a:ext>
            </a:extLst>
          </p:cNvPr>
          <p:cNvGrpSpPr>
            <a:grpSpLocks noChangeAspect="1"/>
          </p:cNvGrpSpPr>
          <p:nvPr/>
        </p:nvGrpSpPr>
        <p:grpSpPr>
          <a:xfrm>
            <a:off x="4552672" y="3125378"/>
            <a:ext cx="3756380" cy="2227861"/>
            <a:chOff x="6515101" y="2969435"/>
            <a:chExt cx="5693414" cy="3376691"/>
          </a:xfrm>
        </p:grpSpPr>
        <p:sp>
          <p:nvSpPr>
            <p:cNvPr id="314" name="Oval 313">
              <a:extLst>
                <a:ext uri="{FF2B5EF4-FFF2-40B4-BE49-F238E27FC236}">
                  <a16:creationId xmlns:a16="http://schemas.microsoft.com/office/drawing/2014/main" id="{7D068DF9-FA3F-F05F-8D7A-9D6ED32E050A}"/>
                </a:ext>
              </a:extLst>
            </p:cNvPr>
            <p:cNvSpPr/>
            <p:nvPr/>
          </p:nvSpPr>
          <p:spPr>
            <a:xfrm>
              <a:off x="7836553" y="4170919"/>
              <a:ext cx="1170737" cy="1159343"/>
            </a:xfrm>
            <a:prstGeom prst="ellipse">
              <a:avLst/>
            </a:prstGeom>
            <a:solidFill>
              <a:srgbClr val="E7E6E6"/>
            </a:solidFill>
            <a:ln w="19050" cap="flat" cmpd="sng" algn="ctr">
              <a:solidFill>
                <a:sysClr val="windowText" lastClr="000000">
                  <a:lumMod val="50000"/>
                  <a:lumOff val="50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nvGrpSpPr>
            <p:cNvPr id="315" name="Grup 314">
              <a:extLst>
                <a:ext uri="{FF2B5EF4-FFF2-40B4-BE49-F238E27FC236}">
                  <a16:creationId xmlns:a16="http://schemas.microsoft.com/office/drawing/2014/main" id="{DDDB4AAE-00DC-A32F-CE4C-F5C1D8C9E3E7}"/>
                </a:ext>
              </a:extLst>
            </p:cNvPr>
            <p:cNvGrpSpPr/>
            <p:nvPr/>
          </p:nvGrpSpPr>
          <p:grpSpPr>
            <a:xfrm rot="16200000">
              <a:off x="8144778" y="2120071"/>
              <a:ext cx="2026851" cy="5286205"/>
              <a:chOff x="2036985" y="1225296"/>
              <a:chExt cx="775076" cy="1926274"/>
            </a:xfrm>
            <a:effectLst/>
          </p:grpSpPr>
          <p:cxnSp>
            <p:nvCxnSpPr>
              <p:cNvPr id="340" name="Düz Bağlayıcı 339">
                <a:extLst>
                  <a:ext uri="{FF2B5EF4-FFF2-40B4-BE49-F238E27FC236}">
                    <a16:creationId xmlns:a16="http://schemas.microsoft.com/office/drawing/2014/main" id="{5569F9B6-0799-F24D-EE0C-27D20A668B98}"/>
                  </a:ext>
                </a:extLst>
              </p:cNvPr>
              <p:cNvCxnSpPr>
                <a:cxnSpLocks/>
              </p:cNvCxnSpPr>
              <p:nvPr/>
            </p:nvCxnSpPr>
            <p:spPr>
              <a:xfrm rot="5400000" flipH="1" flipV="1">
                <a:off x="2161612" y="1102575"/>
                <a:ext cx="525656" cy="774910"/>
              </a:xfrm>
              <a:prstGeom prst="line">
                <a:avLst/>
              </a:prstGeom>
              <a:noFill/>
              <a:ln w="19050" cap="flat" cmpd="sng" algn="ctr">
                <a:solidFill>
                  <a:srgbClr val="4472C4"/>
                </a:solidFill>
                <a:prstDash val="solid"/>
                <a:miter lim="800000"/>
              </a:ln>
              <a:effectLst/>
            </p:spPr>
          </p:cxnSp>
          <p:cxnSp>
            <p:nvCxnSpPr>
              <p:cNvPr id="341" name="Düz Bağlayıcı 340">
                <a:extLst>
                  <a:ext uri="{FF2B5EF4-FFF2-40B4-BE49-F238E27FC236}">
                    <a16:creationId xmlns:a16="http://schemas.microsoft.com/office/drawing/2014/main" id="{EE4189A2-BFA4-A9DC-6973-BDA08582F5B0}"/>
                  </a:ext>
                </a:extLst>
              </p:cNvPr>
              <p:cNvCxnSpPr>
                <a:cxnSpLocks/>
              </p:cNvCxnSpPr>
              <p:nvPr/>
            </p:nvCxnSpPr>
            <p:spPr>
              <a:xfrm rot="5400000" flipV="1">
                <a:off x="2103388" y="1926604"/>
                <a:ext cx="1405128" cy="2512"/>
              </a:xfrm>
              <a:prstGeom prst="line">
                <a:avLst/>
              </a:prstGeom>
              <a:noFill/>
              <a:ln w="19050" cap="flat" cmpd="sng" algn="ctr">
                <a:solidFill>
                  <a:srgbClr val="4472C4"/>
                </a:solidFill>
                <a:prstDash val="solid"/>
                <a:miter lim="800000"/>
              </a:ln>
              <a:effectLst/>
            </p:spPr>
          </p:cxnSp>
          <p:cxnSp>
            <p:nvCxnSpPr>
              <p:cNvPr id="342" name="Düz Bağlayıcı 341">
                <a:extLst>
                  <a:ext uri="{FF2B5EF4-FFF2-40B4-BE49-F238E27FC236}">
                    <a16:creationId xmlns:a16="http://schemas.microsoft.com/office/drawing/2014/main" id="{B70A41CF-B8E1-CB07-C35B-3AFE446F321D}"/>
                  </a:ext>
                </a:extLst>
              </p:cNvPr>
              <p:cNvCxnSpPr>
                <a:cxnSpLocks/>
              </p:cNvCxnSpPr>
              <p:nvPr/>
            </p:nvCxnSpPr>
            <p:spPr>
              <a:xfrm rot="5400000">
                <a:off x="1336579" y="2449037"/>
                <a:ext cx="1405066" cy="0"/>
              </a:xfrm>
              <a:prstGeom prst="line">
                <a:avLst/>
              </a:prstGeom>
              <a:noFill/>
              <a:ln w="19050" cap="flat" cmpd="sng" algn="ctr">
                <a:solidFill>
                  <a:srgbClr val="4472C4"/>
                </a:solidFill>
                <a:prstDash val="solid"/>
                <a:miter lim="800000"/>
              </a:ln>
              <a:effectLst/>
            </p:spPr>
          </p:cxnSp>
          <p:cxnSp>
            <p:nvCxnSpPr>
              <p:cNvPr id="343" name="Düz Bağlayıcı 342">
                <a:extLst>
                  <a:ext uri="{FF2B5EF4-FFF2-40B4-BE49-F238E27FC236}">
                    <a16:creationId xmlns:a16="http://schemas.microsoft.com/office/drawing/2014/main" id="{B876DFCA-724D-FB56-8FD4-47EB05E08498}"/>
                  </a:ext>
                </a:extLst>
              </p:cNvPr>
              <p:cNvCxnSpPr/>
              <p:nvPr/>
            </p:nvCxnSpPr>
            <p:spPr>
              <a:xfrm flipV="1">
                <a:off x="2043965" y="2622416"/>
                <a:ext cx="768096" cy="521208"/>
              </a:xfrm>
              <a:prstGeom prst="line">
                <a:avLst/>
              </a:prstGeom>
              <a:noFill/>
              <a:ln w="19050" cap="flat" cmpd="sng" algn="ctr">
                <a:solidFill>
                  <a:srgbClr val="4472C4"/>
                </a:solidFill>
                <a:prstDash val="solid"/>
                <a:miter lim="800000"/>
              </a:ln>
              <a:effectLst/>
            </p:spPr>
          </p:cxnSp>
        </p:grpSp>
        <p:cxnSp>
          <p:nvCxnSpPr>
            <p:cNvPr id="316" name="Düz Bağlayıcı 315">
              <a:extLst>
                <a:ext uri="{FF2B5EF4-FFF2-40B4-BE49-F238E27FC236}">
                  <a16:creationId xmlns:a16="http://schemas.microsoft.com/office/drawing/2014/main" id="{48B9D86E-A870-A9B3-51FE-014BBF58E37B}"/>
                </a:ext>
              </a:extLst>
            </p:cNvPr>
            <p:cNvCxnSpPr>
              <a:cxnSpLocks/>
            </p:cNvCxnSpPr>
            <p:nvPr/>
          </p:nvCxnSpPr>
          <p:spPr>
            <a:xfrm flipV="1">
              <a:off x="7178847" y="3776977"/>
              <a:ext cx="895800" cy="812353"/>
            </a:xfrm>
            <a:prstGeom prst="line">
              <a:avLst/>
            </a:prstGeom>
            <a:noFill/>
            <a:ln w="19050" cap="flat" cmpd="sng" algn="ctr">
              <a:solidFill>
                <a:srgbClr val="4472C4"/>
              </a:solidFill>
              <a:prstDash val="solid"/>
              <a:miter lim="800000"/>
            </a:ln>
            <a:effectLst/>
          </p:spPr>
        </p:cxnSp>
        <p:cxnSp>
          <p:nvCxnSpPr>
            <p:cNvPr id="317" name="Düz Bağlayıcı 316">
              <a:extLst>
                <a:ext uri="{FF2B5EF4-FFF2-40B4-BE49-F238E27FC236}">
                  <a16:creationId xmlns:a16="http://schemas.microsoft.com/office/drawing/2014/main" id="{6CC945A2-5542-BFAF-E7CA-A17387AE0C91}"/>
                </a:ext>
              </a:extLst>
            </p:cNvPr>
            <p:cNvCxnSpPr>
              <a:cxnSpLocks/>
            </p:cNvCxnSpPr>
            <p:nvPr/>
          </p:nvCxnSpPr>
          <p:spPr>
            <a:xfrm>
              <a:off x="8354940" y="3805735"/>
              <a:ext cx="2360685" cy="613865"/>
            </a:xfrm>
            <a:prstGeom prst="line">
              <a:avLst/>
            </a:prstGeom>
            <a:noFill/>
            <a:ln w="19050" cap="flat" cmpd="sng" algn="ctr">
              <a:solidFill>
                <a:srgbClr val="4472C4"/>
              </a:solidFill>
              <a:prstDash val="solid"/>
              <a:miter lim="800000"/>
            </a:ln>
            <a:effectLst/>
          </p:spPr>
        </p:cxnSp>
        <p:cxnSp>
          <p:nvCxnSpPr>
            <p:cNvPr id="318" name="Düz Bağlayıcı 317">
              <a:extLst>
                <a:ext uri="{FF2B5EF4-FFF2-40B4-BE49-F238E27FC236}">
                  <a16:creationId xmlns:a16="http://schemas.microsoft.com/office/drawing/2014/main" id="{DA55C995-493E-8F30-7E31-C882A24EED8E}"/>
                </a:ext>
              </a:extLst>
            </p:cNvPr>
            <p:cNvCxnSpPr>
              <a:cxnSpLocks/>
            </p:cNvCxnSpPr>
            <p:nvPr/>
          </p:nvCxnSpPr>
          <p:spPr>
            <a:xfrm flipH="1">
              <a:off x="7945432" y="4916577"/>
              <a:ext cx="3140877" cy="512673"/>
            </a:xfrm>
            <a:prstGeom prst="line">
              <a:avLst/>
            </a:prstGeom>
            <a:noFill/>
            <a:ln w="19050" cap="flat" cmpd="sng" algn="ctr">
              <a:solidFill>
                <a:srgbClr val="4472C4"/>
              </a:solidFill>
              <a:prstDash val="solid"/>
              <a:miter lim="800000"/>
            </a:ln>
            <a:effectLst>
              <a:glow rad="63500">
                <a:srgbClr val="5B9BD5">
                  <a:satMod val="175000"/>
                  <a:alpha val="40000"/>
                </a:srgbClr>
              </a:glow>
            </a:effectLst>
          </p:spPr>
        </p:cxnSp>
        <p:cxnSp>
          <p:nvCxnSpPr>
            <p:cNvPr id="319" name="Düz Bağlayıcı 318">
              <a:extLst>
                <a:ext uri="{FF2B5EF4-FFF2-40B4-BE49-F238E27FC236}">
                  <a16:creationId xmlns:a16="http://schemas.microsoft.com/office/drawing/2014/main" id="{18F99C7B-EAF9-33B8-5BC2-BDC5D9A3DB03}"/>
                </a:ext>
              </a:extLst>
            </p:cNvPr>
            <p:cNvCxnSpPr>
              <a:cxnSpLocks/>
            </p:cNvCxnSpPr>
            <p:nvPr/>
          </p:nvCxnSpPr>
          <p:spPr>
            <a:xfrm flipH="1" flipV="1">
              <a:off x="10253488" y="3859198"/>
              <a:ext cx="110279" cy="1817702"/>
            </a:xfrm>
            <a:prstGeom prst="line">
              <a:avLst/>
            </a:prstGeom>
            <a:noFill/>
            <a:ln w="19050" cap="flat" cmpd="sng" algn="ctr">
              <a:solidFill>
                <a:srgbClr val="4472C4"/>
              </a:solidFill>
              <a:prstDash val="solid"/>
              <a:miter lim="800000"/>
            </a:ln>
            <a:effectLst/>
          </p:spPr>
        </p:cxnSp>
        <p:cxnSp>
          <p:nvCxnSpPr>
            <p:cNvPr id="320" name="Düz Bağlayıcı 319">
              <a:extLst>
                <a:ext uri="{FF2B5EF4-FFF2-40B4-BE49-F238E27FC236}">
                  <a16:creationId xmlns:a16="http://schemas.microsoft.com/office/drawing/2014/main" id="{2DD8367F-7BBC-F462-1804-A6554EB51EC7}"/>
                </a:ext>
              </a:extLst>
            </p:cNvPr>
            <p:cNvCxnSpPr>
              <a:cxnSpLocks/>
              <a:endCxn id="334" idx="4"/>
            </p:cNvCxnSpPr>
            <p:nvPr/>
          </p:nvCxnSpPr>
          <p:spPr>
            <a:xfrm flipH="1" flipV="1">
              <a:off x="8442641" y="4794893"/>
              <a:ext cx="77826" cy="535369"/>
            </a:xfrm>
            <a:prstGeom prst="line">
              <a:avLst/>
            </a:prstGeom>
            <a:noFill/>
            <a:ln w="6350" cap="flat" cmpd="sng" algn="ctr">
              <a:solidFill>
                <a:srgbClr val="4472C4"/>
              </a:solidFill>
              <a:prstDash val="solid"/>
              <a:miter lim="800000"/>
            </a:ln>
            <a:effectLst/>
          </p:spPr>
        </p:cxnSp>
        <p:cxnSp>
          <p:nvCxnSpPr>
            <p:cNvPr id="321" name="Düz Bağlayıcı 320">
              <a:extLst>
                <a:ext uri="{FF2B5EF4-FFF2-40B4-BE49-F238E27FC236}">
                  <a16:creationId xmlns:a16="http://schemas.microsoft.com/office/drawing/2014/main" id="{5953A8C7-CFB9-3167-CA76-4AEE087990E2}"/>
                </a:ext>
              </a:extLst>
            </p:cNvPr>
            <p:cNvCxnSpPr>
              <a:cxnSpLocks/>
              <a:stCxn id="334" idx="1"/>
            </p:cNvCxnSpPr>
            <p:nvPr/>
          </p:nvCxnSpPr>
          <p:spPr>
            <a:xfrm flipH="1" flipV="1">
              <a:off x="7708508" y="4131585"/>
              <a:ext cx="704780" cy="591806"/>
            </a:xfrm>
            <a:prstGeom prst="line">
              <a:avLst/>
            </a:prstGeom>
            <a:noFill/>
            <a:ln w="6350" cap="flat" cmpd="sng" algn="ctr">
              <a:solidFill>
                <a:srgbClr val="C00000"/>
              </a:solidFill>
              <a:prstDash val="solid"/>
              <a:miter lim="800000"/>
            </a:ln>
            <a:effectLst/>
          </p:spPr>
        </p:cxnSp>
        <p:cxnSp>
          <p:nvCxnSpPr>
            <p:cNvPr id="322" name="Düz Bağlayıcı 321">
              <a:extLst>
                <a:ext uri="{FF2B5EF4-FFF2-40B4-BE49-F238E27FC236}">
                  <a16:creationId xmlns:a16="http://schemas.microsoft.com/office/drawing/2014/main" id="{1EB7A96E-8055-A976-FD73-AD86097D066B}"/>
                </a:ext>
              </a:extLst>
            </p:cNvPr>
            <p:cNvCxnSpPr>
              <a:cxnSpLocks/>
            </p:cNvCxnSpPr>
            <p:nvPr/>
          </p:nvCxnSpPr>
          <p:spPr>
            <a:xfrm flipV="1">
              <a:off x="8452068" y="3934349"/>
              <a:ext cx="292452" cy="778760"/>
            </a:xfrm>
            <a:prstGeom prst="line">
              <a:avLst/>
            </a:prstGeom>
            <a:noFill/>
            <a:ln w="6350" cap="flat" cmpd="sng" algn="ctr">
              <a:solidFill>
                <a:srgbClr val="C00000"/>
              </a:solidFill>
              <a:prstDash val="solid"/>
              <a:miter lim="800000"/>
            </a:ln>
            <a:effectLst/>
          </p:spPr>
        </p:cxnSp>
        <p:cxnSp>
          <p:nvCxnSpPr>
            <p:cNvPr id="323" name="Düz Bağlayıcı 322">
              <a:extLst>
                <a:ext uri="{FF2B5EF4-FFF2-40B4-BE49-F238E27FC236}">
                  <a16:creationId xmlns:a16="http://schemas.microsoft.com/office/drawing/2014/main" id="{2262B306-042C-2E49-975D-C8436492220F}"/>
                </a:ext>
              </a:extLst>
            </p:cNvPr>
            <p:cNvCxnSpPr>
              <a:cxnSpLocks/>
              <a:stCxn id="334" idx="6"/>
            </p:cNvCxnSpPr>
            <p:nvPr/>
          </p:nvCxnSpPr>
          <p:spPr>
            <a:xfrm flipV="1">
              <a:off x="8484154" y="4697392"/>
              <a:ext cx="1791972" cy="55616"/>
            </a:xfrm>
            <a:prstGeom prst="line">
              <a:avLst/>
            </a:prstGeom>
            <a:noFill/>
            <a:ln w="6350" cap="flat" cmpd="sng" algn="ctr">
              <a:solidFill>
                <a:srgbClr val="C00000"/>
              </a:solidFill>
              <a:prstDash val="solid"/>
              <a:miter lim="800000"/>
            </a:ln>
            <a:effectLst/>
          </p:spPr>
        </p:cxnSp>
        <p:sp>
          <p:nvSpPr>
            <p:cNvPr id="324" name="Oval 323">
              <a:extLst>
                <a:ext uri="{FF2B5EF4-FFF2-40B4-BE49-F238E27FC236}">
                  <a16:creationId xmlns:a16="http://schemas.microsoft.com/office/drawing/2014/main" id="{AC2D923E-751D-DBFD-AD73-23A7F5DA89D7}"/>
                </a:ext>
              </a:extLst>
            </p:cNvPr>
            <p:cNvSpPr/>
            <p:nvPr/>
          </p:nvSpPr>
          <p:spPr>
            <a:xfrm>
              <a:off x="8487546" y="5295583"/>
              <a:ext cx="83026" cy="83771"/>
            </a:xfrm>
            <a:prstGeom prst="ellipse">
              <a:avLst/>
            </a:prstGeom>
            <a:solidFill>
              <a:srgbClr val="4472C4"/>
            </a:solidFill>
            <a:ln w="12700" cap="flat" cmpd="sng" algn="ctr">
              <a:solidFill>
                <a:srgbClr val="4472C4"/>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25" name="Metin kutusu 324">
              <a:extLst>
                <a:ext uri="{FF2B5EF4-FFF2-40B4-BE49-F238E27FC236}">
                  <a16:creationId xmlns:a16="http://schemas.microsoft.com/office/drawing/2014/main" id="{5D9393F8-6920-83FF-9DE2-65A40443EB95}"/>
                </a:ext>
              </a:extLst>
            </p:cNvPr>
            <p:cNvSpPr txBox="1"/>
            <p:nvPr/>
          </p:nvSpPr>
          <p:spPr>
            <a:xfrm>
              <a:off x="6693587" y="3690617"/>
              <a:ext cx="768124"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cxnSp>
          <p:nvCxnSpPr>
            <p:cNvPr id="326" name="Düz Ok Bağlayıcısı 325">
              <a:extLst>
                <a:ext uri="{FF2B5EF4-FFF2-40B4-BE49-F238E27FC236}">
                  <a16:creationId xmlns:a16="http://schemas.microsoft.com/office/drawing/2014/main" id="{65205324-E786-C98C-3847-EEE6E757B1A8}"/>
                </a:ext>
              </a:extLst>
            </p:cNvPr>
            <p:cNvCxnSpPr/>
            <p:nvPr/>
          </p:nvCxnSpPr>
          <p:spPr>
            <a:xfrm flipV="1">
              <a:off x="8120827" y="3285535"/>
              <a:ext cx="399640" cy="433609"/>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
          <p:nvSpPr>
            <p:cNvPr id="327" name="Metin kutusu 326">
              <a:extLst>
                <a:ext uri="{FF2B5EF4-FFF2-40B4-BE49-F238E27FC236}">
                  <a16:creationId xmlns:a16="http://schemas.microsoft.com/office/drawing/2014/main" id="{BC33702D-49BD-1FD1-CB41-1C74721400C2}"/>
                </a:ext>
              </a:extLst>
            </p:cNvPr>
            <p:cNvSpPr txBox="1"/>
            <p:nvPr/>
          </p:nvSpPr>
          <p:spPr>
            <a:xfrm>
              <a:off x="8401399" y="2969435"/>
              <a:ext cx="79114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4</a:t>
              </a:r>
            </a:p>
          </p:txBody>
        </p:sp>
        <p:sp>
          <p:nvSpPr>
            <p:cNvPr id="328" name="Metin kutusu 327">
              <a:extLst>
                <a:ext uri="{FF2B5EF4-FFF2-40B4-BE49-F238E27FC236}">
                  <a16:creationId xmlns:a16="http://schemas.microsoft.com/office/drawing/2014/main" id="{BF85B680-335A-98ED-4367-16B6F658FFA0}"/>
                </a:ext>
              </a:extLst>
            </p:cNvPr>
            <p:cNvSpPr txBox="1"/>
            <p:nvPr/>
          </p:nvSpPr>
          <p:spPr>
            <a:xfrm>
              <a:off x="8261278" y="5222501"/>
              <a:ext cx="681237"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p</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cxnSp>
          <p:nvCxnSpPr>
            <p:cNvPr id="329" name="Düz Ok Bağlayıcısı 328">
              <a:extLst>
                <a:ext uri="{FF2B5EF4-FFF2-40B4-BE49-F238E27FC236}">
                  <a16:creationId xmlns:a16="http://schemas.microsoft.com/office/drawing/2014/main" id="{3CEDB3BC-1B33-80D9-B944-38A8BC9D2D47}"/>
                </a:ext>
              </a:extLst>
            </p:cNvPr>
            <p:cNvCxnSpPr>
              <a:cxnSpLocks/>
            </p:cNvCxnSpPr>
            <p:nvPr/>
          </p:nvCxnSpPr>
          <p:spPr>
            <a:xfrm>
              <a:off x="10760723" y="4427405"/>
              <a:ext cx="756790" cy="180245"/>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
          <p:nvSpPr>
            <p:cNvPr id="330" name="Metin kutusu 329">
              <a:extLst>
                <a:ext uri="{FF2B5EF4-FFF2-40B4-BE49-F238E27FC236}">
                  <a16:creationId xmlns:a16="http://schemas.microsoft.com/office/drawing/2014/main" id="{24A48A48-1655-AE2D-084E-F86025B3AF11}"/>
                </a:ext>
              </a:extLst>
            </p:cNvPr>
            <p:cNvSpPr txBox="1"/>
            <p:nvPr/>
          </p:nvSpPr>
          <p:spPr>
            <a:xfrm>
              <a:off x="11432331" y="4427405"/>
              <a:ext cx="776184"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3</a:t>
              </a:r>
            </a:p>
          </p:txBody>
        </p:sp>
        <p:cxnSp>
          <p:nvCxnSpPr>
            <p:cNvPr id="331" name="Düz Ok Bağlayıcısı 330">
              <a:extLst>
                <a:ext uri="{FF2B5EF4-FFF2-40B4-BE49-F238E27FC236}">
                  <a16:creationId xmlns:a16="http://schemas.microsoft.com/office/drawing/2014/main" id="{E3E123C8-E27E-A596-4C87-199695D457BB}"/>
                </a:ext>
              </a:extLst>
            </p:cNvPr>
            <p:cNvCxnSpPr>
              <a:cxnSpLocks/>
            </p:cNvCxnSpPr>
            <p:nvPr/>
          </p:nvCxnSpPr>
          <p:spPr>
            <a:xfrm>
              <a:off x="10352658" y="5720569"/>
              <a:ext cx="40167" cy="625557"/>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cxnSp>
          <p:nvCxnSpPr>
            <p:cNvPr id="332" name="Düz Ok Bağlayıcısı 331">
              <a:extLst>
                <a:ext uri="{FF2B5EF4-FFF2-40B4-BE49-F238E27FC236}">
                  <a16:creationId xmlns:a16="http://schemas.microsoft.com/office/drawing/2014/main" id="{3579DC70-36EA-D2A3-60EB-42FFB0D6B8E1}"/>
                </a:ext>
              </a:extLst>
            </p:cNvPr>
            <p:cNvCxnSpPr>
              <a:cxnSpLocks/>
            </p:cNvCxnSpPr>
            <p:nvPr/>
          </p:nvCxnSpPr>
          <p:spPr>
            <a:xfrm flipH="1">
              <a:off x="7072032" y="5447795"/>
              <a:ext cx="744186" cy="138500"/>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
          <p:nvSpPr>
            <p:cNvPr id="333" name="Metin kutusu 332">
              <a:extLst>
                <a:ext uri="{FF2B5EF4-FFF2-40B4-BE49-F238E27FC236}">
                  <a16:creationId xmlns:a16="http://schemas.microsoft.com/office/drawing/2014/main" id="{412A31FE-C6E4-58F4-175F-EBDA7C7683D0}"/>
                </a:ext>
              </a:extLst>
            </p:cNvPr>
            <p:cNvSpPr txBox="1"/>
            <p:nvPr/>
          </p:nvSpPr>
          <p:spPr>
            <a:xfrm>
              <a:off x="6567682" y="5417761"/>
              <a:ext cx="688426"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sp>
          <p:nvSpPr>
            <p:cNvPr id="334" name="Oval 333">
              <a:extLst>
                <a:ext uri="{FF2B5EF4-FFF2-40B4-BE49-F238E27FC236}">
                  <a16:creationId xmlns:a16="http://schemas.microsoft.com/office/drawing/2014/main" id="{0C09B17E-EB48-6636-90A1-323B686A2378}"/>
                </a:ext>
              </a:extLst>
            </p:cNvPr>
            <p:cNvSpPr/>
            <p:nvPr/>
          </p:nvSpPr>
          <p:spPr>
            <a:xfrm>
              <a:off x="8401128" y="4711122"/>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35" name="Metin kutusu 334">
              <a:extLst>
                <a:ext uri="{FF2B5EF4-FFF2-40B4-BE49-F238E27FC236}">
                  <a16:creationId xmlns:a16="http://schemas.microsoft.com/office/drawing/2014/main" id="{5431EC3E-C101-97A7-AE53-C9EA1CBD1EE7}"/>
                </a:ext>
              </a:extLst>
            </p:cNvPr>
            <p:cNvSpPr txBox="1"/>
            <p:nvPr/>
          </p:nvSpPr>
          <p:spPr>
            <a:xfrm>
              <a:off x="7478045" y="4041663"/>
              <a:ext cx="676344"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4</a:t>
              </a:r>
            </a:p>
          </p:txBody>
        </p:sp>
        <p:sp>
          <p:nvSpPr>
            <p:cNvPr id="336" name="Metin kutusu 335">
              <a:extLst>
                <a:ext uri="{FF2B5EF4-FFF2-40B4-BE49-F238E27FC236}">
                  <a16:creationId xmlns:a16="http://schemas.microsoft.com/office/drawing/2014/main" id="{54666A4D-960C-8A1A-9070-A153BFCBB6AC}"/>
                </a:ext>
              </a:extLst>
            </p:cNvPr>
            <p:cNvSpPr txBox="1"/>
            <p:nvPr/>
          </p:nvSpPr>
          <p:spPr>
            <a:xfrm>
              <a:off x="8593426" y="3840951"/>
              <a:ext cx="846447"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3</a:t>
              </a:r>
            </a:p>
          </p:txBody>
        </p:sp>
        <p:sp>
          <p:nvSpPr>
            <p:cNvPr id="337" name="Metin kutusu 336">
              <a:extLst>
                <a:ext uri="{FF2B5EF4-FFF2-40B4-BE49-F238E27FC236}">
                  <a16:creationId xmlns:a16="http://schemas.microsoft.com/office/drawing/2014/main" id="{996AB502-EF7B-4885-F9A8-D951B3CF1361}"/>
                </a:ext>
              </a:extLst>
            </p:cNvPr>
            <p:cNvSpPr txBox="1"/>
            <p:nvPr/>
          </p:nvSpPr>
          <p:spPr>
            <a:xfrm>
              <a:off x="9421440" y="4255090"/>
              <a:ext cx="645493"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2</a:t>
              </a:r>
            </a:p>
          </p:txBody>
        </p:sp>
        <p:sp>
          <p:nvSpPr>
            <p:cNvPr id="338" name="Metin kutusu 337">
              <a:extLst>
                <a:ext uri="{FF2B5EF4-FFF2-40B4-BE49-F238E27FC236}">
                  <a16:creationId xmlns:a16="http://schemas.microsoft.com/office/drawing/2014/main" id="{C0B966FE-5C8C-AB49-82F7-E18DA4EF650E}"/>
                </a:ext>
              </a:extLst>
            </p:cNvPr>
            <p:cNvSpPr txBox="1"/>
            <p:nvPr/>
          </p:nvSpPr>
          <p:spPr>
            <a:xfrm>
              <a:off x="8320648" y="4752475"/>
              <a:ext cx="63029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sp>
          <p:nvSpPr>
            <p:cNvPr id="339" name="Metin kutusu 338">
              <a:extLst>
                <a:ext uri="{FF2B5EF4-FFF2-40B4-BE49-F238E27FC236}">
                  <a16:creationId xmlns:a16="http://schemas.microsoft.com/office/drawing/2014/main" id="{718E7AA7-A2F2-4505-C23D-F4FB3992B65B}"/>
                </a:ext>
              </a:extLst>
            </p:cNvPr>
            <p:cNvSpPr txBox="1"/>
            <p:nvPr/>
          </p:nvSpPr>
          <p:spPr>
            <a:xfrm>
              <a:off x="7960657" y="4511570"/>
              <a:ext cx="690088"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rPr>
                <a:t>p</a:t>
              </a:r>
              <a:r>
                <a:rPr kumimoji="0" lang="tr-TR" b="1" i="1" u="none" strike="noStrike" kern="0" cap="none" spc="0" normalizeH="0" baseline="-2500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rPr>
                <a:t>0</a:t>
              </a:r>
            </a:p>
          </p:txBody>
        </p:sp>
      </p:grpSp>
      <p:sp>
        <p:nvSpPr>
          <p:cNvPr id="298" name="Metin kutusu 297">
            <a:extLst>
              <a:ext uri="{FF2B5EF4-FFF2-40B4-BE49-F238E27FC236}">
                <a16:creationId xmlns:a16="http://schemas.microsoft.com/office/drawing/2014/main" id="{06FF2313-FA84-E494-AD29-F886E8BE5A9C}"/>
              </a:ext>
            </a:extLst>
          </p:cNvPr>
          <p:cNvSpPr txBox="1"/>
          <p:nvPr/>
        </p:nvSpPr>
        <p:spPr>
          <a:xfrm>
            <a:off x="6934954" y="5280249"/>
            <a:ext cx="550665"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2</a:t>
            </a:r>
          </a:p>
        </p:txBody>
      </p:sp>
      <p:sp>
        <p:nvSpPr>
          <p:cNvPr id="309" name="Metin kutusu 308">
            <a:extLst>
              <a:ext uri="{FF2B5EF4-FFF2-40B4-BE49-F238E27FC236}">
                <a16:creationId xmlns:a16="http://schemas.microsoft.com/office/drawing/2014/main" id="{17D8DB74-0568-34E5-059F-E614671261CF}"/>
              </a:ext>
            </a:extLst>
          </p:cNvPr>
          <p:cNvSpPr txBox="1"/>
          <p:nvPr/>
        </p:nvSpPr>
        <p:spPr>
          <a:xfrm>
            <a:off x="3872965" y="3536166"/>
            <a:ext cx="523538"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3</a:t>
            </a:r>
          </a:p>
        </p:txBody>
      </p:sp>
      <p:sp>
        <p:nvSpPr>
          <p:cNvPr id="310" name="Metin kutusu 309">
            <a:extLst>
              <a:ext uri="{FF2B5EF4-FFF2-40B4-BE49-F238E27FC236}">
                <a16:creationId xmlns:a16="http://schemas.microsoft.com/office/drawing/2014/main" id="{1F25E4EC-BB4D-4A43-EDA8-F32BD7391093}"/>
              </a:ext>
            </a:extLst>
          </p:cNvPr>
          <p:cNvSpPr txBox="1"/>
          <p:nvPr/>
        </p:nvSpPr>
        <p:spPr>
          <a:xfrm>
            <a:off x="3435302" y="4679002"/>
            <a:ext cx="549989"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2</a:t>
            </a:r>
          </a:p>
        </p:txBody>
      </p:sp>
      <p:sp>
        <p:nvSpPr>
          <p:cNvPr id="312" name="Metin kutusu 311">
            <a:extLst>
              <a:ext uri="{FF2B5EF4-FFF2-40B4-BE49-F238E27FC236}">
                <a16:creationId xmlns:a16="http://schemas.microsoft.com/office/drawing/2014/main" id="{9171E20C-0B75-F81D-F885-70D64D1093F1}"/>
              </a:ext>
            </a:extLst>
          </p:cNvPr>
          <p:cNvSpPr txBox="1"/>
          <p:nvPr/>
        </p:nvSpPr>
        <p:spPr>
          <a:xfrm>
            <a:off x="2665525" y="3103375"/>
            <a:ext cx="564302"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4</a:t>
            </a:r>
          </a:p>
        </p:txBody>
      </p:sp>
      <p:sp>
        <p:nvSpPr>
          <p:cNvPr id="313" name="Metin kutusu 312">
            <a:extLst>
              <a:ext uri="{FF2B5EF4-FFF2-40B4-BE49-F238E27FC236}">
                <a16:creationId xmlns:a16="http://schemas.microsoft.com/office/drawing/2014/main" id="{ACE381C0-A03A-7407-13B9-DC8A7DF3778B}"/>
              </a:ext>
            </a:extLst>
          </p:cNvPr>
          <p:cNvSpPr txBox="1"/>
          <p:nvPr/>
        </p:nvSpPr>
        <p:spPr>
          <a:xfrm>
            <a:off x="1200000" y="3802128"/>
            <a:ext cx="492707" cy="369332"/>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0</a:t>
            </a:r>
          </a:p>
        </p:txBody>
      </p:sp>
      <p:cxnSp>
        <p:nvCxnSpPr>
          <p:cNvPr id="5" name="Düz Ok Bağlayıcısı 4">
            <a:extLst>
              <a:ext uri="{FF2B5EF4-FFF2-40B4-BE49-F238E27FC236}">
                <a16:creationId xmlns:a16="http://schemas.microsoft.com/office/drawing/2014/main" id="{DFC1B2DE-C99C-0DFF-BB28-D6E1B820DD4F}"/>
              </a:ext>
            </a:extLst>
          </p:cNvPr>
          <p:cNvCxnSpPr>
            <a:cxnSpLocks/>
          </p:cNvCxnSpPr>
          <p:nvPr/>
        </p:nvCxnSpPr>
        <p:spPr>
          <a:xfrm flipV="1">
            <a:off x="5810747" y="2989883"/>
            <a:ext cx="659458" cy="928205"/>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Tree>
    <p:extLst>
      <p:ext uri="{BB962C8B-B14F-4D97-AF65-F5344CB8AC3E}">
        <p14:creationId xmlns:p14="http://schemas.microsoft.com/office/powerpoint/2010/main" val="480960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054689-2A05-9824-8013-099C2C35E8FF}"/>
              </a:ext>
            </a:extLst>
          </p:cNvPr>
          <p:cNvSpPr>
            <a:spLocks noGrp="1"/>
          </p:cNvSpPr>
          <p:nvPr>
            <p:ph type="title"/>
          </p:nvPr>
        </p:nvSpPr>
        <p:spPr/>
        <p:txBody>
          <a:bodyPr/>
          <a:lstStyle/>
          <a:p>
            <a:r>
              <a:rPr lang="tr-TR" b="1" dirty="0" err="1">
                <a:solidFill>
                  <a:schemeClr val="tx2">
                    <a:lumMod val="75000"/>
                    <a:lumOff val="25000"/>
                  </a:schemeClr>
                </a:solidFill>
              </a:rPr>
              <a:t>Method</a:t>
            </a:r>
            <a:endParaRPr lang="tr-TR" dirty="0"/>
          </a:p>
        </p:txBody>
      </p:sp>
      <p:sp>
        <p:nvSpPr>
          <p:cNvPr id="3" name="İçerik Yer Tutucusu 2">
            <a:extLst>
              <a:ext uri="{FF2B5EF4-FFF2-40B4-BE49-F238E27FC236}">
                <a16:creationId xmlns:a16="http://schemas.microsoft.com/office/drawing/2014/main" id="{2780C054-1696-D308-54AC-188E15B7A0DD}"/>
              </a:ext>
            </a:extLst>
          </p:cNvPr>
          <p:cNvSpPr>
            <a:spLocks noGrp="1"/>
          </p:cNvSpPr>
          <p:nvPr>
            <p:ph idx="1"/>
          </p:nvPr>
        </p:nvSpPr>
        <p:spPr/>
        <p:txBody>
          <a:bodyPr/>
          <a:lstStyle/>
          <a:p>
            <a:pPr marL="0" indent="0" algn="just">
              <a:buNone/>
            </a:pPr>
            <a:r>
              <a:rPr lang="en-US" sz="1800" dirty="0">
                <a:latin typeface="Times New Roman" panose="02020603050405020304" pitchFamily="18" charset="0"/>
                <a:cs typeface="Times New Roman" panose="02020603050405020304" pitchFamily="18" charset="0"/>
              </a:rPr>
              <a:t>KerGen operates mainly by identifying the largest enclosing 3D, 2D, and 1D ball centered around a given kernel point while remaining within the kernel. </a:t>
            </a:r>
            <a:endParaRPr lang="tr-TR" sz="1800" dirty="0">
              <a:latin typeface="Times New Roman" panose="02020603050405020304" pitchFamily="18" charset="0"/>
              <a:cs typeface="Times New Roman" panose="02020603050405020304" pitchFamily="18" charset="0"/>
            </a:endParaRPr>
          </a:p>
          <a:p>
            <a:pPr marL="0" indent="0">
              <a:buNone/>
            </a:pPr>
            <a:endParaRPr lang="tr-TR" dirty="0"/>
          </a:p>
        </p:txBody>
      </p:sp>
      <p:grpSp>
        <p:nvGrpSpPr>
          <p:cNvPr id="286" name="Grup 285">
            <a:extLst>
              <a:ext uri="{FF2B5EF4-FFF2-40B4-BE49-F238E27FC236}">
                <a16:creationId xmlns:a16="http://schemas.microsoft.com/office/drawing/2014/main" id="{365EAF60-E8EF-B01D-0034-65E057BFAA3A}"/>
              </a:ext>
            </a:extLst>
          </p:cNvPr>
          <p:cNvGrpSpPr>
            <a:grpSpLocks noChangeAspect="1"/>
          </p:cNvGrpSpPr>
          <p:nvPr/>
        </p:nvGrpSpPr>
        <p:grpSpPr>
          <a:xfrm>
            <a:off x="1200000" y="2547719"/>
            <a:ext cx="9588144" cy="3630894"/>
            <a:chOff x="2816526" y="1571014"/>
            <a:chExt cx="6539591" cy="2476450"/>
          </a:xfrm>
        </p:grpSpPr>
        <p:cxnSp>
          <p:nvCxnSpPr>
            <p:cNvPr id="287" name="Düz Bağlayıcı 286">
              <a:extLst>
                <a:ext uri="{FF2B5EF4-FFF2-40B4-BE49-F238E27FC236}">
                  <a16:creationId xmlns:a16="http://schemas.microsoft.com/office/drawing/2014/main" id="{12EB6312-957A-793E-9DBD-69E891787570}"/>
                </a:ext>
              </a:extLst>
            </p:cNvPr>
            <p:cNvCxnSpPr>
              <a:cxnSpLocks/>
            </p:cNvCxnSpPr>
            <p:nvPr/>
          </p:nvCxnSpPr>
          <p:spPr>
            <a:xfrm flipV="1">
              <a:off x="7618148" y="2401672"/>
              <a:ext cx="1703456" cy="820156"/>
            </a:xfrm>
            <a:prstGeom prst="line">
              <a:avLst/>
            </a:prstGeom>
            <a:noFill/>
            <a:ln w="6350" cap="flat" cmpd="sng" algn="ctr">
              <a:solidFill>
                <a:srgbClr val="FF0000"/>
              </a:solidFill>
              <a:prstDash val="solid"/>
              <a:miter lim="800000"/>
            </a:ln>
            <a:effectLst/>
          </p:spPr>
        </p:cxnSp>
        <p:grpSp>
          <p:nvGrpSpPr>
            <p:cNvPr id="288" name="Grup 287">
              <a:extLst>
                <a:ext uri="{FF2B5EF4-FFF2-40B4-BE49-F238E27FC236}">
                  <a16:creationId xmlns:a16="http://schemas.microsoft.com/office/drawing/2014/main" id="{B7570059-A28E-ED46-1C09-22DF01C9CF73}"/>
                </a:ext>
              </a:extLst>
            </p:cNvPr>
            <p:cNvGrpSpPr>
              <a:grpSpLocks noChangeAspect="1"/>
            </p:cNvGrpSpPr>
            <p:nvPr/>
          </p:nvGrpSpPr>
          <p:grpSpPr>
            <a:xfrm>
              <a:off x="7950181" y="1781692"/>
              <a:ext cx="1386631" cy="1763644"/>
              <a:chOff x="2396444" y="1054082"/>
              <a:chExt cx="2708408" cy="3444806"/>
            </a:xfrm>
          </p:grpSpPr>
          <p:grpSp>
            <p:nvGrpSpPr>
              <p:cNvPr id="390" name="Grup 389">
                <a:extLst>
                  <a:ext uri="{FF2B5EF4-FFF2-40B4-BE49-F238E27FC236}">
                    <a16:creationId xmlns:a16="http://schemas.microsoft.com/office/drawing/2014/main" id="{8DFB800D-6998-A73A-6E93-E2127925BB45}"/>
                  </a:ext>
                </a:extLst>
              </p:cNvPr>
              <p:cNvGrpSpPr/>
              <p:nvPr/>
            </p:nvGrpSpPr>
            <p:grpSpPr>
              <a:xfrm>
                <a:off x="2404876" y="1054082"/>
                <a:ext cx="1480744" cy="2505713"/>
                <a:chOff x="2029419" y="1237538"/>
                <a:chExt cx="782504" cy="1934477"/>
              </a:xfrm>
              <a:effectLst/>
            </p:grpSpPr>
            <p:cxnSp>
              <p:nvCxnSpPr>
                <p:cNvPr id="398" name="Düz Bağlayıcı 397">
                  <a:extLst>
                    <a:ext uri="{FF2B5EF4-FFF2-40B4-BE49-F238E27FC236}">
                      <a16:creationId xmlns:a16="http://schemas.microsoft.com/office/drawing/2014/main" id="{5B41DF93-2C35-9A58-FF14-DC4CC37CD031}"/>
                    </a:ext>
                  </a:extLst>
                </p:cNvPr>
                <p:cNvCxnSpPr>
                  <a:cxnSpLocks/>
                </p:cNvCxnSpPr>
                <p:nvPr/>
              </p:nvCxnSpPr>
              <p:spPr>
                <a:xfrm flipV="1">
                  <a:off x="2029419" y="1237538"/>
                  <a:ext cx="782504" cy="524274"/>
                </a:xfrm>
                <a:prstGeom prst="line">
                  <a:avLst/>
                </a:prstGeom>
                <a:noFill/>
                <a:ln w="19050" cap="flat" cmpd="sng" algn="ctr">
                  <a:solidFill>
                    <a:srgbClr val="4472C4"/>
                  </a:solidFill>
                  <a:prstDash val="solid"/>
                  <a:miter lim="800000"/>
                </a:ln>
                <a:effectLst/>
              </p:spPr>
            </p:cxnSp>
            <p:cxnSp>
              <p:nvCxnSpPr>
                <p:cNvPr id="399" name="Düz Bağlayıcı 398">
                  <a:extLst>
                    <a:ext uri="{FF2B5EF4-FFF2-40B4-BE49-F238E27FC236}">
                      <a16:creationId xmlns:a16="http://schemas.microsoft.com/office/drawing/2014/main" id="{3C25D6CC-A1FF-A867-1EE4-6E57DD69A328}"/>
                    </a:ext>
                  </a:extLst>
                </p:cNvPr>
                <p:cNvCxnSpPr>
                  <a:cxnSpLocks/>
                </p:cNvCxnSpPr>
                <p:nvPr/>
              </p:nvCxnSpPr>
              <p:spPr>
                <a:xfrm>
                  <a:off x="2807208" y="1245901"/>
                  <a:ext cx="0" cy="1365520"/>
                </a:xfrm>
                <a:prstGeom prst="line">
                  <a:avLst/>
                </a:prstGeom>
                <a:noFill/>
                <a:ln w="19050" cap="flat" cmpd="sng" algn="ctr">
                  <a:solidFill>
                    <a:srgbClr val="4472C4"/>
                  </a:solidFill>
                  <a:prstDash val="solid"/>
                  <a:miter lim="800000"/>
                </a:ln>
                <a:effectLst/>
              </p:spPr>
            </p:cxnSp>
            <p:cxnSp>
              <p:nvCxnSpPr>
                <p:cNvPr id="400" name="Düz Bağlayıcı 399">
                  <a:extLst>
                    <a:ext uri="{FF2B5EF4-FFF2-40B4-BE49-F238E27FC236}">
                      <a16:creationId xmlns:a16="http://schemas.microsoft.com/office/drawing/2014/main" id="{5F2122D7-C7F6-7419-CA53-E087E0CF7C51}"/>
                    </a:ext>
                  </a:extLst>
                </p:cNvPr>
                <p:cNvCxnSpPr>
                  <a:cxnSpLocks/>
                </p:cNvCxnSpPr>
                <p:nvPr/>
              </p:nvCxnSpPr>
              <p:spPr>
                <a:xfrm>
                  <a:off x="2039112" y="1746504"/>
                  <a:ext cx="0" cy="1425511"/>
                </a:xfrm>
                <a:prstGeom prst="line">
                  <a:avLst/>
                </a:prstGeom>
                <a:noFill/>
                <a:ln w="19050" cap="flat" cmpd="sng" algn="ctr">
                  <a:solidFill>
                    <a:srgbClr val="4472C4"/>
                  </a:solidFill>
                  <a:prstDash val="solid"/>
                  <a:miter lim="800000"/>
                </a:ln>
                <a:effectLst/>
              </p:spPr>
            </p:cxnSp>
          </p:grpSp>
          <p:grpSp>
            <p:nvGrpSpPr>
              <p:cNvPr id="391" name="Grup 390">
                <a:extLst>
                  <a:ext uri="{FF2B5EF4-FFF2-40B4-BE49-F238E27FC236}">
                    <a16:creationId xmlns:a16="http://schemas.microsoft.com/office/drawing/2014/main" id="{443BF941-E253-407D-1354-81CBB203F4B3}"/>
                  </a:ext>
                </a:extLst>
              </p:cNvPr>
              <p:cNvGrpSpPr/>
              <p:nvPr/>
            </p:nvGrpSpPr>
            <p:grpSpPr>
              <a:xfrm rot="4485001">
                <a:off x="3007506" y="2401543"/>
                <a:ext cx="1486283" cy="2708408"/>
                <a:chOff x="2094670" y="1175038"/>
                <a:chExt cx="895783" cy="1591717"/>
              </a:xfrm>
              <a:effectLst/>
            </p:grpSpPr>
            <p:cxnSp>
              <p:nvCxnSpPr>
                <p:cNvPr id="395" name="Düz Bağlayıcı 394">
                  <a:extLst>
                    <a:ext uri="{FF2B5EF4-FFF2-40B4-BE49-F238E27FC236}">
                      <a16:creationId xmlns:a16="http://schemas.microsoft.com/office/drawing/2014/main" id="{40C927BC-2406-117E-5066-F1F798A6C305}"/>
                    </a:ext>
                  </a:extLst>
                </p:cNvPr>
                <p:cNvCxnSpPr>
                  <a:cxnSpLocks/>
                </p:cNvCxnSpPr>
                <p:nvPr/>
              </p:nvCxnSpPr>
              <p:spPr>
                <a:xfrm rot="17114999">
                  <a:off x="2058370" y="1211338"/>
                  <a:ext cx="688693" cy="616093"/>
                </a:xfrm>
                <a:prstGeom prst="line">
                  <a:avLst/>
                </a:prstGeom>
                <a:noFill/>
                <a:ln w="19050" cap="flat" cmpd="sng" algn="ctr">
                  <a:solidFill>
                    <a:srgbClr val="4472C4"/>
                  </a:solidFill>
                  <a:prstDash val="solid"/>
                  <a:miter lim="800000"/>
                </a:ln>
                <a:effectLst/>
              </p:spPr>
            </p:cxnSp>
            <p:cxnSp>
              <p:nvCxnSpPr>
                <p:cNvPr id="396" name="Düz Bağlayıcı 395">
                  <a:extLst>
                    <a:ext uri="{FF2B5EF4-FFF2-40B4-BE49-F238E27FC236}">
                      <a16:creationId xmlns:a16="http://schemas.microsoft.com/office/drawing/2014/main" id="{F9555260-854D-C894-E8C1-6A40D9E17F9C}"/>
                    </a:ext>
                  </a:extLst>
                </p:cNvPr>
                <p:cNvCxnSpPr>
                  <a:cxnSpLocks/>
                </p:cNvCxnSpPr>
                <p:nvPr/>
              </p:nvCxnSpPr>
              <p:spPr>
                <a:xfrm rot="17114999" flipH="1">
                  <a:off x="2136377" y="1759492"/>
                  <a:ext cx="1322048" cy="386104"/>
                </a:xfrm>
                <a:prstGeom prst="line">
                  <a:avLst/>
                </a:prstGeom>
                <a:noFill/>
                <a:ln w="19050" cap="flat" cmpd="sng" algn="ctr">
                  <a:solidFill>
                    <a:srgbClr val="4472C4"/>
                  </a:solidFill>
                  <a:prstDash val="solid"/>
                  <a:miter lim="800000"/>
                </a:ln>
                <a:effectLst/>
              </p:spPr>
            </p:cxnSp>
            <p:cxnSp>
              <p:nvCxnSpPr>
                <p:cNvPr id="397" name="Düz Bağlayıcı 396">
                  <a:extLst>
                    <a:ext uri="{FF2B5EF4-FFF2-40B4-BE49-F238E27FC236}">
                      <a16:creationId xmlns:a16="http://schemas.microsoft.com/office/drawing/2014/main" id="{2719DE34-CDBE-B0C9-3553-7ABEB124E1A0}"/>
                    </a:ext>
                  </a:extLst>
                </p:cNvPr>
                <p:cNvCxnSpPr>
                  <a:cxnSpLocks/>
                </p:cNvCxnSpPr>
                <p:nvPr/>
              </p:nvCxnSpPr>
              <p:spPr>
                <a:xfrm rot="17114999">
                  <a:off x="2400088" y="2377975"/>
                  <a:ext cx="213960" cy="563599"/>
                </a:xfrm>
                <a:prstGeom prst="line">
                  <a:avLst/>
                </a:prstGeom>
                <a:noFill/>
                <a:ln w="19050" cap="flat" cmpd="sng" algn="ctr">
                  <a:solidFill>
                    <a:srgbClr val="4472C4"/>
                  </a:solidFill>
                  <a:prstDash val="solid"/>
                  <a:miter lim="800000"/>
                </a:ln>
                <a:effectLst/>
              </p:spPr>
            </p:cxnSp>
          </p:grpSp>
          <p:sp>
            <p:nvSpPr>
              <p:cNvPr id="392" name="Metin kutusu 391">
                <a:extLst>
                  <a:ext uri="{FF2B5EF4-FFF2-40B4-BE49-F238E27FC236}">
                    <a16:creationId xmlns:a16="http://schemas.microsoft.com/office/drawing/2014/main" id="{E6887E54-BADA-FA8D-466E-B75DDF0F598E}"/>
                  </a:ext>
                </a:extLst>
              </p:cNvPr>
              <p:cNvSpPr txBox="1"/>
              <p:nvPr/>
            </p:nvSpPr>
            <p:spPr>
              <a:xfrm>
                <a:off x="2404875" y="1608803"/>
                <a:ext cx="624070" cy="492025"/>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cxnSp>
            <p:nvCxnSpPr>
              <p:cNvPr id="393" name="Düz Ok Bağlayıcısı 392">
                <a:extLst>
                  <a:ext uri="{FF2B5EF4-FFF2-40B4-BE49-F238E27FC236}">
                    <a16:creationId xmlns:a16="http://schemas.microsoft.com/office/drawing/2014/main" id="{BD051B11-4ECC-54A8-215F-BE1DA64BCDD4}"/>
                  </a:ext>
                </a:extLst>
              </p:cNvPr>
              <p:cNvCxnSpPr>
                <a:cxnSpLocks/>
              </p:cNvCxnSpPr>
              <p:nvPr/>
            </p:nvCxnSpPr>
            <p:spPr>
              <a:xfrm flipV="1">
                <a:off x="3167274" y="2847794"/>
                <a:ext cx="677218" cy="324682"/>
              </a:xfrm>
              <a:prstGeom prst="straightConnector1">
                <a:avLst/>
              </a:prstGeom>
              <a:noFill/>
              <a:ln w="25400" cap="flat" cmpd="sng" algn="ctr">
                <a:solidFill>
                  <a:sysClr val="windowText" lastClr="000000">
                    <a:lumMod val="50000"/>
                    <a:lumOff val="50000"/>
                  </a:sysClr>
                </a:solidFill>
                <a:prstDash val="solid"/>
                <a:miter lim="800000"/>
                <a:tailEnd type="triangle"/>
              </a:ln>
              <a:effectLst/>
            </p:spPr>
          </p:cxnSp>
          <p:cxnSp>
            <p:nvCxnSpPr>
              <p:cNvPr id="394" name="Düz Ok Bağlayıcısı 393">
                <a:extLst>
                  <a:ext uri="{FF2B5EF4-FFF2-40B4-BE49-F238E27FC236}">
                    <a16:creationId xmlns:a16="http://schemas.microsoft.com/office/drawing/2014/main" id="{DAA26663-EFC7-CB18-5AE5-75174100F3FF}"/>
                  </a:ext>
                </a:extLst>
              </p:cNvPr>
              <p:cNvCxnSpPr>
                <a:cxnSpLocks/>
              </p:cNvCxnSpPr>
              <p:nvPr/>
            </p:nvCxnSpPr>
            <p:spPr>
              <a:xfrm flipH="1">
                <a:off x="2438946" y="3171045"/>
                <a:ext cx="728469" cy="368344"/>
              </a:xfrm>
              <a:prstGeom prst="straightConnector1">
                <a:avLst/>
              </a:prstGeom>
              <a:noFill/>
              <a:ln w="25400" cap="flat" cmpd="sng" algn="ctr">
                <a:solidFill>
                  <a:sysClr val="windowText" lastClr="000000">
                    <a:lumMod val="50000"/>
                    <a:lumOff val="50000"/>
                  </a:sysClr>
                </a:solidFill>
                <a:prstDash val="solid"/>
                <a:miter lim="800000"/>
                <a:tailEnd type="triangle"/>
              </a:ln>
              <a:effectLst/>
            </p:spPr>
          </p:cxnSp>
        </p:grpSp>
        <p:sp>
          <p:nvSpPr>
            <p:cNvPr id="289" name="Metin kutusu 288">
              <a:extLst>
                <a:ext uri="{FF2B5EF4-FFF2-40B4-BE49-F238E27FC236}">
                  <a16:creationId xmlns:a16="http://schemas.microsoft.com/office/drawing/2014/main" id="{D181B2C4-EBE1-4DDE-2763-5D4310DD4C8F}"/>
                </a:ext>
              </a:extLst>
            </p:cNvPr>
            <p:cNvSpPr txBox="1"/>
            <p:nvPr/>
          </p:nvSpPr>
          <p:spPr>
            <a:xfrm>
              <a:off x="3002195" y="3795561"/>
              <a:ext cx="6273310" cy="251903"/>
            </a:xfrm>
            <a:prstGeom prst="rect">
              <a:avLst/>
            </a:prstGeom>
            <a:noFill/>
          </p:spPr>
          <p:txBody>
            <a:bodyPr wrap="square" rtlCol="0">
              <a:spAutoFit/>
            </a:bodyPr>
            <a:lstStyle/>
            <a:p>
              <a:pPr defTabSz="457200"/>
              <a:r>
                <a:rPr lang="tr-TR" b="1" i="1" dirty="0">
                  <a:solidFill>
                    <a:prstClr val="black"/>
                  </a:solidFill>
                  <a:latin typeface="Times New Roman" panose="02020603050405020304" pitchFamily="18" charset="0"/>
                  <a:cs typeface="Times New Roman" panose="02020603050405020304" pitchFamily="18" charset="0"/>
                </a:rPr>
                <a:t>              (a) 3D                                                            (b) 2D                                            (c)	1D</a:t>
              </a:r>
              <a:endParaRPr lang="tr-TR" b="1" i="1" baseline="-25000" dirty="0">
                <a:solidFill>
                  <a:prstClr val="black"/>
                </a:solidFill>
                <a:latin typeface="Times New Roman" panose="02020603050405020304" pitchFamily="18" charset="0"/>
                <a:cs typeface="Times New Roman" panose="02020603050405020304" pitchFamily="18" charset="0"/>
              </a:endParaRPr>
            </a:p>
          </p:txBody>
        </p:sp>
        <p:cxnSp>
          <p:nvCxnSpPr>
            <p:cNvPr id="290" name="Düz Ok Bağlayıcısı 289">
              <a:extLst>
                <a:ext uri="{FF2B5EF4-FFF2-40B4-BE49-F238E27FC236}">
                  <a16:creationId xmlns:a16="http://schemas.microsoft.com/office/drawing/2014/main" id="{85A473FC-787C-1086-C64C-3BE8034FDBDA}"/>
                </a:ext>
              </a:extLst>
            </p:cNvPr>
            <p:cNvCxnSpPr>
              <a:cxnSpLocks/>
            </p:cNvCxnSpPr>
            <p:nvPr/>
          </p:nvCxnSpPr>
          <p:spPr>
            <a:xfrm flipH="1" flipV="1">
              <a:off x="7230120" y="1788219"/>
              <a:ext cx="964930" cy="1102980"/>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grpSp>
          <p:nvGrpSpPr>
            <p:cNvPr id="291" name="Grup 290">
              <a:extLst>
                <a:ext uri="{FF2B5EF4-FFF2-40B4-BE49-F238E27FC236}">
                  <a16:creationId xmlns:a16="http://schemas.microsoft.com/office/drawing/2014/main" id="{F7D7AD43-5AE6-251F-D40D-E07A758A2F47}"/>
                </a:ext>
              </a:extLst>
            </p:cNvPr>
            <p:cNvGrpSpPr>
              <a:grpSpLocks noChangeAspect="1"/>
            </p:cNvGrpSpPr>
            <p:nvPr/>
          </p:nvGrpSpPr>
          <p:grpSpPr>
            <a:xfrm>
              <a:off x="2863637" y="1571014"/>
              <a:ext cx="5240039" cy="2102474"/>
              <a:chOff x="1699632" y="-94429"/>
              <a:chExt cx="11644533" cy="4672164"/>
            </a:xfrm>
          </p:grpSpPr>
          <p:grpSp>
            <p:nvGrpSpPr>
              <p:cNvPr id="344" name="Grup 343">
                <a:extLst>
                  <a:ext uri="{FF2B5EF4-FFF2-40B4-BE49-F238E27FC236}">
                    <a16:creationId xmlns:a16="http://schemas.microsoft.com/office/drawing/2014/main" id="{45F5498F-9087-8426-565A-FA422DCF6D3A}"/>
                  </a:ext>
                </a:extLst>
              </p:cNvPr>
              <p:cNvGrpSpPr/>
              <p:nvPr/>
            </p:nvGrpSpPr>
            <p:grpSpPr>
              <a:xfrm rot="19376829">
                <a:off x="4317479" y="600273"/>
                <a:ext cx="2334664" cy="2599113"/>
                <a:chOff x="1166133" y="1312740"/>
                <a:chExt cx="2334664" cy="2599113"/>
              </a:xfrm>
            </p:grpSpPr>
            <p:cxnSp>
              <p:nvCxnSpPr>
                <p:cNvPr id="386" name="Düz Bağlayıcı 385">
                  <a:extLst>
                    <a:ext uri="{FF2B5EF4-FFF2-40B4-BE49-F238E27FC236}">
                      <a16:creationId xmlns:a16="http://schemas.microsoft.com/office/drawing/2014/main" id="{E6CEEBFA-3254-444F-3810-AF38A5159B1F}"/>
                    </a:ext>
                  </a:extLst>
                </p:cNvPr>
                <p:cNvCxnSpPr>
                  <a:cxnSpLocks/>
                </p:cNvCxnSpPr>
                <p:nvPr/>
              </p:nvCxnSpPr>
              <p:spPr>
                <a:xfrm rot="2223171" flipV="1">
                  <a:off x="1852526" y="1312740"/>
                  <a:ext cx="358451" cy="1003721"/>
                </a:xfrm>
                <a:prstGeom prst="line">
                  <a:avLst/>
                </a:prstGeom>
                <a:noFill/>
                <a:ln w="19050" cap="flat" cmpd="sng" algn="ctr">
                  <a:solidFill>
                    <a:srgbClr val="4472C4"/>
                  </a:solidFill>
                  <a:prstDash val="solid"/>
                  <a:miter lim="800000"/>
                </a:ln>
                <a:effectLst/>
              </p:spPr>
            </p:cxnSp>
            <p:cxnSp>
              <p:nvCxnSpPr>
                <p:cNvPr id="387" name="Düz Bağlayıcı 386">
                  <a:extLst>
                    <a:ext uri="{FF2B5EF4-FFF2-40B4-BE49-F238E27FC236}">
                      <a16:creationId xmlns:a16="http://schemas.microsoft.com/office/drawing/2014/main" id="{B22A57A5-4490-300D-7E5B-730DA4CF0BAE}"/>
                    </a:ext>
                  </a:extLst>
                </p:cNvPr>
                <p:cNvCxnSpPr>
                  <a:cxnSpLocks/>
                </p:cNvCxnSpPr>
                <p:nvPr/>
              </p:nvCxnSpPr>
              <p:spPr>
                <a:xfrm rot="2223171">
                  <a:off x="2120200" y="1846832"/>
                  <a:ext cx="1380597" cy="697797"/>
                </a:xfrm>
                <a:prstGeom prst="line">
                  <a:avLst/>
                </a:prstGeom>
                <a:noFill/>
                <a:ln w="19050" cap="flat" cmpd="sng" algn="ctr">
                  <a:solidFill>
                    <a:srgbClr val="4472C4"/>
                  </a:solidFill>
                  <a:prstDash val="solid"/>
                  <a:miter lim="800000"/>
                </a:ln>
                <a:effectLst/>
              </p:spPr>
            </p:cxnSp>
            <p:cxnSp>
              <p:nvCxnSpPr>
                <p:cNvPr id="388" name="Düz Bağlayıcı 387">
                  <a:extLst>
                    <a:ext uri="{FF2B5EF4-FFF2-40B4-BE49-F238E27FC236}">
                      <a16:creationId xmlns:a16="http://schemas.microsoft.com/office/drawing/2014/main" id="{B64E3431-86ED-13C6-26A8-08393A12EFD0}"/>
                    </a:ext>
                  </a:extLst>
                </p:cNvPr>
                <p:cNvCxnSpPr>
                  <a:cxnSpLocks/>
                </p:cNvCxnSpPr>
                <p:nvPr/>
              </p:nvCxnSpPr>
              <p:spPr>
                <a:xfrm rot="2223171">
                  <a:off x="1166133" y="2339296"/>
                  <a:ext cx="1148471" cy="996467"/>
                </a:xfrm>
                <a:prstGeom prst="line">
                  <a:avLst/>
                </a:prstGeom>
                <a:noFill/>
                <a:ln w="19050" cap="flat" cmpd="sng" algn="ctr">
                  <a:solidFill>
                    <a:srgbClr val="4472C4"/>
                  </a:solidFill>
                  <a:prstDash val="solid"/>
                  <a:miter lim="800000"/>
                </a:ln>
                <a:effectLst/>
              </p:spPr>
            </p:cxnSp>
            <p:cxnSp>
              <p:nvCxnSpPr>
                <p:cNvPr id="389" name="Düz Bağlayıcı 388">
                  <a:extLst>
                    <a:ext uri="{FF2B5EF4-FFF2-40B4-BE49-F238E27FC236}">
                      <a16:creationId xmlns:a16="http://schemas.microsoft.com/office/drawing/2014/main" id="{FC8F257A-ED51-68DE-D281-3DA1FFDB2A42}"/>
                    </a:ext>
                  </a:extLst>
                </p:cNvPr>
                <p:cNvCxnSpPr>
                  <a:cxnSpLocks/>
                </p:cNvCxnSpPr>
                <p:nvPr/>
              </p:nvCxnSpPr>
              <p:spPr>
                <a:xfrm rot="2223171" flipV="1">
                  <a:off x="2236601" y="2567426"/>
                  <a:ext cx="561749" cy="1344427"/>
                </a:xfrm>
                <a:prstGeom prst="line">
                  <a:avLst/>
                </a:prstGeom>
                <a:noFill/>
                <a:ln w="19050" cap="flat" cmpd="sng" algn="ctr">
                  <a:solidFill>
                    <a:srgbClr val="4472C4"/>
                  </a:solidFill>
                  <a:prstDash val="solid"/>
                  <a:miter lim="800000"/>
                </a:ln>
                <a:effectLst/>
              </p:spPr>
            </p:cxnSp>
          </p:grpSp>
          <p:grpSp>
            <p:nvGrpSpPr>
              <p:cNvPr id="345" name="Grup 344">
                <a:extLst>
                  <a:ext uri="{FF2B5EF4-FFF2-40B4-BE49-F238E27FC236}">
                    <a16:creationId xmlns:a16="http://schemas.microsoft.com/office/drawing/2014/main" id="{C24F4EAA-014F-FCA2-B626-713A917B705B}"/>
                  </a:ext>
                </a:extLst>
              </p:cNvPr>
              <p:cNvGrpSpPr/>
              <p:nvPr/>
            </p:nvGrpSpPr>
            <p:grpSpPr>
              <a:xfrm>
                <a:off x="1699632" y="-94429"/>
                <a:ext cx="11644533" cy="4672164"/>
                <a:chOff x="1699632" y="-94429"/>
                <a:chExt cx="11644533" cy="4672164"/>
              </a:xfrm>
            </p:grpSpPr>
            <p:sp>
              <p:nvSpPr>
                <p:cNvPr id="346" name="Oval 345">
                  <a:extLst>
                    <a:ext uri="{FF2B5EF4-FFF2-40B4-BE49-F238E27FC236}">
                      <a16:creationId xmlns:a16="http://schemas.microsoft.com/office/drawing/2014/main" id="{3C9CDB39-3D6E-D2AE-38EF-422777C423FE}"/>
                    </a:ext>
                  </a:extLst>
                </p:cNvPr>
                <p:cNvSpPr/>
                <p:nvPr/>
              </p:nvSpPr>
              <p:spPr>
                <a:xfrm>
                  <a:off x="2332843" y="1518873"/>
                  <a:ext cx="1584886" cy="1580058"/>
                </a:xfrm>
                <a:prstGeom prst="ellipse">
                  <a:avLst/>
                </a:prstGeom>
                <a:solidFill>
                  <a:srgbClr val="E7E6E6"/>
                </a:solidFill>
                <a:ln w="19050" cap="flat" cmpd="sng" algn="ctr">
                  <a:solidFill>
                    <a:sysClr val="windowText" lastClr="000000">
                      <a:lumMod val="50000"/>
                      <a:lumOff val="50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cxnSp>
              <p:nvCxnSpPr>
                <p:cNvPr id="347" name="Düz Bağlayıcı 346">
                  <a:extLst>
                    <a:ext uri="{FF2B5EF4-FFF2-40B4-BE49-F238E27FC236}">
                      <a16:creationId xmlns:a16="http://schemas.microsoft.com/office/drawing/2014/main" id="{1F52C92F-9AB6-87DA-D732-DFC8114B738F}"/>
                    </a:ext>
                  </a:extLst>
                </p:cNvPr>
                <p:cNvCxnSpPr>
                  <a:cxnSpLocks/>
                  <a:stCxn id="356" idx="4"/>
                </p:cNvCxnSpPr>
                <p:nvPr/>
              </p:nvCxnSpPr>
              <p:spPr>
                <a:xfrm flipV="1">
                  <a:off x="3143419" y="763748"/>
                  <a:ext cx="366107" cy="1627996"/>
                </a:xfrm>
                <a:prstGeom prst="line">
                  <a:avLst/>
                </a:prstGeom>
                <a:noFill/>
                <a:ln w="6350" cap="flat" cmpd="sng" algn="ctr">
                  <a:solidFill>
                    <a:srgbClr val="C00000"/>
                  </a:solidFill>
                  <a:prstDash val="solid"/>
                  <a:miter lim="800000"/>
                </a:ln>
                <a:effectLst/>
              </p:spPr>
            </p:cxnSp>
            <p:cxnSp>
              <p:nvCxnSpPr>
                <p:cNvPr id="348" name="Düz Bağlayıcı 347">
                  <a:extLst>
                    <a:ext uri="{FF2B5EF4-FFF2-40B4-BE49-F238E27FC236}">
                      <a16:creationId xmlns:a16="http://schemas.microsoft.com/office/drawing/2014/main" id="{A46C3DF6-6928-43D2-F8BE-641E48416631}"/>
                    </a:ext>
                  </a:extLst>
                </p:cNvPr>
                <p:cNvCxnSpPr>
                  <a:cxnSpLocks/>
                  <a:stCxn id="356" idx="6"/>
                  <a:endCxn id="358" idx="2"/>
                </p:cNvCxnSpPr>
                <p:nvPr/>
              </p:nvCxnSpPr>
              <p:spPr>
                <a:xfrm flipH="1" flipV="1">
                  <a:off x="2271941" y="2340752"/>
                  <a:ext cx="912991" cy="9107"/>
                </a:xfrm>
                <a:prstGeom prst="line">
                  <a:avLst/>
                </a:prstGeom>
                <a:noFill/>
                <a:ln w="6350" cap="flat" cmpd="sng" algn="ctr">
                  <a:solidFill>
                    <a:srgbClr val="4472C4"/>
                  </a:solidFill>
                  <a:prstDash val="solid"/>
                  <a:miter lim="800000"/>
                </a:ln>
                <a:effectLst/>
              </p:spPr>
            </p:cxnSp>
            <p:grpSp>
              <p:nvGrpSpPr>
                <p:cNvPr id="349" name="Grup 348">
                  <a:extLst>
                    <a:ext uri="{FF2B5EF4-FFF2-40B4-BE49-F238E27FC236}">
                      <a16:creationId xmlns:a16="http://schemas.microsoft.com/office/drawing/2014/main" id="{506F381D-7184-6F1A-E95A-1D0CA3B9ED2A}"/>
                    </a:ext>
                  </a:extLst>
                </p:cNvPr>
                <p:cNvGrpSpPr/>
                <p:nvPr/>
              </p:nvGrpSpPr>
              <p:grpSpPr>
                <a:xfrm>
                  <a:off x="1699632" y="1463322"/>
                  <a:ext cx="788858" cy="1901527"/>
                  <a:chOff x="2032550" y="1239662"/>
                  <a:chExt cx="788858" cy="1901527"/>
                </a:xfrm>
                <a:effectLst>
                  <a:glow rad="63500">
                    <a:srgbClr val="5B9BD5">
                      <a:satMod val="175000"/>
                      <a:alpha val="40000"/>
                    </a:srgbClr>
                  </a:glow>
                </a:effectLst>
              </p:grpSpPr>
              <p:cxnSp>
                <p:nvCxnSpPr>
                  <p:cNvPr id="382" name="Düz Bağlayıcı 381">
                    <a:extLst>
                      <a:ext uri="{FF2B5EF4-FFF2-40B4-BE49-F238E27FC236}">
                        <a16:creationId xmlns:a16="http://schemas.microsoft.com/office/drawing/2014/main" id="{0987B217-62F6-3480-D1B4-000D6D68233F}"/>
                      </a:ext>
                    </a:extLst>
                  </p:cNvPr>
                  <p:cNvCxnSpPr>
                    <a:cxnSpLocks/>
                  </p:cNvCxnSpPr>
                  <p:nvPr/>
                </p:nvCxnSpPr>
                <p:spPr>
                  <a:xfrm flipV="1">
                    <a:off x="2039113" y="1239662"/>
                    <a:ext cx="766758" cy="520491"/>
                  </a:xfrm>
                  <a:prstGeom prst="line">
                    <a:avLst/>
                  </a:prstGeom>
                  <a:noFill/>
                  <a:ln w="19050" cap="flat" cmpd="sng" algn="ctr">
                    <a:solidFill>
                      <a:srgbClr val="4472C4"/>
                    </a:solidFill>
                    <a:prstDash val="solid"/>
                    <a:miter lim="800000"/>
                  </a:ln>
                  <a:effectLst/>
                </p:spPr>
              </p:cxnSp>
              <p:cxnSp>
                <p:nvCxnSpPr>
                  <p:cNvPr id="383" name="Düz Bağlayıcı 382">
                    <a:extLst>
                      <a:ext uri="{FF2B5EF4-FFF2-40B4-BE49-F238E27FC236}">
                        <a16:creationId xmlns:a16="http://schemas.microsoft.com/office/drawing/2014/main" id="{FD96B006-ED1A-58E0-4126-08DE91980D10}"/>
                      </a:ext>
                    </a:extLst>
                  </p:cNvPr>
                  <p:cNvCxnSpPr>
                    <a:cxnSpLocks/>
                  </p:cNvCxnSpPr>
                  <p:nvPr/>
                </p:nvCxnSpPr>
                <p:spPr>
                  <a:xfrm>
                    <a:off x="2798144" y="1250149"/>
                    <a:ext cx="16409" cy="1380744"/>
                  </a:xfrm>
                  <a:prstGeom prst="line">
                    <a:avLst/>
                  </a:prstGeom>
                  <a:noFill/>
                  <a:ln w="19050" cap="flat" cmpd="sng" algn="ctr">
                    <a:solidFill>
                      <a:srgbClr val="4472C4"/>
                    </a:solidFill>
                    <a:prstDash val="solid"/>
                    <a:miter lim="800000"/>
                  </a:ln>
                  <a:effectLst/>
                </p:spPr>
              </p:cxnSp>
              <p:cxnSp>
                <p:nvCxnSpPr>
                  <p:cNvPr id="384" name="Düz Bağlayıcı 383">
                    <a:extLst>
                      <a:ext uri="{FF2B5EF4-FFF2-40B4-BE49-F238E27FC236}">
                        <a16:creationId xmlns:a16="http://schemas.microsoft.com/office/drawing/2014/main" id="{1B95EDAF-0A55-7C28-4AEB-0E315073B082}"/>
                      </a:ext>
                    </a:extLst>
                  </p:cNvPr>
                  <p:cNvCxnSpPr>
                    <a:cxnSpLocks/>
                  </p:cNvCxnSpPr>
                  <p:nvPr/>
                </p:nvCxnSpPr>
                <p:spPr>
                  <a:xfrm>
                    <a:off x="2044748" y="1744439"/>
                    <a:ext cx="0" cy="1384030"/>
                  </a:xfrm>
                  <a:prstGeom prst="line">
                    <a:avLst/>
                  </a:prstGeom>
                  <a:noFill/>
                  <a:ln w="19050" cap="flat" cmpd="sng" algn="ctr">
                    <a:solidFill>
                      <a:srgbClr val="4472C4"/>
                    </a:solidFill>
                    <a:prstDash val="solid"/>
                    <a:miter lim="800000"/>
                  </a:ln>
                  <a:effectLst/>
                </p:spPr>
              </p:cxnSp>
              <p:cxnSp>
                <p:nvCxnSpPr>
                  <p:cNvPr id="385" name="Düz Bağlayıcı 384">
                    <a:extLst>
                      <a:ext uri="{FF2B5EF4-FFF2-40B4-BE49-F238E27FC236}">
                        <a16:creationId xmlns:a16="http://schemas.microsoft.com/office/drawing/2014/main" id="{AA8A6F39-8793-283E-CC5E-8730113B9C8E}"/>
                      </a:ext>
                    </a:extLst>
                  </p:cNvPr>
                  <p:cNvCxnSpPr>
                    <a:cxnSpLocks/>
                  </p:cNvCxnSpPr>
                  <p:nvPr/>
                </p:nvCxnSpPr>
                <p:spPr>
                  <a:xfrm flipV="1">
                    <a:off x="2032550" y="2612000"/>
                    <a:ext cx="788858" cy="529189"/>
                  </a:xfrm>
                  <a:prstGeom prst="line">
                    <a:avLst/>
                  </a:prstGeom>
                  <a:noFill/>
                  <a:ln w="19050" cap="flat" cmpd="sng" algn="ctr">
                    <a:solidFill>
                      <a:srgbClr val="4472C4"/>
                    </a:solidFill>
                    <a:prstDash val="solid"/>
                    <a:miter lim="800000"/>
                  </a:ln>
                  <a:effectLst/>
                </p:spPr>
              </p:cxnSp>
            </p:grpSp>
            <p:grpSp>
              <p:nvGrpSpPr>
                <p:cNvPr id="350" name="Grup 349">
                  <a:extLst>
                    <a:ext uri="{FF2B5EF4-FFF2-40B4-BE49-F238E27FC236}">
                      <a16:creationId xmlns:a16="http://schemas.microsoft.com/office/drawing/2014/main" id="{C5F7380B-A372-C136-4CC9-3625E4486539}"/>
                    </a:ext>
                  </a:extLst>
                </p:cNvPr>
                <p:cNvGrpSpPr/>
                <p:nvPr/>
              </p:nvGrpSpPr>
              <p:grpSpPr>
                <a:xfrm rot="6075838">
                  <a:off x="3070590" y="-146532"/>
                  <a:ext cx="858299" cy="1937704"/>
                  <a:chOff x="1445548" y="1435319"/>
                  <a:chExt cx="858299" cy="1937704"/>
                </a:xfrm>
              </p:grpSpPr>
              <p:cxnSp>
                <p:nvCxnSpPr>
                  <p:cNvPr id="378" name="Düz Bağlayıcı 377">
                    <a:extLst>
                      <a:ext uri="{FF2B5EF4-FFF2-40B4-BE49-F238E27FC236}">
                        <a16:creationId xmlns:a16="http://schemas.microsoft.com/office/drawing/2014/main" id="{47B41FC4-5C11-4ECC-43D5-825F211A333E}"/>
                      </a:ext>
                    </a:extLst>
                  </p:cNvPr>
                  <p:cNvCxnSpPr>
                    <a:cxnSpLocks/>
                  </p:cNvCxnSpPr>
                  <p:nvPr/>
                </p:nvCxnSpPr>
                <p:spPr>
                  <a:xfrm rot="15524162" flipH="1" flipV="1">
                    <a:off x="1699634" y="1248188"/>
                    <a:ext cx="200831" cy="709004"/>
                  </a:xfrm>
                  <a:prstGeom prst="line">
                    <a:avLst/>
                  </a:prstGeom>
                  <a:noFill/>
                  <a:ln w="19050" cap="flat" cmpd="sng" algn="ctr">
                    <a:solidFill>
                      <a:srgbClr val="4472C4"/>
                    </a:solidFill>
                    <a:prstDash val="solid"/>
                    <a:miter lim="800000"/>
                  </a:ln>
                  <a:effectLst/>
                </p:spPr>
              </p:cxnSp>
              <p:cxnSp>
                <p:nvCxnSpPr>
                  <p:cNvPr id="379" name="Düz Bağlayıcı 378">
                    <a:extLst>
                      <a:ext uri="{FF2B5EF4-FFF2-40B4-BE49-F238E27FC236}">
                        <a16:creationId xmlns:a16="http://schemas.microsoft.com/office/drawing/2014/main" id="{35E36F06-7813-0D83-F8D7-DA929B5E4923}"/>
                      </a:ext>
                    </a:extLst>
                  </p:cNvPr>
                  <p:cNvCxnSpPr>
                    <a:cxnSpLocks/>
                  </p:cNvCxnSpPr>
                  <p:nvPr/>
                </p:nvCxnSpPr>
                <p:spPr>
                  <a:xfrm rot="16200000" flipH="1">
                    <a:off x="919629" y="2312479"/>
                    <a:ext cx="1138637" cy="6694"/>
                  </a:xfrm>
                  <a:prstGeom prst="line">
                    <a:avLst/>
                  </a:prstGeom>
                  <a:noFill/>
                  <a:ln w="19050" cap="flat" cmpd="sng" algn="ctr">
                    <a:solidFill>
                      <a:srgbClr val="4472C4"/>
                    </a:solidFill>
                    <a:prstDash val="solid"/>
                    <a:miter lim="800000"/>
                  </a:ln>
                  <a:effectLst/>
                </p:spPr>
              </p:cxnSp>
              <p:cxnSp>
                <p:nvCxnSpPr>
                  <p:cNvPr id="380" name="Düz Bağlayıcı 379">
                    <a:extLst>
                      <a:ext uri="{FF2B5EF4-FFF2-40B4-BE49-F238E27FC236}">
                        <a16:creationId xmlns:a16="http://schemas.microsoft.com/office/drawing/2014/main" id="{D954B555-6929-0BFA-FD8E-45763A72662E}"/>
                      </a:ext>
                    </a:extLst>
                  </p:cNvPr>
                  <p:cNvCxnSpPr>
                    <a:cxnSpLocks/>
                  </p:cNvCxnSpPr>
                  <p:nvPr/>
                </p:nvCxnSpPr>
                <p:spPr>
                  <a:xfrm rot="15524162" flipH="1" flipV="1">
                    <a:off x="1200388" y="2202854"/>
                    <a:ext cx="1870994" cy="335924"/>
                  </a:xfrm>
                  <a:prstGeom prst="line">
                    <a:avLst/>
                  </a:prstGeom>
                  <a:noFill/>
                  <a:ln w="19050" cap="flat" cmpd="sng" algn="ctr">
                    <a:solidFill>
                      <a:srgbClr val="4472C4"/>
                    </a:solidFill>
                    <a:prstDash val="solid"/>
                    <a:miter lim="800000"/>
                  </a:ln>
                  <a:effectLst/>
                </p:spPr>
              </p:cxnSp>
              <p:cxnSp>
                <p:nvCxnSpPr>
                  <p:cNvPr id="381" name="Düz Bağlayıcı 380">
                    <a:extLst>
                      <a:ext uri="{FF2B5EF4-FFF2-40B4-BE49-F238E27FC236}">
                        <a16:creationId xmlns:a16="http://schemas.microsoft.com/office/drawing/2014/main" id="{C8448911-11A4-4AB2-F150-AB683A9375ED}"/>
                      </a:ext>
                    </a:extLst>
                  </p:cNvPr>
                  <p:cNvCxnSpPr>
                    <a:cxnSpLocks/>
                  </p:cNvCxnSpPr>
                  <p:nvPr/>
                </p:nvCxnSpPr>
                <p:spPr>
                  <a:xfrm rot="15524162" flipV="1">
                    <a:off x="1533823" y="2800390"/>
                    <a:ext cx="566986" cy="578279"/>
                  </a:xfrm>
                  <a:prstGeom prst="line">
                    <a:avLst/>
                  </a:prstGeom>
                  <a:noFill/>
                  <a:ln w="19050" cap="flat" cmpd="sng" algn="ctr">
                    <a:solidFill>
                      <a:srgbClr val="4472C4"/>
                    </a:solidFill>
                    <a:prstDash val="solid"/>
                    <a:miter lim="800000"/>
                  </a:ln>
                  <a:effectLst/>
                </p:spPr>
              </p:cxnSp>
            </p:grpSp>
            <p:cxnSp>
              <p:nvCxnSpPr>
                <p:cNvPr id="351" name="Düz Bağlayıcı 350">
                  <a:extLst>
                    <a:ext uri="{FF2B5EF4-FFF2-40B4-BE49-F238E27FC236}">
                      <a16:creationId xmlns:a16="http://schemas.microsoft.com/office/drawing/2014/main" id="{AC658737-06A0-807D-CF24-4019C3D52A49}"/>
                    </a:ext>
                  </a:extLst>
                </p:cNvPr>
                <p:cNvCxnSpPr>
                  <a:cxnSpLocks/>
                  <a:stCxn id="356" idx="2"/>
                </p:cNvCxnSpPr>
                <p:nvPr/>
              </p:nvCxnSpPr>
              <p:spPr>
                <a:xfrm flipV="1">
                  <a:off x="3101906" y="1946863"/>
                  <a:ext cx="2112890" cy="402996"/>
                </a:xfrm>
                <a:prstGeom prst="line">
                  <a:avLst/>
                </a:prstGeom>
                <a:noFill/>
                <a:ln w="6350" cap="flat" cmpd="sng" algn="ctr">
                  <a:solidFill>
                    <a:srgbClr val="C00000"/>
                  </a:solidFill>
                  <a:prstDash val="solid"/>
                  <a:miter lim="800000"/>
                </a:ln>
                <a:effectLst/>
              </p:spPr>
            </p:cxnSp>
            <p:grpSp>
              <p:nvGrpSpPr>
                <p:cNvPr id="352" name="Grup 351">
                  <a:extLst>
                    <a:ext uri="{FF2B5EF4-FFF2-40B4-BE49-F238E27FC236}">
                      <a16:creationId xmlns:a16="http://schemas.microsoft.com/office/drawing/2014/main" id="{6F724CAA-59A4-21C7-A24F-938C0818D4C1}"/>
                    </a:ext>
                  </a:extLst>
                </p:cNvPr>
                <p:cNvGrpSpPr/>
                <p:nvPr/>
              </p:nvGrpSpPr>
              <p:grpSpPr>
                <a:xfrm rot="4485001">
                  <a:off x="2591584" y="3010759"/>
                  <a:ext cx="1090056" cy="1626936"/>
                  <a:chOff x="1905631" y="1218323"/>
                  <a:chExt cx="1090056" cy="1626936"/>
                </a:xfrm>
              </p:grpSpPr>
              <p:cxnSp>
                <p:nvCxnSpPr>
                  <p:cNvPr id="374" name="Düz Bağlayıcı 373">
                    <a:extLst>
                      <a:ext uri="{FF2B5EF4-FFF2-40B4-BE49-F238E27FC236}">
                        <a16:creationId xmlns:a16="http://schemas.microsoft.com/office/drawing/2014/main" id="{ECBA9F9C-9D2B-367A-D1EC-F7D328C8FC5A}"/>
                      </a:ext>
                    </a:extLst>
                  </p:cNvPr>
                  <p:cNvCxnSpPr>
                    <a:cxnSpLocks/>
                  </p:cNvCxnSpPr>
                  <p:nvPr/>
                </p:nvCxnSpPr>
                <p:spPr>
                  <a:xfrm rot="17114999">
                    <a:off x="2101334" y="1216110"/>
                    <a:ext cx="638258" cy="642684"/>
                  </a:xfrm>
                  <a:prstGeom prst="line">
                    <a:avLst/>
                  </a:prstGeom>
                  <a:noFill/>
                  <a:ln w="19050" cap="flat" cmpd="sng" algn="ctr">
                    <a:solidFill>
                      <a:srgbClr val="4472C4"/>
                    </a:solidFill>
                    <a:prstDash val="solid"/>
                    <a:miter lim="800000"/>
                  </a:ln>
                  <a:effectLst/>
                </p:spPr>
              </p:cxnSp>
              <p:cxnSp>
                <p:nvCxnSpPr>
                  <p:cNvPr id="375" name="Düz Bağlayıcı 374">
                    <a:extLst>
                      <a:ext uri="{FF2B5EF4-FFF2-40B4-BE49-F238E27FC236}">
                        <a16:creationId xmlns:a16="http://schemas.microsoft.com/office/drawing/2014/main" id="{71E3FF26-F3BD-87F1-D586-AB92BEACF6A4}"/>
                      </a:ext>
                    </a:extLst>
                  </p:cNvPr>
                  <p:cNvCxnSpPr>
                    <a:cxnSpLocks/>
                  </p:cNvCxnSpPr>
                  <p:nvPr/>
                </p:nvCxnSpPr>
                <p:spPr>
                  <a:xfrm rot="17114999" flipH="1">
                    <a:off x="2176918" y="1803071"/>
                    <a:ext cx="1275005" cy="362533"/>
                  </a:xfrm>
                  <a:prstGeom prst="line">
                    <a:avLst/>
                  </a:prstGeom>
                  <a:noFill/>
                  <a:ln w="19050" cap="flat" cmpd="sng" algn="ctr">
                    <a:solidFill>
                      <a:srgbClr val="4472C4"/>
                    </a:solidFill>
                    <a:prstDash val="solid"/>
                    <a:miter lim="800000"/>
                  </a:ln>
                  <a:effectLst/>
                </p:spPr>
              </p:cxnSp>
              <p:cxnSp>
                <p:nvCxnSpPr>
                  <p:cNvPr id="376" name="Düz Bağlayıcı 375">
                    <a:extLst>
                      <a:ext uri="{FF2B5EF4-FFF2-40B4-BE49-F238E27FC236}">
                        <a16:creationId xmlns:a16="http://schemas.microsoft.com/office/drawing/2014/main" id="{ECEC3B3C-1DC5-1A3F-32C3-822E14F0AD6B}"/>
                      </a:ext>
                    </a:extLst>
                  </p:cNvPr>
                  <p:cNvCxnSpPr>
                    <a:cxnSpLocks/>
                  </p:cNvCxnSpPr>
                  <p:nvPr/>
                </p:nvCxnSpPr>
                <p:spPr>
                  <a:xfrm rot="17114999" flipH="1">
                    <a:off x="1534096" y="2132269"/>
                    <a:ext cx="982845" cy="239776"/>
                  </a:xfrm>
                  <a:prstGeom prst="line">
                    <a:avLst/>
                  </a:prstGeom>
                  <a:noFill/>
                  <a:ln w="19050" cap="flat" cmpd="sng" algn="ctr">
                    <a:solidFill>
                      <a:srgbClr val="4472C4"/>
                    </a:solidFill>
                    <a:prstDash val="solid"/>
                    <a:miter lim="800000"/>
                  </a:ln>
                  <a:effectLst/>
                </p:spPr>
              </p:cxnSp>
              <p:cxnSp>
                <p:nvCxnSpPr>
                  <p:cNvPr id="377" name="Düz Bağlayıcı 376">
                    <a:extLst>
                      <a:ext uri="{FF2B5EF4-FFF2-40B4-BE49-F238E27FC236}">
                        <a16:creationId xmlns:a16="http://schemas.microsoft.com/office/drawing/2014/main" id="{EB6B7415-990C-7B16-5027-93F74A669A98}"/>
                      </a:ext>
                    </a:extLst>
                  </p:cNvPr>
                  <p:cNvCxnSpPr>
                    <a:cxnSpLocks/>
                  </p:cNvCxnSpPr>
                  <p:nvPr/>
                </p:nvCxnSpPr>
                <p:spPr>
                  <a:xfrm rot="17114999">
                    <a:off x="2254444" y="2309802"/>
                    <a:ext cx="323258" cy="747656"/>
                  </a:xfrm>
                  <a:prstGeom prst="line">
                    <a:avLst/>
                  </a:prstGeom>
                  <a:noFill/>
                  <a:ln w="19050" cap="flat" cmpd="sng" algn="ctr">
                    <a:solidFill>
                      <a:srgbClr val="4472C4"/>
                    </a:solidFill>
                    <a:prstDash val="solid"/>
                    <a:miter lim="800000"/>
                  </a:ln>
                  <a:effectLst/>
                </p:spPr>
              </p:cxnSp>
            </p:grpSp>
            <p:cxnSp>
              <p:nvCxnSpPr>
                <p:cNvPr id="353" name="Düz Bağlayıcı 352">
                  <a:extLst>
                    <a:ext uri="{FF2B5EF4-FFF2-40B4-BE49-F238E27FC236}">
                      <a16:creationId xmlns:a16="http://schemas.microsoft.com/office/drawing/2014/main" id="{DE1CA725-F4A3-F3EB-48C0-B2120F3420D1}"/>
                    </a:ext>
                  </a:extLst>
                </p:cNvPr>
                <p:cNvCxnSpPr>
                  <a:cxnSpLocks/>
                  <a:stCxn id="356" idx="4"/>
                </p:cNvCxnSpPr>
                <p:nvPr/>
              </p:nvCxnSpPr>
              <p:spPr>
                <a:xfrm flipH="1">
                  <a:off x="3127712" y="2391744"/>
                  <a:ext cx="15707" cy="1393885"/>
                </a:xfrm>
                <a:prstGeom prst="line">
                  <a:avLst/>
                </a:prstGeom>
                <a:noFill/>
                <a:ln w="6350" cap="flat" cmpd="sng" algn="ctr">
                  <a:solidFill>
                    <a:srgbClr val="C00000"/>
                  </a:solidFill>
                  <a:prstDash val="solid"/>
                  <a:miter lim="800000"/>
                </a:ln>
                <a:effectLst/>
              </p:spPr>
            </p:cxnSp>
            <p:grpSp>
              <p:nvGrpSpPr>
                <p:cNvPr id="354" name="Grup 353">
                  <a:extLst>
                    <a:ext uri="{FF2B5EF4-FFF2-40B4-BE49-F238E27FC236}">
                      <a16:creationId xmlns:a16="http://schemas.microsoft.com/office/drawing/2014/main" id="{91C7ED4D-9994-B24B-0EAA-49771DA7EF4E}"/>
                    </a:ext>
                  </a:extLst>
                </p:cNvPr>
                <p:cNvGrpSpPr/>
                <p:nvPr/>
              </p:nvGrpSpPr>
              <p:grpSpPr>
                <a:xfrm>
                  <a:off x="4211713" y="3121522"/>
                  <a:ext cx="1531742" cy="1456213"/>
                  <a:chOff x="4401460" y="2314039"/>
                  <a:chExt cx="1531742" cy="1456213"/>
                </a:xfrm>
              </p:grpSpPr>
              <p:grpSp>
                <p:nvGrpSpPr>
                  <p:cNvPr id="369" name="Grup 368">
                    <a:extLst>
                      <a:ext uri="{FF2B5EF4-FFF2-40B4-BE49-F238E27FC236}">
                        <a16:creationId xmlns:a16="http://schemas.microsoft.com/office/drawing/2014/main" id="{C74F1C80-0058-B96E-0419-B84DEEA31DBD}"/>
                      </a:ext>
                    </a:extLst>
                  </p:cNvPr>
                  <p:cNvGrpSpPr/>
                  <p:nvPr/>
                </p:nvGrpSpPr>
                <p:grpSpPr>
                  <a:xfrm>
                    <a:off x="4401460" y="2314039"/>
                    <a:ext cx="1529890" cy="1456213"/>
                    <a:chOff x="4401460" y="2314039"/>
                    <a:chExt cx="1529890" cy="1456213"/>
                  </a:xfrm>
                </p:grpSpPr>
                <p:cxnSp>
                  <p:nvCxnSpPr>
                    <p:cNvPr id="372" name="Düz Bağlayıcı 371">
                      <a:extLst>
                        <a:ext uri="{FF2B5EF4-FFF2-40B4-BE49-F238E27FC236}">
                          <a16:creationId xmlns:a16="http://schemas.microsoft.com/office/drawing/2014/main" id="{335C48D7-B394-2BCD-78E3-24A71659F326}"/>
                        </a:ext>
                      </a:extLst>
                    </p:cNvPr>
                    <p:cNvCxnSpPr>
                      <a:cxnSpLocks/>
                    </p:cNvCxnSpPr>
                    <p:nvPr/>
                  </p:nvCxnSpPr>
                  <p:spPr>
                    <a:xfrm flipV="1">
                      <a:off x="4401460" y="2314039"/>
                      <a:ext cx="777626" cy="700995"/>
                    </a:xfrm>
                    <a:prstGeom prst="line">
                      <a:avLst/>
                    </a:prstGeom>
                    <a:noFill/>
                    <a:ln w="19050" cap="flat" cmpd="sng" algn="ctr">
                      <a:solidFill>
                        <a:srgbClr val="4472C4"/>
                      </a:solidFill>
                      <a:prstDash val="solid"/>
                      <a:miter lim="800000"/>
                    </a:ln>
                    <a:effectLst/>
                  </p:spPr>
                </p:cxnSp>
                <p:cxnSp>
                  <p:nvCxnSpPr>
                    <p:cNvPr id="373" name="Düz Bağlayıcı 372">
                      <a:extLst>
                        <a:ext uri="{FF2B5EF4-FFF2-40B4-BE49-F238E27FC236}">
                          <a16:creationId xmlns:a16="http://schemas.microsoft.com/office/drawing/2014/main" id="{5BD016A1-8D25-454A-1B61-A77C63C14ABE}"/>
                        </a:ext>
                      </a:extLst>
                    </p:cNvPr>
                    <p:cNvCxnSpPr>
                      <a:cxnSpLocks/>
                    </p:cNvCxnSpPr>
                    <p:nvPr/>
                  </p:nvCxnSpPr>
                  <p:spPr>
                    <a:xfrm flipV="1">
                      <a:off x="4629125" y="2501555"/>
                      <a:ext cx="1302225" cy="1268697"/>
                    </a:xfrm>
                    <a:prstGeom prst="line">
                      <a:avLst/>
                    </a:prstGeom>
                    <a:noFill/>
                    <a:ln w="19050" cap="flat" cmpd="sng" algn="ctr">
                      <a:solidFill>
                        <a:srgbClr val="4472C4"/>
                      </a:solidFill>
                      <a:prstDash val="solid"/>
                      <a:miter lim="800000"/>
                    </a:ln>
                    <a:effectLst/>
                  </p:spPr>
                </p:cxnSp>
              </p:grpSp>
              <p:cxnSp>
                <p:nvCxnSpPr>
                  <p:cNvPr id="370" name="Düz Bağlayıcı 369">
                    <a:extLst>
                      <a:ext uri="{FF2B5EF4-FFF2-40B4-BE49-F238E27FC236}">
                        <a16:creationId xmlns:a16="http://schemas.microsoft.com/office/drawing/2014/main" id="{FC8038B5-884A-ABD2-6CB6-E63352F6CB3C}"/>
                      </a:ext>
                    </a:extLst>
                  </p:cNvPr>
                  <p:cNvCxnSpPr>
                    <a:cxnSpLocks/>
                  </p:cNvCxnSpPr>
                  <p:nvPr/>
                </p:nvCxnSpPr>
                <p:spPr>
                  <a:xfrm>
                    <a:off x="4405420" y="3000225"/>
                    <a:ext cx="229735" cy="763933"/>
                  </a:xfrm>
                  <a:prstGeom prst="line">
                    <a:avLst/>
                  </a:prstGeom>
                  <a:noFill/>
                  <a:ln w="19050" cap="flat" cmpd="sng" algn="ctr">
                    <a:solidFill>
                      <a:srgbClr val="4472C4"/>
                    </a:solidFill>
                    <a:prstDash val="solid"/>
                    <a:miter lim="800000"/>
                  </a:ln>
                  <a:effectLst/>
                </p:spPr>
              </p:cxnSp>
              <p:cxnSp>
                <p:nvCxnSpPr>
                  <p:cNvPr id="371" name="Düz Bağlayıcı 370">
                    <a:extLst>
                      <a:ext uri="{FF2B5EF4-FFF2-40B4-BE49-F238E27FC236}">
                        <a16:creationId xmlns:a16="http://schemas.microsoft.com/office/drawing/2014/main" id="{345AEC1C-ED57-BEC6-45F7-F6EFF3635998}"/>
                      </a:ext>
                    </a:extLst>
                  </p:cNvPr>
                  <p:cNvCxnSpPr>
                    <a:cxnSpLocks/>
                  </p:cNvCxnSpPr>
                  <p:nvPr/>
                </p:nvCxnSpPr>
                <p:spPr>
                  <a:xfrm>
                    <a:off x="5167559" y="2320774"/>
                    <a:ext cx="765643" cy="192376"/>
                  </a:xfrm>
                  <a:prstGeom prst="line">
                    <a:avLst/>
                  </a:prstGeom>
                  <a:noFill/>
                  <a:ln w="19050" cap="flat" cmpd="sng" algn="ctr">
                    <a:solidFill>
                      <a:srgbClr val="4472C4"/>
                    </a:solidFill>
                    <a:prstDash val="solid"/>
                    <a:miter lim="800000"/>
                  </a:ln>
                  <a:effectLst/>
                </p:spPr>
              </p:cxnSp>
            </p:grpSp>
            <p:cxnSp>
              <p:nvCxnSpPr>
                <p:cNvPr id="355" name="Düz Bağlayıcı 354">
                  <a:extLst>
                    <a:ext uri="{FF2B5EF4-FFF2-40B4-BE49-F238E27FC236}">
                      <a16:creationId xmlns:a16="http://schemas.microsoft.com/office/drawing/2014/main" id="{7457B2ED-D914-51EF-B5F5-6D06A5BB3C7D}"/>
                    </a:ext>
                  </a:extLst>
                </p:cNvPr>
                <p:cNvCxnSpPr>
                  <a:cxnSpLocks/>
                  <a:stCxn id="356" idx="5"/>
                </p:cNvCxnSpPr>
                <p:nvPr/>
              </p:nvCxnSpPr>
              <p:spPr>
                <a:xfrm>
                  <a:off x="3172773" y="2379476"/>
                  <a:ext cx="1659535" cy="1257963"/>
                </a:xfrm>
                <a:prstGeom prst="line">
                  <a:avLst/>
                </a:prstGeom>
                <a:noFill/>
                <a:ln w="6350" cap="flat" cmpd="sng" algn="ctr">
                  <a:solidFill>
                    <a:srgbClr val="C00000"/>
                  </a:solidFill>
                  <a:prstDash val="solid"/>
                  <a:miter lim="800000"/>
                </a:ln>
                <a:effectLst/>
              </p:spPr>
            </p:cxnSp>
            <p:sp>
              <p:nvSpPr>
                <p:cNvPr id="356" name="Oval 355">
                  <a:extLst>
                    <a:ext uri="{FF2B5EF4-FFF2-40B4-BE49-F238E27FC236}">
                      <a16:creationId xmlns:a16="http://schemas.microsoft.com/office/drawing/2014/main" id="{0D1C2315-DBAD-1A28-3C12-A74B3011825D}"/>
                    </a:ext>
                  </a:extLst>
                </p:cNvPr>
                <p:cNvSpPr/>
                <p:nvPr/>
              </p:nvSpPr>
              <p:spPr>
                <a:xfrm>
                  <a:off x="3101906" y="2307973"/>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7" name="Metin kutusu 356">
                  <a:extLst>
                    <a:ext uri="{FF2B5EF4-FFF2-40B4-BE49-F238E27FC236}">
                      <a16:creationId xmlns:a16="http://schemas.microsoft.com/office/drawing/2014/main" id="{FCCEB354-4F0A-C660-83DD-A4842BA6CCB0}"/>
                    </a:ext>
                  </a:extLst>
                </p:cNvPr>
                <p:cNvSpPr txBox="1"/>
                <p:nvPr/>
              </p:nvSpPr>
              <p:spPr>
                <a:xfrm>
                  <a:off x="2437108" y="1903143"/>
                  <a:ext cx="658358"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sp>
              <p:nvSpPr>
                <p:cNvPr id="358" name="Oval 357">
                  <a:extLst>
                    <a:ext uri="{FF2B5EF4-FFF2-40B4-BE49-F238E27FC236}">
                      <a16:creationId xmlns:a16="http://schemas.microsoft.com/office/drawing/2014/main" id="{AACB25EC-2D2B-A76C-FE98-C666560295AF}"/>
                    </a:ext>
                  </a:extLst>
                </p:cNvPr>
                <p:cNvSpPr/>
                <p:nvPr/>
              </p:nvSpPr>
              <p:spPr>
                <a:xfrm>
                  <a:off x="2271941" y="2298866"/>
                  <a:ext cx="83026" cy="83771"/>
                </a:xfrm>
                <a:prstGeom prst="ellipse">
                  <a:avLst/>
                </a:prstGeom>
                <a:solidFill>
                  <a:srgbClr val="4472C4"/>
                </a:solidFill>
                <a:ln w="12700" cap="flat" cmpd="sng" algn="ctr">
                  <a:solidFill>
                    <a:srgbClr val="4472C4"/>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59" name="Metin kutusu 358">
                  <a:extLst>
                    <a:ext uri="{FF2B5EF4-FFF2-40B4-BE49-F238E27FC236}">
                      <a16:creationId xmlns:a16="http://schemas.microsoft.com/office/drawing/2014/main" id="{46164C66-46ED-B140-A05F-F1828FF0540A}"/>
                    </a:ext>
                  </a:extLst>
                </p:cNvPr>
                <p:cNvSpPr txBox="1"/>
                <p:nvPr/>
              </p:nvSpPr>
              <p:spPr>
                <a:xfrm>
                  <a:off x="3265696" y="1048460"/>
                  <a:ext cx="73034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4</a:t>
                  </a:r>
                </a:p>
              </p:txBody>
            </p:sp>
            <p:sp>
              <p:nvSpPr>
                <p:cNvPr id="360" name="Metin kutusu 359">
                  <a:extLst>
                    <a:ext uri="{FF2B5EF4-FFF2-40B4-BE49-F238E27FC236}">
                      <a16:creationId xmlns:a16="http://schemas.microsoft.com/office/drawing/2014/main" id="{B000682E-EE43-0E41-23D9-08AA7FADFEA7}"/>
                    </a:ext>
                  </a:extLst>
                </p:cNvPr>
                <p:cNvSpPr txBox="1"/>
                <p:nvPr/>
              </p:nvSpPr>
              <p:spPr>
                <a:xfrm>
                  <a:off x="4143283" y="1968153"/>
                  <a:ext cx="75877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3</a:t>
                  </a:r>
                </a:p>
              </p:txBody>
            </p:sp>
            <p:sp>
              <p:nvSpPr>
                <p:cNvPr id="361" name="Metin kutusu 360">
                  <a:extLst>
                    <a:ext uri="{FF2B5EF4-FFF2-40B4-BE49-F238E27FC236}">
                      <a16:creationId xmlns:a16="http://schemas.microsoft.com/office/drawing/2014/main" id="{E82B44BD-6F3A-5072-FF9A-DBB48373A0E9}"/>
                    </a:ext>
                  </a:extLst>
                </p:cNvPr>
                <p:cNvSpPr txBox="1"/>
                <p:nvPr/>
              </p:nvSpPr>
              <p:spPr>
                <a:xfrm>
                  <a:off x="4135018" y="2824962"/>
                  <a:ext cx="62239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2</a:t>
                  </a:r>
                </a:p>
              </p:txBody>
            </p:sp>
            <p:sp>
              <p:nvSpPr>
                <p:cNvPr id="362" name="Metin kutusu 361">
                  <a:extLst>
                    <a:ext uri="{FF2B5EF4-FFF2-40B4-BE49-F238E27FC236}">
                      <a16:creationId xmlns:a16="http://schemas.microsoft.com/office/drawing/2014/main" id="{38930588-B094-8281-A924-B9C7B6D068B1}"/>
                    </a:ext>
                  </a:extLst>
                </p:cNvPr>
                <p:cNvSpPr txBox="1"/>
                <p:nvPr/>
              </p:nvSpPr>
              <p:spPr>
                <a:xfrm>
                  <a:off x="2970065" y="3269747"/>
                  <a:ext cx="693587"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1</a:t>
                  </a:r>
                </a:p>
              </p:txBody>
            </p:sp>
            <p:sp>
              <p:nvSpPr>
                <p:cNvPr id="363" name="Metin kutusu 362">
                  <a:extLst>
                    <a:ext uri="{FF2B5EF4-FFF2-40B4-BE49-F238E27FC236}">
                      <a16:creationId xmlns:a16="http://schemas.microsoft.com/office/drawing/2014/main" id="{3445658D-2820-8722-7C47-5C56587C88A7}"/>
                    </a:ext>
                  </a:extLst>
                </p:cNvPr>
                <p:cNvSpPr txBox="1"/>
                <p:nvPr/>
              </p:nvSpPr>
              <p:spPr>
                <a:xfrm>
                  <a:off x="2471362" y="3798462"/>
                  <a:ext cx="1211859"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sp>
              <p:nvSpPr>
                <p:cNvPr id="364" name="Metin kutusu 363">
                  <a:extLst>
                    <a:ext uri="{FF2B5EF4-FFF2-40B4-BE49-F238E27FC236}">
                      <a16:creationId xmlns:a16="http://schemas.microsoft.com/office/drawing/2014/main" id="{C2304E79-3E6E-B017-58C6-DA6DD5739040}"/>
                    </a:ext>
                  </a:extLst>
                </p:cNvPr>
                <p:cNvSpPr txBox="1"/>
                <p:nvPr/>
              </p:nvSpPr>
              <p:spPr>
                <a:xfrm>
                  <a:off x="1844709" y="2200813"/>
                  <a:ext cx="649436"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p</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sp>
              <p:nvSpPr>
                <p:cNvPr id="365" name="Metin kutusu 364">
                  <a:extLst>
                    <a:ext uri="{FF2B5EF4-FFF2-40B4-BE49-F238E27FC236}">
                      <a16:creationId xmlns:a16="http://schemas.microsoft.com/office/drawing/2014/main" id="{E0EE3028-3F05-EDBA-5E17-FE8160E7C2BA}"/>
                    </a:ext>
                  </a:extLst>
                </p:cNvPr>
                <p:cNvSpPr txBox="1"/>
                <p:nvPr/>
              </p:nvSpPr>
              <p:spPr>
                <a:xfrm>
                  <a:off x="2765073" y="2164181"/>
                  <a:ext cx="35721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rPr>
                    <a:t>p</a:t>
                  </a:r>
                  <a:endParaRPr kumimoji="0" lang="tr-TR" b="1" i="1" u="none" strike="noStrike" kern="0" cap="none" spc="0" normalizeH="0" baseline="-2500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endParaRPr>
                </a:p>
              </p:txBody>
            </p:sp>
            <p:sp>
              <p:nvSpPr>
                <p:cNvPr id="366" name="Oval 365">
                  <a:extLst>
                    <a:ext uri="{FF2B5EF4-FFF2-40B4-BE49-F238E27FC236}">
                      <a16:creationId xmlns:a16="http://schemas.microsoft.com/office/drawing/2014/main" id="{8F90F542-F774-02D1-FCE0-3266C797A293}"/>
                    </a:ext>
                  </a:extLst>
                </p:cNvPr>
                <p:cNvSpPr/>
                <p:nvPr/>
              </p:nvSpPr>
              <p:spPr>
                <a:xfrm>
                  <a:off x="3104029" y="2304239"/>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67" name="Metin kutusu 366">
                  <a:extLst>
                    <a:ext uri="{FF2B5EF4-FFF2-40B4-BE49-F238E27FC236}">
                      <a16:creationId xmlns:a16="http://schemas.microsoft.com/office/drawing/2014/main" id="{2F4D1A96-724F-1335-381A-239631EFAF6B}"/>
                    </a:ext>
                  </a:extLst>
                </p:cNvPr>
                <p:cNvSpPr txBox="1"/>
                <p:nvPr/>
              </p:nvSpPr>
              <p:spPr>
                <a:xfrm>
                  <a:off x="5623707" y="-94429"/>
                  <a:ext cx="7720458" cy="559784"/>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tr-TR"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region which is guaranteed to be in the kernel</a:t>
                  </a:r>
                  <a:endParaRPr kumimoji="0" lang="tr-TR" b="0" i="0" u="none" strike="noStrike" kern="0" cap="none" spc="0" normalizeH="0" baseline="-2500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cxnSp>
              <p:nvCxnSpPr>
                <p:cNvPr id="368" name="Düz Ok Bağlayıcısı 367">
                  <a:extLst>
                    <a:ext uri="{FF2B5EF4-FFF2-40B4-BE49-F238E27FC236}">
                      <a16:creationId xmlns:a16="http://schemas.microsoft.com/office/drawing/2014/main" id="{B0392F7A-4C5D-F9D4-BE4B-8546184DD729}"/>
                    </a:ext>
                  </a:extLst>
                </p:cNvPr>
                <p:cNvCxnSpPr>
                  <a:cxnSpLocks/>
                  <a:stCxn id="346" idx="7"/>
                </p:cNvCxnSpPr>
                <p:nvPr/>
              </p:nvCxnSpPr>
              <p:spPr>
                <a:xfrm flipV="1">
                  <a:off x="3685627" y="401862"/>
                  <a:ext cx="3382153" cy="1348404"/>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grpSp>
        </p:grpSp>
        <p:grpSp>
          <p:nvGrpSpPr>
            <p:cNvPr id="292" name="Grup 291">
              <a:extLst>
                <a:ext uri="{FF2B5EF4-FFF2-40B4-BE49-F238E27FC236}">
                  <a16:creationId xmlns:a16="http://schemas.microsoft.com/office/drawing/2014/main" id="{358B1E07-2870-6BC9-DCE4-BEE5E82CB91E}"/>
                </a:ext>
              </a:extLst>
            </p:cNvPr>
            <p:cNvGrpSpPr>
              <a:grpSpLocks noChangeAspect="1"/>
            </p:cNvGrpSpPr>
            <p:nvPr/>
          </p:nvGrpSpPr>
          <p:grpSpPr>
            <a:xfrm>
              <a:off x="5103215" y="1965006"/>
              <a:ext cx="2562038" cy="1519512"/>
              <a:chOff x="6515101" y="2969435"/>
              <a:chExt cx="5693414" cy="3376691"/>
            </a:xfrm>
          </p:grpSpPr>
          <p:sp>
            <p:nvSpPr>
              <p:cNvPr id="314" name="Oval 313">
                <a:extLst>
                  <a:ext uri="{FF2B5EF4-FFF2-40B4-BE49-F238E27FC236}">
                    <a16:creationId xmlns:a16="http://schemas.microsoft.com/office/drawing/2014/main" id="{7D068DF9-FA3F-F05F-8D7A-9D6ED32E050A}"/>
                  </a:ext>
                </a:extLst>
              </p:cNvPr>
              <p:cNvSpPr/>
              <p:nvPr/>
            </p:nvSpPr>
            <p:spPr>
              <a:xfrm>
                <a:off x="7836553" y="4170919"/>
                <a:ext cx="1170737" cy="1159343"/>
              </a:xfrm>
              <a:prstGeom prst="ellipse">
                <a:avLst/>
              </a:prstGeom>
              <a:solidFill>
                <a:srgbClr val="E7E6E6"/>
              </a:solidFill>
              <a:ln w="19050" cap="flat" cmpd="sng" algn="ctr">
                <a:solidFill>
                  <a:sysClr val="windowText" lastClr="000000">
                    <a:lumMod val="50000"/>
                    <a:lumOff val="50000"/>
                  </a:sysClr>
                </a:solidFill>
                <a:prstDash val="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nvGrpSpPr>
              <p:cNvPr id="315" name="Grup 314">
                <a:extLst>
                  <a:ext uri="{FF2B5EF4-FFF2-40B4-BE49-F238E27FC236}">
                    <a16:creationId xmlns:a16="http://schemas.microsoft.com/office/drawing/2014/main" id="{DDDB4AAE-00DC-A32F-CE4C-F5C1D8C9E3E7}"/>
                  </a:ext>
                </a:extLst>
              </p:cNvPr>
              <p:cNvGrpSpPr/>
              <p:nvPr/>
            </p:nvGrpSpPr>
            <p:grpSpPr>
              <a:xfrm rot="16200000">
                <a:off x="8144778" y="2120071"/>
                <a:ext cx="2026851" cy="5286205"/>
                <a:chOff x="2036985" y="1225296"/>
                <a:chExt cx="775076" cy="1926274"/>
              </a:xfrm>
              <a:effectLst/>
            </p:grpSpPr>
            <p:cxnSp>
              <p:nvCxnSpPr>
                <p:cNvPr id="340" name="Düz Bağlayıcı 339">
                  <a:extLst>
                    <a:ext uri="{FF2B5EF4-FFF2-40B4-BE49-F238E27FC236}">
                      <a16:creationId xmlns:a16="http://schemas.microsoft.com/office/drawing/2014/main" id="{5569F9B6-0799-F24D-EE0C-27D20A668B98}"/>
                    </a:ext>
                  </a:extLst>
                </p:cNvPr>
                <p:cNvCxnSpPr>
                  <a:cxnSpLocks/>
                </p:cNvCxnSpPr>
                <p:nvPr/>
              </p:nvCxnSpPr>
              <p:spPr>
                <a:xfrm rot="5400000" flipH="1" flipV="1">
                  <a:off x="2161612" y="1102575"/>
                  <a:ext cx="525656" cy="774910"/>
                </a:xfrm>
                <a:prstGeom prst="line">
                  <a:avLst/>
                </a:prstGeom>
                <a:noFill/>
                <a:ln w="19050" cap="flat" cmpd="sng" algn="ctr">
                  <a:solidFill>
                    <a:srgbClr val="4472C4"/>
                  </a:solidFill>
                  <a:prstDash val="solid"/>
                  <a:miter lim="800000"/>
                </a:ln>
                <a:effectLst/>
              </p:spPr>
            </p:cxnSp>
            <p:cxnSp>
              <p:nvCxnSpPr>
                <p:cNvPr id="341" name="Düz Bağlayıcı 340">
                  <a:extLst>
                    <a:ext uri="{FF2B5EF4-FFF2-40B4-BE49-F238E27FC236}">
                      <a16:creationId xmlns:a16="http://schemas.microsoft.com/office/drawing/2014/main" id="{EE4189A2-BFA4-A9DC-6973-BDA08582F5B0}"/>
                    </a:ext>
                  </a:extLst>
                </p:cNvPr>
                <p:cNvCxnSpPr>
                  <a:cxnSpLocks/>
                </p:cNvCxnSpPr>
                <p:nvPr/>
              </p:nvCxnSpPr>
              <p:spPr>
                <a:xfrm rot="5400000" flipV="1">
                  <a:off x="2103388" y="1926604"/>
                  <a:ext cx="1405128" cy="2512"/>
                </a:xfrm>
                <a:prstGeom prst="line">
                  <a:avLst/>
                </a:prstGeom>
                <a:noFill/>
                <a:ln w="19050" cap="flat" cmpd="sng" algn="ctr">
                  <a:solidFill>
                    <a:srgbClr val="4472C4"/>
                  </a:solidFill>
                  <a:prstDash val="solid"/>
                  <a:miter lim="800000"/>
                </a:ln>
                <a:effectLst/>
              </p:spPr>
            </p:cxnSp>
            <p:cxnSp>
              <p:nvCxnSpPr>
                <p:cNvPr id="342" name="Düz Bağlayıcı 341">
                  <a:extLst>
                    <a:ext uri="{FF2B5EF4-FFF2-40B4-BE49-F238E27FC236}">
                      <a16:creationId xmlns:a16="http://schemas.microsoft.com/office/drawing/2014/main" id="{B70A41CF-B8E1-CB07-C35B-3AFE446F321D}"/>
                    </a:ext>
                  </a:extLst>
                </p:cNvPr>
                <p:cNvCxnSpPr>
                  <a:cxnSpLocks/>
                </p:cNvCxnSpPr>
                <p:nvPr/>
              </p:nvCxnSpPr>
              <p:spPr>
                <a:xfrm rot="5400000">
                  <a:off x="1336579" y="2449037"/>
                  <a:ext cx="1405066" cy="0"/>
                </a:xfrm>
                <a:prstGeom prst="line">
                  <a:avLst/>
                </a:prstGeom>
                <a:noFill/>
                <a:ln w="19050" cap="flat" cmpd="sng" algn="ctr">
                  <a:solidFill>
                    <a:srgbClr val="4472C4"/>
                  </a:solidFill>
                  <a:prstDash val="solid"/>
                  <a:miter lim="800000"/>
                </a:ln>
                <a:effectLst/>
              </p:spPr>
            </p:cxnSp>
            <p:cxnSp>
              <p:nvCxnSpPr>
                <p:cNvPr id="343" name="Düz Bağlayıcı 342">
                  <a:extLst>
                    <a:ext uri="{FF2B5EF4-FFF2-40B4-BE49-F238E27FC236}">
                      <a16:creationId xmlns:a16="http://schemas.microsoft.com/office/drawing/2014/main" id="{B876DFCA-724D-FB56-8FD4-47EB05E08498}"/>
                    </a:ext>
                  </a:extLst>
                </p:cNvPr>
                <p:cNvCxnSpPr/>
                <p:nvPr/>
              </p:nvCxnSpPr>
              <p:spPr>
                <a:xfrm flipV="1">
                  <a:off x="2043965" y="2622416"/>
                  <a:ext cx="768096" cy="521208"/>
                </a:xfrm>
                <a:prstGeom prst="line">
                  <a:avLst/>
                </a:prstGeom>
                <a:noFill/>
                <a:ln w="19050" cap="flat" cmpd="sng" algn="ctr">
                  <a:solidFill>
                    <a:srgbClr val="4472C4"/>
                  </a:solidFill>
                  <a:prstDash val="solid"/>
                  <a:miter lim="800000"/>
                </a:ln>
                <a:effectLst/>
              </p:spPr>
            </p:cxnSp>
          </p:grpSp>
          <p:cxnSp>
            <p:nvCxnSpPr>
              <p:cNvPr id="316" name="Düz Bağlayıcı 315">
                <a:extLst>
                  <a:ext uri="{FF2B5EF4-FFF2-40B4-BE49-F238E27FC236}">
                    <a16:creationId xmlns:a16="http://schemas.microsoft.com/office/drawing/2014/main" id="{48B9D86E-A870-A9B3-51FE-014BBF58E37B}"/>
                  </a:ext>
                </a:extLst>
              </p:cNvPr>
              <p:cNvCxnSpPr>
                <a:cxnSpLocks/>
              </p:cNvCxnSpPr>
              <p:nvPr/>
            </p:nvCxnSpPr>
            <p:spPr>
              <a:xfrm flipV="1">
                <a:off x="7178847" y="3776977"/>
                <a:ext cx="895800" cy="812353"/>
              </a:xfrm>
              <a:prstGeom prst="line">
                <a:avLst/>
              </a:prstGeom>
              <a:noFill/>
              <a:ln w="19050" cap="flat" cmpd="sng" algn="ctr">
                <a:solidFill>
                  <a:srgbClr val="4472C4"/>
                </a:solidFill>
                <a:prstDash val="solid"/>
                <a:miter lim="800000"/>
              </a:ln>
              <a:effectLst/>
            </p:spPr>
          </p:cxnSp>
          <p:cxnSp>
            <p:nvCxnSpPr>
              <p:cNvPr id="317" name="Düz Bağlayıcı 316">
                <a:extLst>
                  <a:ext uri="{FF2B5EF4-FFF2-40B4-BE49-F238E27FC236}">
                    <a16:creationId xmlns:a16="http://schemas.microsoft.com/office/drawing/2014/main" id="{6CC945A2-5542-BFAF-E7CA-A17387AE0C91}"/>
                  </a:ext>
                </a:extLst>
              </p:cNvPr>
              <p:cNvCxnSpPr>
                <a:cxnSpLocks/>
              </p:cNvCxnSpPr>
              <p:nvPr/>
            </p:nvCxnSpPr>
            <p:spPr>
              <a:xfrm>
                <a:off x="8354940" y="3805735"/>
                <a:ext cx="2360685" cy="613865"/>
              </a:xfrm>
              <a:prstGeom prst="line">
                <a:avLst/>
              </a:prstGeom>
              <a:noFill/>
              <a:ln w="19050" cap="flat" cmpd="sng" algn="ctr">
                <a:solidFill>
                  <a:srgbClr val="4472C4"/>
                </a:solidFill>
                <a:prstDash val="solid"/>
                <a:miter lim="800000"/>
              </a:ln>
              <a:effectLst/>
            </p:spPr>
          </p:cxnSp>
          <p:cxnSp>
            <p:nvCxnSpPr>
              <p:cNvPr id="318" name="Düz Bağlayıcı 317">
                <a:extLst>
                  <a:ext uri="{FF2B5EF4-FFF2-40B4-BE49-F238E27FC236}">
                    <a16:creationId xmlns:a16="http://schemas.microsoft.com/office/drawing/2014/main" id="{DA55C995-493E-8F30-7E31-C882A24EED8E}"/>
                  </a:ext>
                </a:extLst>
              </p:cNvPr>
              <p:cNvCxnSpPr>
                <a:cxnSpLocks/>
              </p:cNvCxnSpPr>
              <p:nvPr/>
            </p:nvCxnSpPr>
            <p:spPr>
              <a:xfrm flipH="1">
                <a:off x="7945432" y="4916577"/>
                <a:ext cx="3140877" cy="512673"/>
              </a:xfrm>
              <a:prstGeom prst="line">
                <a:avLst/>
              </a:prstGeom>
              <a:noFill/>
              <a:ln w="19050" cap="flat" cmpd="sng" algn="ctr">
                <a:solidFill>
                  <a:srgbClr val="4472C4"/>
                </a:solidFill>
                <a:prstDash val="solid"/>
                <a:miter lim="800000"/>
              </a:ln>
              <a:effectLst>
                <a:glow rad="63500">
                  <a:srgbClr val="5B9BD5">
                    <a:satMod val="175000"/>
                    <a:alpha val="40000"/>
                  </a:srgbClr>
                </a:glow>
              </a:effectLst>
            </p:spPr>
          </p:cxnSp>
          <p:cxnSp>
            <p:nvCxnSpPr>
              <p:cNvPr id="319" name="Düz Bağlayıcı 318">
                <a:extLst>
                  <a:ext uri="{FF2B5EF4-FFF2-40B4-BE49-F238E27FC236}">
                    <a16:creationId xmlns:a16="http://schemas.microsoft.com/office/drawing/2014/main" id="{18F99C7B-EAF9-33B8-5BC2-BDC5D9A3DB03}"/>
                  </a:ext>
                </a:extLst>
              </p:cNvPr>
              <p:cNvCxnSpPr>
                <a:cxnSpLocks/>
              </p:cNvCxnSpPr>
              <p:nvPr/>
            </p:nvCxnSpPr>
            <p:spPr>
              <a:xfrm flipH="1" flipV="1">
                <a:off x="10253488" y="3859198"/>
                <a:ext cx="110279" cy="1817702"/>
              </a:xfrm>
              <a:prstGeom prst="line">
                <a:avLst/>
              </a:prstGeom>
              <a:noFill/>
              <a:ln w="19050" cap="flat" cmpd="sng" algn="ctr">
                <a:solidFill>
                  <a:srgbClr val="4472C4"/>
                </a:solidFill>
                <a:prstDash val="solid"/>
                <a:miter lim="800000"/>
              </a:ln>
              <a:effectLst/>
            </p:spPr>
          </p:cxnSp>
          <p:cxnSp>
            <p:nvCxnSpPr>
              <p:cNvPr id="320" name="Düz Bağlayıcı 319">
                <a:extLst>
                  <a:ext uri="{FF2B5EF4-FFF2-40B4-BE49-F238E27FC236}">
                    <a16:creationId xmlns:a16="http://schemas.microsoft.com/office/drawing/2014/main" id="{2DD8367F-7BBC-F462-1804-A6554EB51EC7}"/>
                  </a:ext>
                </a:extLst>
              </p:cNvPr>
              <p:cNvCxnSpPr>
                <a:cxnSpLocks/>
                <a:endCxn id="334" idx="4"/>
              </p:cNvCxnSpPr>
              <p:nvPr/>
            </p:nvCxnSpPr>
            <p:spPr>
              <a:xfrm flipH="1" flipV="1">
                <a:off x="8442641" y="4794893"/>
                <a:ext cx="77826" cy="535369"/>
              </a:xfrm>
              <a:prstGeom prst="line">
                <a:avLst/>
              </a:prstGeom>
              <a:noFill/>
              <a:ln w="6350" cap="flat" cmpd="sng" algn="ctr">
                <a:solidFill>
                  <a:srgbClr val="4472C4"/>
                </a:solidFill>
                <a:prstDash val="solid"/>
                <a:miter lim="800000"/>
              </a:ln>
              <a:effectLst/>
            </p:spPr>
          </p:cxnSp>
          <p:cxnSp>
            <p:nvCxnSpPr>
              <p:cNvPr id="321" name="Düz Bağlayıcı 320">
                <a:extLst>
                  <a:ext uri="{FF2B5EF4-FFF2-40B4-BE49-F238E27FC236}">
                    <a16:creationId xmlns:a16="http://schemas.microsoft.com/office/drawing/2014/main" id="{5953A8C7-CFB9-3167-CA76-4AEE087990E2}"/>
                  </a:ext>
                </a:extLst>
              </p:cNvPr>
              <p:cNvCxnSpPr>
                <a:cxnSpLocks/>
                <a:stCxn id="334" idx="1"/>
              </p:cNvCxnSpPr>
              <p:nvPr/>
            </p:nvCxnSpPr>
            <p:spPr>
              <a:xfrm flipH="1" flipV="1">
                <a:off x="7708508" y="4131585"/>
                <a:ext cx="704780" cy="591806"/>
              </a:xfrm>
              <a:prstGeom prst="line">
                <a:avLst/>
              </a:prstGeom>
              <a:noFill/>
              <a:ln w="6350" cap="flat" cmpd="sng" algn="ctr">
                <a:solidFill>
                  <a:srgbClr val="C00000"/>
                </a:solidFill>
                <a:prstDash val="solid"/>
                <a:miter lim="800000"/>
              </a:ln>
              <a:effectLst/>
            </p:spPr>
          </p:cxnSp>
          <p:cxnSp>
            <p:nvCxnSpPr>
              <p:cNvPr id="322" name="Düz Bağlayıcı 321">
                <a:extLst>
                  <a:ext uri="{FF2B5EF4-FFF2-40B4-BE49-F238E27FC236}">
                    <a16:creationId xmlns:a16="http://schemas.microsoft.com/office/drawing/2014/main" id="{1EB7A96E-8055-A976-FD73-AD86097D066B}"/>
                  </a:ext>
                </a:extLst>
              </p:cNvPr>
              <p:cNvCxnSpPr>
                <a:cxnSpLocks/>
              </p:cNvCxnSpPr>
              <p:nvPr/>
            </p:nvCxnSpPr>
            <p:spPr>
              <a:xfrm flipV="1">
                <a:off x="8452068" y="3934349"/>
                <a:ext cx="292452" cy="778760"/>
              </a:xfrm>
              <a:prstGeom prst="line">
                <a:avLst/>
              </a:prstGeom>
              <a:noFill/>
              <a:ln w="6350" cap="flat" cmpd="sng" algn="ctr">
                <a:solidFill>
                  <a:srgbClr val="C00000"/>
                </a:solidFill>
                <a:prstDash val="solid"/>
                <a:miter lim="800000"/>
              </a:ln>
              <a:effectLst/>
            </p:spPr>
          </p:cxnSp>
          <p:cxnSp>
            <p:nvCxnSpPr>
              <p:cNvPr id="323" name="Düz Bağlayıcı 322">
                <a:extLst>
                  <a:ext uri="{FF2B5EF4-FFF2-40B4-BE49-F238E27FC236}">
                    <a16:creationId xmlns:a16="http://schemas.microsoft.com/office/drawing/2014/main" id="{2262B306-042C-2E49-975D-C8436492220F}"/>
                  </a:ext>
                </a:extLst>
              </p:cNvPr>
              <p:cNvCxnSpPr>
                <a:cxnSpLocks/>
                <a:stCxn id="334" idx="6"/>
              </p:cNvCxnSpPr>
              <p:nvPr/>
            </p:nvCxnSpPr>
            <p:spPr>
              <a:xfrm flipV="1">
                <a:off x="8484154" y="4697392"/>
                <a:ext cx="1791972" cy="55616"/>
              </a:xfrm>
              <a:prstGeom prst="line">
                <a:avLst/>
              </a:prstGeom>
              <a:noFill/>
              <a:ln w="6350" cap="flat" cmpd="sng" algn="ctr">
                <a:solidFill>
                  <a:srgbClr val="C00000"/>
                </a:solidFill>
                <a:prstDash val="solid"/>
                <a:miter lim="800000"/>
              </a:ln>
              <a:effectLst/>
            </p:spPr>
          </p:cxnSp>
          <p:sp>
            <p:nvSpPr>
              <p:cNvPr id="324" name="Oval 323">
                <a:extLst>
                  <a:ext uri="{FF2B5EF4-FFF2-40B4-BE49-F238E27FC236}">
                    <a16:creationId xmlns:a16="http://schemas.microsoft.com/office/drawing/2014/main" id="{AC2D923E-751D-DBFD-AD73-23A7F5DA89D7}"/>
                  </a:ext>
                </a:extLst>
              </p:cNvPr>
              <p:cNvSpPr/>
              <p:nvPr/>
            </p:nvSpPr>
            <p:spPr>
              <a:xfrm>
                <a:off x="8487546" y="5295583"/>
                <a:ext cx="83026" cy="83771"/>
              </a:xfrm>
              <a:prstGeom prst="ellipse">
                <a:avLst/>
              </a:prstGeom>
              <a:solidFill>
                <a:srgbClr val="4472C4"/>
              </a:solidFill>
              <a:ln w="12700" cap="flat" cmpd="sng" algn="ctr">
                <a:solidFill>
                  <a:srgbClr val="4472C4"/>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25" name="Metin kutusu 324">
                <a:extLst>
                  <a:ext uri="{FF2B5EF4-FFF2-40B4-BE49-F238E27FC236}">
                    <a16:creationId xmlns:a16="http://schemas.microsoft.com/office/drawing/2014/main" id="{5D9393F8-6920-83FF-9DE2-65A40443EB95}"/>
                  </a:ext>
                </a:extLst>
              </p:cNvPr>
              <p:cNvSpPr txBox="1"/>
              <p:nvPr/>
            </p:nvSpPr>
            <p:spPr>
              <a:xfrm>
                <a:off x="6693587" y="3690617"/>
                <a:ext cx="768124"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0</a:t>
                </a:r>
              </a:p>
            </p:txBody>
          </p:sp>
          <p:cxnSp>
            <p:nvCxnSpPr>
              <p:cNvPr id="326" name="Düz Ok Bağlayıcısı 325">
                <a:extLst>
                  <a:ext uri="{FF2B5EF4-FFF2-40B4-BE49-F238E27FC236}">
                    <a16:creationId xmlns:a16="http://schemas.microsoft.com/office/drawing/2014/main" id="{65205324-E786-C98C-3847-EEE6E757B1A8}"/>
                  </a:ext>
                </a:extLst>
              </p:cNvPr>
              <p:cNvCxnSpPr/>
              <p:nvPr/>
            </p:nvCxnSpPr>
            <p:spPr>
              <a:xfrm flipV="1">
                <a:off x="8120827" y="3285535"/>
                <a:ext cx="399640" cy="433609"/>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
            <p:nvSpPr>
              <p:cNvPr id="327" name="Metin kutusu 326">
                <a:extLst>
                  <a:ext uri="{FF2B5EF4-FFF2-40B4-BE49-F238E27FC236}">
                    <a16:creationId xmlns:a16="http://schemas.microsoft.com/office/drawing/2014/main" id="{BC33702D-49BD-1FD1-CB41-1C74721400C2}"/>
                  </a:ext>
                </a:extLst>
              </p:cNvPr>
              <p:cNvSpPr txBox="1"/>
              <p:nvPr/>
            </p:nvSpPr>
            <p:spPr>
              <a:xfrm>
                <a:off x="8401399" y="2969435"/>
                <a:ext cx="791142"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4</a:t>
                </a:r>
              </a:p>
            </p:txBody>
          </p:sp>
          <p:sp>
            <p:nvSpPr>
              <p:cNvPr id="328" name="Metin kutusu 327">
                <a:extLst>
                  <a:ext uri="{FF2B5EF4-FFF2-40B4-BE49-F238E27FC236}">
                    <a16:creationId xmlns:a16="http://schemas.microsoft.com/office/drawing/2014/main" id="{BF85B680-335A-98ED-4367-16B6F658FFA0}"/>
                  </a:ext>
                </a:extLst>
              </p:cNvPr>
              <p:cNvSpPr txBox="1"/>
              <p:nvPr/>
            </p:nvSpPr>
            <p:spPr>
              <a:xfrm>
                <a:off x="8261278" y="5222501"/>
                <a:ext cx="681237"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p</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cxnSp>
            <p:nvCxnSpPr>
              <p:cNvPr id="329" name="Düz Ok Bağlayıcısı 328">
                <a:extLst>
                  <a:ext uri="{FF2B5EF4-FFF2-40B4-BE49-F238E27FC236}">
                    <a16:creationId xmlns:a16="http://schemas.microsoft.com/office/drawing/2014/main" id="{3CEDB3BC-1B33-80D9-B944-38A8BC9D2D47}"/>
                  </a:ext>
                </a:extLst>
              </p:cNvPr>
              <p:cNvCxnSpPr>
                <a:cxnSpLocks/>
              </p:cNvCxnSpPr>
              <p:nvPr/>
            </p:nvCxnSpPr>
            <p:spPr>
              <a:xfrm>
                <a:off x="10760723" y="4427405"/>
                <a:ext cx="756790" cy="180245"/>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
            <p:nvSpPr>
              <p:cNvPr id="330" name="Metin kutusu 329">
                <a:extLst>
                  <a:ext uri="{FF2B5EF4-FFF2-40B4-BE49-F238E27FC236}">
                    <a16:creationId xmlns:a16="http://schemas.microsoft.com/office/drawing/2014/main" id="{24A48A48-1655-AE2D-084E-F86025B3AF11}"/>
                  </a:ext>
                </a:extLst>
              </p:cNvPr>
              <p:cNvSpPr txBox="1"/>
              <p:nvPr/>
            </p:nvSpPr>
            <p:spPr>
              <a:xfrm>
                <a:off x="11432331" y="4427405"/>
                <a:ext cx="776184"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3</a:t>
                </a:r>
              </a:p>
            </p:txBody>
          </p:sp>
          <p:cxnSp>
            <p:nvCxnSpPr>
              <p:cNvPr id="331" name="Düz Ok Bağlayıcısı 330">
                <a:extLst>
                  <a:ext uri="{FF2B5EF4-FFF2-40B4-BE49-F238E27FC236}">
                    <a16:creationId xmlns:a16="http://schemas.microsoft.com/office/drawing/2014/main" id="{E3E123C8-E27E-A596-4C87-199695D457BB}"/>
                  </a:ext>
                </a:extLst>
              </p:cNvPr>
              <p:cNvCxnSpPr>
                <a:cxnSpLocks/>
              </p:cNvCxnSpPr>
              <p:nvPr/>
            </p:nvCxnSpPr>
            <p:spPr>
              <a:xfrm>
                <a:off x="10352658" y="5720569"/>
                <a:ext cx="40167" cy="625557"/>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cxnSp>
            <p:nvCxnSpPr>
              <p:cNvPr id="332" name="Düz Ok Bağlayıcısı 331">
                <a:extLst>
                  <a:ext uri="{FF2B5EF4-FFF2-40B4-BE49-F238E27FC236}">
                    <a16:creationId xmlns:a16="http://schemas.microsoft.com/office/drawing/2014/main" id="{3579DC70-36EA-D2A3-60EB-42FFB0D6B8E1}"/>
                  </a:ext>
                </a:extLst>
              </p:cNvPr>
              <p:cNvCxnSpPr>
                <a:cxnSpLocks/>
              </p:cNvCxnSpPr>
              <p:nvPr/>
            </p:nvCxnSpPr>
            <p:spPr>
              <a:xfrm flipH="1">
                <a:off x="7072032" y="5447795"/>
                <a:ext cx="744186" cy="138500"/>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
            <p:nvSpPr>
              <p:cNvPr id="333" name="Metin kutusu 332">
                <a:extLst>
                  <a:ext uri="{FF2B5EF4-FFF2-40B4-BE49-F238E27FC236}">
                    <a16:creationId xmlns:a16="http://schemas.microsoft.com/office/drawing/2014/main" id="{412A31FE-C6E4-58F4-175F-EBDA7C7683D0}"/>
                  </a:ext>
                </a:extLst>
              </p:cNvPr>
              <p:cNvSpPr txBox="1"/>
              <p:nvPr/>
            </p:nvSpPr>
            <p:spPr>
              <a:xfrm>
                <a:off x="6567682" y="5417761"/>
                <a:ext cx="688426"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F</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sp>
            <p:nvSpPr>
              <p:cNvPr id="334" name="Oval 333">
                <a:extLst>
                  <a:ext uri="{FF2B5EF4-FFF2-40B4-BE49-F238E27FC236}">
                    <a16:creationId xmlns:a16="http://schemas.microsoft.com/office/drawing/2014/main" id="{0C09B17E-EB48-6636-90A1-323B686A2378}"/>
                  </a:ext>
                </a:extLst>
              </p:cNvPr>
              <p:cNvSpPr/>
              <p:nvPr/>
            </p:nvSpPr>
            <p:spPr>
              <a:xfrm>
                <a:off x="8401128" y="4711122"/>
                <a:ext cx="83026" cy="83771"/>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35" name="Metin kutusu 334">
                <a:extLst>
                  <a:ext uri="{FF2B5EF4-FFF2-40B4-BE49-F238E27FC236}">
                    <a16:creationId xmlns:a16="http://schemas.microsoft.com/office/drawing/2014/main" id="{5431EC3E-C101-97A7-AE53-C9EA1CBD1EE7}"/>
                  </a:ext>
                </a:extLst>
              </p:cNvPr>
              <p:cNvSpPr txBox="1"/>
              <p:nvPr/>
            </p:nvSpPr>
            <p:spPr>
              <a:xfrm>
                <a:off x="7478045" y="4041663"/>
                <a:ext cx="676344"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4</a:t>
                </a:r>
              </a:p>
            </p:txBody>
          </p:sp>
          <p:sp>
            <p:nvSpPr>
              <p:cNvPr id="336" name="Metin kutusu 335">
                <a:extLst>
                  <a:ext uri="{FF2B5EF4-FFF2-40B4-BE49-F238E27FC236}">
                    <a16:creationId xmlns:a16="http://schemas.microsoft.com/office/drawing/2014/main" id="{54666A4D-960C-8A1A-9070-A153BFCBB6AC}"/>
                  </a:ext>
                </a:extLst>
              </p:cNvPr>
              <p:cNvSpPr txBox="1"/>
              <p:nvPr/>
            </p:nvSpPr>
            <p:spPr>
              <a:xfrm>
                <a:off x="8593426" y="3840951"/>
                <a:ext cx="846447"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3</a:t>
                </a:r>
              </a:p>
            </p:txBody>
          </p:sp>
          <p:sp>
            <p:nvSpPr>
              <p:cNvPr id="337" name="Metin kutusu 336">
                <a:extLst>
                  <a:ext uri="{FF2B5EF4-FFF2-40B4-BE49-F238E27FC236}">
                    <a16:creationId xmlns:a16="http://schemas.microsoft.com/office/drawing/2014/main" id="{996AB502-EF7B-4885-F9A8-D951B3CF1361}"/>
                  </a:ext>
                </a:extLst>
              </p:cNvPr>
              <p:cNvSpPr txBox="1"/>
              <p:nvPr/>
            </p:nvSpPr>
            <p:spPr>
              <a:xfrm>
                <a:off x="9421440" y="4255090"/>
                <a:ext cx="645493"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C00000"/>
                    </a:solidFill>
                    <a:effectLst/>
                    <a:uLnTx/>
                    <a:uFillTx/>
                    <a:latin typeface="Times New Roman" panose="02020603050405020304" pitchFamily="18" charset="0"/>
                    <a:cs typeface="Times New Roman" panose="02020603050405020304" pitchFamily="18" charset="0"/>
                  </a:rPr>
                  <a:t>2</a:t>
                </a:r>
              </a:p>
            </p:txBody>
          </p:sp>
          <p:sp>
            <p:nvSpPr>
              <p:cNvPr id="338" name="Metin kutusu 337">
                <a:extLst>
                  <a:ext uri="{FF2B5EF4-FFF2-40B4-BE49-F238E27FC236}">
                    <a16:creationId xmlns:a16="http://schemas.microsoft.com/office/drawing/2014/main" id="{C0B966FE-5C8C-AB49-82F7-E18DA4EF650E}"/>
                  </a:ext>
                </a:extLst>
              </p:cNvPr>
              <p:cNvSpPr txBox="1"/>
              <p:nvPr/>
            </p:nvSpPr>
            <p:spPr>
              <a:xfrm>
                <a:off x="8320648" y="4752475"/>
                <a:ext cx="630291"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srgbClr val="4472C4"/>
                    </a:solidFill>
                    <a:effectLst/>
                    <a:uLnTx/>
                    <a:uFillTx/>
                    <a:latin typeface="Times New Roman" panose="02020603050405020304" pitchFamily="18" charset="0"/>
                    <a:cs typeface="Times New Roman" panose="02020603050405020304" pitchFamily="18" charset="0"/>
                  </a:rPr>
                  <a:t>s</a:t>
                </a:r>
                <a:r>
                  <a:rPr kumimoji="0" lang="tr-TR" b="1" i="1" u="none" strike="noStrike" kern="0" cap="none" spc="0" normalizeH="0" baseline="-25000" noProof="0" dirty="0">
                    <a:ln>
                      <a:noFill/>
                    </a:ln>
                    <a:solidFill>
                      <a:srgbClr val="4472C4"/>
                    </a:solidFill>
                    <a:effectLst/>
                    <a:uLnTx/>
                    <a:uFillTx/>
                    <a:latin typeface="Times New Roman" panose="02020603050405020304" pitchFamily="18" charset="0"/>
                    <a:cs typeface="Times New Roman" panose="02020603050405020304" pitchFamily="18" charset="0"/>
                  </a:rPr>
                  <a:t>1</a:t>
                </a:r>
              </a:p>
            </p:txBody>
          </p:sp>
          <p:sp>
            <p:nvSpPr>
              <p:cNvPr id="339" name="Metin kutusu 338">
                <a:extLst>
                  <a:ext uri="{FF2B5EF4-FFF2-40B4-BE49-F238E27FC236}">
                    <a16:creationId xmlns:a16="http://schemas.microsoft.com/office/drawing/2014/main" id="{718E7AA7-A2F2-4505-C23D-F4FB3992B65B}"/>
                  </a:ext>
                </a:extLst>
              </p:cNvPr>
              <p:cNvSpPr txBox="1"/>
              <p:nvPr/>
            </p:nvSpPr>
            <p:spPr>
              <a:xfrm>
                <a:off x="7960657" y="4511570"/>
                <a:ext cx="690088" cy="559784"/>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tr-TR" b="1" i="1" u="none" strike="noStrike" kern="0" cap="none" spc="0" normalizeH="0" baseline="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rPr>
                  <a:t>p</a:t>
                </a:r>
                <a:r>
                  <a:rPr kumimoji="0" lang="tr-TR" b="1" i="1" u="none" strike="noStrike" kern="0" cap="none" spc="0" normalizeH="0" baseline="-25000" noProof="0" dirty="0">
                    <a:ln>
                      <a:noFill/>
                    </a:ln>
                    <a:solidFill>
                      <a:prstClr val="black">
                        <a:lumMod val="50000"/>
                        <a:lumOff val="50000"/>
                      </a:prstClr>
                    </a:solidFill>
                    <a:effectLst/>
                    <a:uLnTx/>
                    <a:uFillTx/>
                    <a:latin typeface="Times New Roman" panose="02020603050405020304" pitchFamily="18" charset="0"/>
                    <a:cs typeface="Times New Roman" panose="02020603050405020304" pitchFamily="18" charset="0"/>
                  </a:rPr>
                  <a:t>0</a:t>
                </a:r>
              </a:p>
            </p:txBody>
          </p:sp>
        </p:grpSp>
        <p:sp>
          <p:nvSpPr>
            <p:cNvPr id="293" name="Metin kutusu 292">
              <a:extLst>
                <a:ext uri="{FF2B5EF4-FFF2-40B4-BE49-F238E27FC236}">
                  <a16:creationId xmlns:a16="http://schemas.microsoft.com/office/drawing/2014/main" id="{206E0E95-4102-EB0D-C42B-3C2DA827A402}"/>
                </a:ext>
              </a:extLst>
            </p:cNvPr>
            <p:cNvSpPr txBox="1"/>
            <p:nvPr/>
          </p:nvSpPr>
          <p:spPr>
            <a:xfrm>
              <a:off x="8237266" y="2814241"/>
              <a:ext cx="310348" cy="251903"/>
            </a:xfrm>
            <a:prstGeom prst="rect">
              <a:avLst/>
            </a:prstGeom>
            <a:noFill/>
          </p:spPr>
          <p:txBody>
            <a:bodyPr wrap="square" rtlCol="0">
              <a:spAutoFit/>
            </a:bodyPr>
            <a:lstStyle/>
            <a:p>
              <a:pPr defTabSz="457200"/>
              <a:r>
                <a:rPr lang="tr-TR" b="1" i="1" dirty="0">
                  <a:solidFill>
                    <a:prstClr val="black">
                      <a:lumMod val="50000"/>
                      <a:lumOff val="50000"/>
                    </a:prstClr>
                  </a:solidFill>
                  <a:latin typeface="Times New Roman" panose="02020603050405020304" pitchFamily="18" charset="0"/>
                  <a:cs typeface="Times New Roman" panose="02020603050405020304" pitchFamily="18" charset="0"/>
                </a:rPr>
                <a:t>p</a:t>
              </a:r>
              <a:r>
                <a:rPr lang="tr-TR" b="1" i="1" baseline="-25000" dirty="0">
                  <a:solidFill>
                    <a:prstClr val="black">
                      <a:lumMod val="50000"/>
                      <a:lumOff val="50000"/>
                    </a:prstClr>
                  </a:solidFill>
                  <a:latin typeface="Times New Roman" panose="02020603050405020304" pitchFamily="18" charset="0"/>
                  <a:cs typeface="Times New Roman" panose="02020603050405020304" pitchFamily="18" charset="0"/>
                </a:rPr>
                <a:t>1</a:t>
              </a:r>
            </a:p>
          </p:txBody>
        </p:sp>
        <p:cxnSp>
          <p:nvCxnSpPr>
            <p:cNvPr id="294" name="Düz Bağlayıcı 293">
              <a:extLst>
                <a:ext uri="{FF2B5EF4-FFF2-40B4-BE49-F238E27FC236}">
                  <a16:creationId xmlns:a16="http://schemas.microsoft.com/office/drawing/2014/main" id="{E861103D-9E47-09CF-F34D-3FFA402A16F3}"/>
                </a:ext>
              </a:extLst>
            </p:cNvPr>
            <p:cNvCxnSpPr>
              <a:cxnSpLocks/>
            </p:cNvCxnSpPr>
            <p:nvPr/>
          </p:nvCxnSpPr>
          <p:spPr>
            <a:xfrm>
              <a:off x="9000736" y="2101154"/>
              <a:ext cx="274769" cy="606400"/>
            </a:xfrm>
            <a:prstGeom prst="line">
              <a:avLst/>
            </a:prstGeom>
            <a:noFill/>
            <a:ln w="19050" cap="flat" cmpd="sng" algn="ctr">
              <a:solidFill>
                <a:srgbClr val="4472C4"/>
              </a:solidFill>
              <a:prstDash val="solid"/>
              <a:miter lim="800000"/>
            </a:ln>
            <a:effectLst/>
          </p:spPr>
        </p:cxnSp>
        <p:cxnSp>
          <p:nvCxnSpPr>
            <p:cNvPr id="295" name="Düz Bağlayıcı 294">
              <a:extLst>
                <a:ext uri="{FF2B5EF4-FFF2-40B4-BE49-F238E27FC236}">
                  <a16:creationId xmlns:a16="http://schemas.microsoft.com/office/drawing/2014/main" id="{DA0EF0A2-2BAC-7434-9589-4A25224CE92F}"/>
                </a:ext>
              </a:extLst>
            </p:cNvPr>
            <p:cNvCxnSpPr>
              <a:cxnSpLocks/>
            </p:cNvCxnSpPr>
            <p:nvPr/>
          </p:nvCxnSpPr>
          <p:spPr>
            <a:xfrm flipH="1" flipV="1">
              <a:off x="8392440" y="2541545"/>
              <a:ext cx="626860" cy="280802"/>
            </a:xfrm>
            <a:prstGeom prst="line">
              <a:avLst/>
            </a:prstGeom>
            <a:noFill/>
            <a:ln w="19050" cap="flat" cmpd="sng" algn="ctr">
              <a:solidFill>
                <a:srgbClr val="4472C4"/>
              </a:solidFill>
              <a:prstDash val="solid"/>
              <a:miter lim="800000"/>
            </a:ln>
            <a:effectLst>
              <a:glow rad="63500">
                <a:srgbClr val="5B9BD5">
                  <a:satMod val="175000"/>
                  <a:alpha val="40000"/>
                </a:srgbClr>
              </a:glow>
            </a:effectLst>
          </p:spPr>
        </p:cxnSp>
        <p:cxnSp>
          <p:nvCxnSpPr>
            <p:cNvPr id="296" name="Düz Bağlayıcı 295">
              <a:extLst>
                <a:ext uri="{FF2B5EF4-FFF2-40B4-BE49-F238E27FC236}">
                  <a16:creationId xmlns:a16="http://schemas.microsoft.com/office/drawing/2014/main" id="{3BC13F69-6A95-0516-AF50-4D30664DE6FE}"/>
                </a:ext>
              </a:extLst>
            </p:cNvPr>
            <p:cNvCxnSpPr>
              <a:cxnSpLocks/>
            </p:cNvCxnSpPr>
            <p:nvPr/>
          </p:nvCxnSpPr>
          <p:spPr>
            <a:xfrm>
              <a:off x="8479995" y="2423502"/>
              <a:ext cx="876122" cy="151300"/>
            </a:xfrm>
            <a:prstGeom prst="line">
              <a:avLst/>
            </a:prstGeom>
            <a:noFill/>
            <a:ln w="19050" cap="flat" cmpd="sng" algn="ctr">
              <a:solidFill>
                <a:srgbClr val="4472C4"/>
              </a:solidFill>
              <a:prstDash val="solid"/>
              <a:miter lim="800000"/>
            </a:ln>
            <a:effectLst/>
          </p:spPr>
        </p:cxnSp>
        <p:cxnSp>
          <p:nvCxnSpPr>
            <p:cNvPr id="297" name="Düz Bağlayıcı 296">
              <a:extLst>
                <a:ext uri="{FF2B5EF4-FFF2-40B4-BE49-F238E27FC236}">
                  <a16:creationId xmlns:a16="http://schemas.microsoft.com/office/drawing/2014/main" id="{39455BAC-FE72-8FAF-A0B5-2D488D09FC5A}"/>
                </a:ext>
              </a:extLst>
            </p:cNvPr>
            <p:cNvCxnSpPr>
              <a:cxnSpLocks/>
            </p:cNvCxnSpPr>
            <p:nvPr/>
          </p:nvCxnSpPr>
          <p:spPr>
            <a:xfrm>
              <a:off x="8734956" y="2211618"/>
              <a:ext cx="216692" cy="648996"/>
            </a:xfrm>
            <a:prstGeom prst="line">
              <a:avLst/>
            </a:prstGeom>
            <a:noFill/>
            <a:ln w="19050" cap="flat" cmpd="sng" algn="ctr">
              <a:solidFill>
                <a:srgbClr val="4472C4"/>
              </a:solidFill>
              <a:prstDash val="solid"/>
              <a:miter lim="800000"/>
            </a:ln>
            <a:effectLst/>
          </p:spPr>
        </p:cxnSp>
        <p:sp>
          <p:nvSpPr>
            <p:cNvPr id="298" name="Metin kutusu 297">
              <a:extLst>
                <a:ext uri="{FF2B5EF4-FFF2-40B4-BE49-F238E27FC236}">
                  <a16:creationId xmlns:a16="http://schemas.microsoft.com/office/drawing/2014/main" id="{06FF2313-FA84-E494-AD29-F886E8BE5A9C}"/>
                </a:ext>
              </a:extLst>
            </p:cNvPr>
            <p:cNvSpPr txBox="1"/>
            <p:nvPr/>
          </p:nvSpPr>
          <p:spPr>
            <a:xfrm>
              <a:off x="6728050" y="3434735"/>
              <a:ext cx="375581"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2</a:t>
              </a:r>
            </a:p>
          </p:txBody>
        </p:sp>
        <p:sp>
          <p:nvSpPr>
            <p:cNvPr id="299" name="Metin kutusu 298">
              <a:extLst>
                <a:ext uri="{FF2B5EF4-FFF2-40B4-BE49-F238E27FC236}">
                  <a16:creationId xmlns:a16="http://schemas.microsoft.com/office/drawing/2014/main" id="{29BF7BDB-F733-AC8D-0D65-25F8A36EA095}"/>
                </a:ext>
              </a:extLst>
            </p:cNvPr>
            <p:cNvSpPr txBox="1"/>
            <p:nvPr/>
          </p:nvSpPr>
          <p:spPr>
            <a:xfrm>
              <a:off x="8172625" y="2349678"/>
              <a:ext cx="319507"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2</a:t>
              </a:r>
            </a:p>
          </p:txBody>
        </p:sp>
        <p:sp>
          <p:nvSpPr>
            <p:cNvPr id="300" name="Metin kutusu 299">
              <a:extLst>
                <a:ext uri="{FF2B5EF4-FFF2-40B4-BE49-F238E27FC236}">
                  <a16:creationId xmlns:a16="http://schemas.microsoft.com/office/drawing/2014/main" id="{3E623575-7EA2-3F3C-788C-513C3D0E7217}"/>
                </a:ext>
              </a:extLst>
            </p:cNvPr>
            <p:cNvSpPr txBox="1"/>
            <p:nvPr/>
          </p:nvSpPr>
          <p:spPr>
            <a:xfrm>
              <a:off x="8453565" y="2228240"/>
              <a:ext cx="319507"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3</a:t>
              </a:r>
            </a:p>
          </p:txBody>
        </p:sp>
        <p:sp>
          <p:nvSpPr>
            <p:cNvPr id="301" name="Metin kutusu 300">
              <a:extLst>
                <a:ext uri="{FF2B5EF4-FFF2-40B4-BE49-F238E27FC236}">
                  <a16:creationId xmlns:a16="http://schemas.microsoft.com/office/drawing/2014/main" id="{307D332C-05CF-BC06-4A97-39AD9CAAC989}"/>
                </a:ext>
              </a:extLst>
            </p:cNvPr>
            <p:cNvSpPr txBox="1"/>
            <p:nvPr/>
          </p:nvSpPr>
          <p:spPr>
            <a:xfrm>
              <a:off x="8708635" y="2132524"/>
              <a:ext cx="319507"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4</a:t>
              </a:r>
            </a:p>
          </p:txBody>
        </p:sp>
        <p:sp>
          <p:nvSpPr>
            <p:cNvPr id="302" name="Metin kutusu 301">
              <a:extLst>
                <a:ext uri="{FF2B5EF4-FFF2-40B4-BE49-F238E27FC236}">
                  <a16:creationId xmlns:a16="http://schemas.microsoft.com/office/drawing/2014/main" id="{FC22169E-E222-7DCE-7F9D-88F4E02032A7}"/>
                </a:ext>
              </a:extLst>
            </p:cNvPr>
            <p:cNvSpPr txBox="1"/>
            <p:nvPr/>
          </p:nvSpPr>
          <p:spPr>
            <a:xfrm>
              <a:off x="8988483" y="2037876"/>
              <a:ext cx="319507"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5</a:t>
              </a:r>
            </a:p>
          </p:txBody>
        </p:sp>
        <p:sp>
          <p:nvSpPr>
            <p:cNvPr id="303" name="Metin kutusu 302">
              <a:extLst>
                <a:ext uri="{FF2B5EF4-FFF2-40B4-BE49-F238E27FC236}">
                  <a16:creationId xmlns:a16="http://schemas.microsoft.com/office/drawing/2014/main" id="{6C1CD02C-3F2A-9DBD-6F87-AC94F8BE99A0}"/>
                </a:ext>
              </a:extLst>
            </p:cNvPr>
            <p:cNvSpPr txBox="1"/>
            <p:nvPr/>
          </p:nvSpPr>
          <p:spPr>
            <a:xfrm>
              <a:off x="8578739" y="2671019"/>
              <a:ext cx="310348"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p</a:t>
              </a:r>
              <a:r>
                <a:rPr lang="tr-TR" b="1" i="1" baseline="-25000" dirty="0">
                  <a:solidFill>
                    <a:srgbClr val="4472C4"/>
                  </a:solidFill>
                  <a:latin typeface="Times New Roman" panose="02020603050405020304" pitchFamily="18" charset="0"/>
                  <a:cs typeface="Times New Roman" panose="02020603050405020304" pitchFamily="18" charset="0"/>
                </a:rPr>
                <a:t>2</a:t>
              </a:r>
            </a:p>
          </p:txBody>
        </p:sp>
        <p:sp>
          <p:nvSpPr>
            <p:cNvPr id="304" name="Oval 303">
              <a:extLst>
                <a:ext uri="{FF2B5EF4-FFF2-40B4-BE49-F238E27FC236}">
                  <a16:creationId xmlns:a16="http://schemas.microsoft.com/office/drawing/2014/main" id="{631C9043-EA00-1DC9-8834-0227C5EE2C70}"/>
                </a:ext>
              </a:extLst>
            </p:cNvPr>
            <p:cNvSpPr/>
            <p:nvPr/>
          </p:nvSpPr>
          <p:spPr>
            <a:xfrm>
              <a:off x="8691614" y="2680772"/>
              <a:ext cx="37596" cy="37035"/>
            </a:xfrm>
            <a:prstGeom prst="ellipse">
              <a:avLst/>
            </a:prstGeom>
            <a:solidFill>
              <a:srgbClr val="4472C4"/>
            </a:solidFill>
            <a:ln w="12700" cap="flat" cmpd="sng" algn="ctr">
              <a:solidFill>
                <a:srgbClr val="4472C4"/>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cxnSp>
          <p:nvCxnSpPr>
            <p:cNvPr id="305" name="Düz Ok Bağlayıcısı 304">
              <a:extLst>
                <a:ext uri="{FF2B5EF4-FFF2-40B4-BE49-F238E27FC236}">
                  <a16:creationId xmlns:a16="http://schemas.microsoft.com/office/drawing/2014/main" id="{D20C2699-3230-AFB8-2CE4-549DBDD6B394}"/>
                </a:ext>
              </a:extLst>
            </p:cNvPr>
            <p:cNvCxnSpPr>
              <a:cxnSpLocks/>
              <a:stCxn id="314" idx="0"/>
            </p:cNvCxnSpPr>
            <p:nvPr/>
          </p:nvCxnSpPr>
          <p:spPr>
            <a:xfrm flipV="1">
              <a:off x="5961285" y="1872592"/>
              <a:ext cx="449783" cy="633082"/>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cxnSp>
          <p:nvCxnSpPr>
            <p:cNvPr id="306" name="Düz Ok Bağlayıcısı 305">
              <a:extLst>
                <a:ext uri="{FF2B5EF4-FFF2-40B4-BE49-F238E27FC236}">
                  <a16:creationId xmlns:a16="http://schemas.microsoft.com/office/drawing/2014/main" id="{E0D7CA59-193F-93CE-61E0-92F507685E56}"/>
                </a:ext>
              </a:extLst>
            </p:cNvPr>
            <p:cNvCxnSpPr>
              <a:cxnSpLocks/>
            </p:cNvCxnSpPr>
            <p:nvPr/>
          </p:nvCxnSpPr>
          <p:spPr>
            <a:xfrm>
              <a:off x="7854588" y="3115173"/>
              <a:ext cx="6629" cy="211803"/>
            </a:xfrm>
            <a:prstGeom prst="straightConnector1">
              <a:avLst/>
            </a:prstGeom>
            <a:noFill/>
            <a:ln w="6350" cap="flat" cmpd="sng" algn="ctr">
              <a:solidFill>
                <a:sysClr val="windowText" lastClr="000000">
                  <a:lumMod val="50000"/>
                  <a:lumOff val="50000"/>
                </a:sysClr>
              </a:solidFill>
              <a:prstDash val="dash"/>
              <a:miter lim="800000"/>
              <a:tailEnd type="triangle"/>
            </a:ln>
            <a:effectLst/>
          </p:spPr>
        </p:cxnSp>
        <p:sp>
          <p:nvSpPr>
            <p:cNvPr id="307" name="Metin kutusu 306">
              <a:extLst>
                <a:ext uri="{FF2B5EF4-FFF2-40B4-BE49-F238E27FC236}">
                  <a16:creationId xmlns:a16="http://schemas.microsoft.com/office/drawing/2014/main" id="{350C30E6-9731-4C8E-4A69-7021BEA9C195}"/>
                </a:ext>
              </a:extLst>
            </p:cNvPr>
            <p:cNvSpPr txBox="1"/>
            <p:nvPr/>
          </p:nvSpPr>
          <p:spPr>
            <a:xfrm>
              <a:off x="7730273" y="3286704"/>
              <a:ext cx="373252"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l</a:t>
              </a:r>
              <a:r>
                <a:rPr lang="tr-TR" b="1" i="1" baseline="-25000" dirty="0">
                  <a:solidFill>
                    <a:srgbClr val="4472C4"/>
                  </a:solidFill>
                  <a:latin typeface="Times New Roman" panose="02020603050405020304" pitchFamily="18" charset="0"/>
                  <a:cs typeface="Times New Roman" panose="02020603050405020304" pitchFamily="18" charset="0"/>
                </a:rPr>
                <a:t>0,1</a:t>
              </a:r>
            </a:p>
          </p:txBody>
        </p:sp>
        <p:sp>
          <p:nvSpPr>
            <p:cNvPr id="308" name="Oval 307">
              <a:extLst>
                <a:ext uri="{FF2B5EF4-FFF2-40B4-BE49-F238E27FC236}">
                  <a16:creationId xmlns:a16="http://schemas.microsoft.com/office/drawing/2014/main" id="{478212FF-F82B-4780-F72B-7113A9413856}"/>
                </a:ext>
              </a:extLst>
            </p:cNvPr>
            <p:cNvSpPr/>
            <p:nvPr/>
          </p:nvSpPr>
          <p:spPr>
            <a:xfrm>
              <a:off x="8313580" y="2854859"/>
              <a:ext cx="37596" cy="37035"/>
            </a:xfrm>
            <a:prstGeom prst="ellipse">
              <a:avLst/>
            </a:prstGeom>
            <a:solidFill>
              <a:sysClr val="windowText" lastClr="000000">
                <a:lumMod val="50000"/>
                <a:lumOff val="50000"/>
              </a:sysClr>
            </a:solidFill>
            <a:ln w="12700" cap="flat" cmpd="sng" algn="ctr">
              <a:solidFill>
                <a:sysClr val="windowText" lastClr="000000">
                  <a:lumMod val="50000"/>
                  <a:lumOff val="50000"/>
                </a:sysClr>
              </a:solidFill>
              <a:prstDash val="solid"/>
              <a:miter lim="800000"/>
            </a:ln>
            <a:effectLst/>
            <a:scene3d>
              <a:camera prst="perspectiveFront"/>
              <a:lightRig rig="threePt" dir="t"/>
            </a:scene3d>
            <a:sp3d>
              <a:bevelT w="165100" prst="coolSlant"/>
            </a:sp3d>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tr-TR" b="0" i="1" u="none" strike="noStrike" kern="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309" name="Metin kutusu 308">
              <a:extLst>
                <a:ext uri="{FF2B5EF4-FFF2-40B4-BE49-F238E27FC236}">
                  <a16:creationId xmlns:a16="http://schemas.microsoft.com/office/drawing/2014/main" id="{17D8DB74-0568-34E5-059F-E614671261CF}"/>
                </a:ext>
              </a:extLst>
            </p:cNvPr>
            <p:cNvSpPr txBox="1"/>
            <p:nvPr/>
          </p:nvSpPr>
          <p:spPr>
            <a:xfrm>
              <a:off x="4639621" y="2245184"/>
              <a:ext cx="357079"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3</a:t>
              </a:r>
            </a:p>
          </p:txBody>
        </p:sp>
        <p:sp>
          <p:nvSpPr>
            <p:cNvPr id="310" name="Metin kutusu 309">
              <a:extLst>
                <a:ext uri="{FF2B5EF4-FFF2-40B4-BE49-F238E27FC236}">
                  <a16:creationId xmlns:a16="http://schemas.microsoft.com/office/drawing/2014/main" id="{1F25E4EC-BB4D-4A43-EDA8-F32BD7391093}"/>
                </a:ext>
              </a:extLst>
            </p:cNvPr>
            <p:cNvSpPr txBox="1"/>
            <p:nvPr/>
          </p:nvSpPr>
          <p:spPr>
            <a:xfrm>
              <a:off x="4341113" y="3024655"/>
              <a:ext cx="375120"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2</a:t>
              </a:r>
            </a:p>
          </p:txBody>
        </p:sp>
        <p:sp>
          <p:nvSpPr>
            <p:cNvPr id="311" name="Metin kutusu 310">
              <a:extLst>
                <a:ext uri="{FF2B5EF4-FFF2-40B4-BE49-F238E27FC236}">
                  <a16:creationId xmlns:a16="http://schemas.microsoft.com/office/drawing/2014/main" id="{F313A0E2-31D3-3D5A-5C2E-43FF9558B78F}"/>
                </a:ext>
              </a:extLst>
            </p:cNvPr>
            <p:cNvSpPr txBox="1"/>
            <p:nvPr/>
          </p:nvSpPr>
          <p:spPr>
            <a:xfrm>
              <a:off x="8972867" y="3022366"/>
              <a:ext cx="356422"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1</a:t>
              </a:r>
            </a:p>
          </p:txBody>
        </p:sp>
        <p:sp>
          <p:nvSpPr>
            <p:cNvPr id="312" name="Metin kutusu 311">
              <a:extLst>
                <a:ext uri="{FF2B5EF4-FFF2-40B4-BE49-F238E27FC236}">
                  <a16:creationId xmlns:a16="http://schemas.microsoft.com/office/drawing/2014/main" id="{9171E20C-0B75-F81D-F885-70D64D1093F1}"/>
                </a:ext>
              </a:extLst>
            </p:cNvPr>
            <p:cNvSpPr txBox="1"/>
            <p:nvPr/>
          </p:nvSpPr>
          <p:spPr>
            <a:xfrm>
              <a:off x="3816087" y="1949999"/>
              <a:ext cx="384882"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4</a:t>
              </a:r>
            </a:p>
          </p:txBody>
        </p:sp>
        <p:sp>
          <p:nvSpPr>
            <p:cNvPr id="313" name="Metin kutusu 312">
              <a:extLst>
                <a:ext uri="{FF2B5EF4-FFF2-40B4-BE49-F238E27FC236}">
                  <a16:creationId xmlns:a16="http://schemas.microsoft.com/office/drawing/2014/main" id="{ACE381C0-A03A-7407-13B9-DC8A7DF3778B}"/>
                </a:ext>
              </a:extLst>
            </p:cNvPr>
            <p:cNvSpPr txBox="1"/>
            <p:nvPr/>
          </p:nvSpPr>
          <p:spPr>
            <a:xfrm>
              <a:off x="2816526" y="2426583"/>
              <a:ext cx="336051" cy="251903"/>
            </a:xfrm>
            <a:prstGeom prst="rect">
              <a:avLst/>
            </a:prstGeom>
            <a:noFill/>
          </p:spPr>
          <p:txBody>
            <a:bodyPr wrap="square" rtlCol="0">
              <a:spAutoFit/>
            </a:bodyPr>
            <a:lstStyle/>
            <a:p>
              <a:pPr defTabSz="457200"/>
              <a:r>
                <a:rPr lang="tr-TR" b="1" i="1" dirty="0">
                  <a:solidFill>
                    <a:srgbClr val="4472C4"/>
                  </a:solidFill>
                  <a:latin typeface="Times New Roman" panose="02020603050405020304" pitchFamily="18" charset="0"/>
                  <a:cs typeface="Times New Roman" panose="02020603050405020304" pitchFamily="18" charset="0"/>
                </a:rPr>
                <a:t>F</a:t>
              </a:r>
              <a:r>
                <a:rPr lang="tr-TR" b="1" i="1" baseline="-25000" dirty="0">
                  <a:solidFill>
                    <a:srgbClr val="4472C4"/>
                  </a:solidFill>
                  <a:latin typeface="Times New Roman" panose="02020603050405020304" pitchFamily="18" charset="0"/>
                  <a:cs typeface="Times New Roman" panose="02020603050405020304" pitchFamily="18" charset="0"/>
                </a:rPr>
                <a:t>0</a:t>
              </a:r>
            </a:p>
          </p:txBody>
        </p:sp>
      </p:grpSp>
    </p:spTree>
    <p:extLst>
      <p:ext uri="{BB962C8B-B14F-4D97-AF65-F5344CB8AC3E}">
        <p14:creationId xmlns:p14="http://schemas.microsoft.com/office/powerpoint/2010/main" val="1136800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985D5C-0F2F-D689-C8A6-9BF9D4F0FE7A}"/>
              </a:ext>
            </a:extLst>
          </p:cNvPr>
          <p:cNvSpPr>
            <a:spLocks noGrp="1"/>
          </p:cNvSpPr>
          <p:nvPr>
            <p:ph type="title"/>
          </p:nvPr>
        </p:nvSpPr>
        <p:spPr/>
        <p:txBody>
          <a:bodyPr/>
          <a:lstStyle/>
          <a:p>
            <a:r>
              <a:rPr lang="tr-TR" b="1" dirty="0" err="1">
                <a:solidFill>
                  <a:schemeClr val="tx2">
                    <a:lumMod val="75000"/>
                    <a:lumOff val="25000"/>
                  </a:schemeClr>
                </a:solidFill>
              </a:rPr>
              <a:t>Method</a:t>
            </a:r>
            <a:endParaRPr lang="tr-TR" dirty="0"/>
          </a:p>
        </p:txBody>
      </p:sp>
      <p:sp>
        <p:nvSpPr>
          <p:cNvPr id="4" name="İçerik Yer Tutucusu 3">
            <a:extLst>
              <a:ext uri="{FF2B5EF4-FFF2-40B4-BE49-F238E27FC236}">
                <a16:creationId xmlns:a16="http://schemas.microsoft.com/office/drawing/2014/main" id="{C881C0A8-EEC0-780D-EFBE-0AC603BECEDC}"/>
              </a:ext>
            </a:extLst>
          </p:cNvPr>
          <p:cNvSpPr>
            <a:spLocks noGrp="1"/>
          </p:cNvSpPr>
          <p:nvPr>
            <p:ph sz="half" idx="2"/>
          </p:nvPr>
        </p:nvSpPr>
        <p:spPr/>
        <p:txBody>
          <a:bodyPr>
            <a:normAutofit/>
          </a:bodyPr>
          <a:lstStyle/>
          <a:p>
            <a:pPr algn="just"/>
            <a:r>
              <a:rPr lang="tr-TR" sz="1800" dirty="0">
                <a:latin typeface="Times New Roman" panose="02020603050405020304" pitchFamily="18" charset="0"/>
                <a:cs typeface="Times New Roman" panose="02020603050405020304" pitchFamily="18" charset="0"/>
              </a:rPr>
              <a:t>The idea in 1D is the ‘main </a:t>
            </a:r>
            <a:r>
              <a:rPr lang="tr-TR" sz="1800" dirty="0" err="1">
                <a:latin typeface="Times New Roman" panose="02020603050405020304" pitchFamily="18" charset="0"/>
                <a:cs typeface="Times New Roman" panose="02020603050405020304" pitchFamily="18" charset="0"/>
              </a:rPr>
              <a:t>strategy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that</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we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apply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throughout</a:t>
            </a:r>
            <a:r>
              <a:rPr lang="tr-TR" sz="1800" dirty="0">
                <a:latin typeface="Times New Roman" panose="02020603050405020304" pitchFamily="18" charset="0"/>
                <a:cs typeface="Times New Roman" panose="02020603050405020304" pitchFamily="18" charset="0"/>
              </a:rPr>
              <a:t> the </a:t>
            </a:r>
            <a:r>
              <a:rPr lang="tr-TR" sz="1800" dirty="0" err="1">
                <a:latin typeface="Times New Roman" panose="02020603050405020304" pitchFamily="18" charset="0"/>
                <a:cs typeface="Times New Roman" panose="02020603050405020304" pitchFamily="18" charset="0"/>
              </a:rPr>
              <a:t>algorithm</a:t>
            </a:r>
            <a:r>
              <a:rPr lang="tr-TR" sz="1800" dirty="0">
                <a:latin typeface="Times New Roman" panose="02020603050405020304" pitchFamily="18" charset="0"/>
                <a:cs typeface="Times New Roman" panose="02020603050405020304" pitchFamily="18" charset="0"/>
              </a:rPr>
              <a:t>:</a:t>
            </a:r>
          </a:p>
          <a:p>
            <a:pPr marL="0" indent="0" algn="just">
              <a:buNone/>
            </a:pPr>
            <a:endParaRPr lang="tr-TR" sz="1800" dirty="0">
              <a:latin typeface="Times New Roman" panose="02020603050405020304" pitchFamily="18" charset="0"/>
              <a:cs typeface="Times New Roman" panose="02020603050405020304" pitchFamily="18" charset="0"/>
            </a:endParaRPr>
          </a:p>
          <a:p>
            <a:pPr algn="just"/>
            <a:r>
              <a:rPr lang="tr-TR" sz="1800" b="1" dirty="0">
                <a:latin typeface="Times New Roman" panose="02020603050405020304" pitchFamily="18" charset="0"/>
                <a:cs typeface="Times New Roman" panose="02020603050405020304" pitchFamily="18" charset="0"/>
              </a:rPr>
              <a:t>For each </a:t>
            </a:r>
            <a:r>
              <a:rPr lang="tr-TR" sz="1800" dirty="0">
                <a:latin typeface="Times New Roman" panose="02020603050405020304" pitchFamily="18" charset="0"/>
                <a:cs typeface="Times New Roman" panose="02020603050405020304" pitchFamily="18" charset="0"/>
              </a:rPr>
              <a:t>kernel vertex:</a:t>
            </a:r>
          </a:p>
          <a:p>
            <a:pPr lvl="1" algn="just">
              <a:buFont typeface="Wingdings" panose="05000000000000000000" pitchFamily="2" charset="2"/>
              <a:buChar char="Ø"/>
            </a:pPr>
            <a:r>
              <a:rPr lang="tr-TR" sz="1800" dirty="0" err="1">
                <a:latin typeface="Times New Roman" panose="02020603050405020304" pitchFamily="18" charset="0"/>
                <a:cs typeface="Times New Roman" panose="02020603050405020304" pitchFamily="18" charset="0"/>
              </a:rPr>
              <a:t>Label</a:t>
            </a:r>
            <a:r>
              <a:rPr lang="tr-TR" sz="1800" dirty="0">
                <a:latin typeface="Times New Roman" panose="02020603050405020304" pitchFamily="18" charset="0"/>
                <a:cs typeface="Times New Roman" panose="02020603050405020304" pitchFamily="18" charset="0"/>
              </a:rPr>
              <a:t> the </a:t>
            </a:r>
            <a:r>
              <a:rPr lang="tr-TR" sz="1800" dirty="0" err="1">
                <a:latin typeface="Times New Roman" panose="02020603050405020304" pitchFamily="18" charset="0"/>
                <a:cs typeface="Times New Roman" panose="02020603050405020304" pitchFamily="18" charset="0"/>
              </a:rPr>
              <a:t>generator</a:t>
            </a:r>
            <a:r>
              <a:rPr lang="tr-TR" sz="1800" dirty="0">
                <a:latin typeface="Times New Roman" panose="02020603050405020304" pitchFamily="18" charset="0"/>
                <a:cs typeface="Times New Roman" panose="02020603050405020304" pitchFamily="18" charset="0"/>
              </a:rPr>
              <a:t> planes as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BASE</a:t>
            </a:r>
            <a:r>
              <a:rPr lang="tr-TR" sz="1800" dirty="0">
                <a:latin typeface="Times New Roman" panose="02020603050405020304" pitchFamily="18" charset="0"/>
                <a:cs typeface="Times New Roman" panose="02020603050405020304" pitchFamily="18" charset="0"/>
              </a:rPr>
              <a:t>,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SIDE</a:t>
            </a:r>
            <a:r>
              <a:rPr lang="tr-TR" sz="1800" dirty="0">
                <a:latin typeface="Times New Roman" panose="02020603050405020304" pitchFamily="18" charset="0"/>
                <a:cs typeface="Times New Roman" panose="02020603050405020304" pitchFamily="18" charset="0"/>
              </a:rPr>
              <a:t> and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BACK</a:t>
            </a:r>
            <a:r>
              <a:rPr lang="tr-TR" sz="1800" dirty="0">
                <a:latin typeface="Times New Roman" panose="02020603050405020304" pitchFamily="18" charset="0"/>
                <a:cs typeface="Times New Roman" panose="02020603050405020304" pitchFamily="18" charset="0"/>
              </a:rPr>
              <a:t>.</a:t>
            </a:r>
          </a:p>
          <a:p>
            <a:pPr lvl="1" algn="just">
              <a:buFont typeface="Wingdings" panose="05000000000000000000" pitchFamily="2" charset="2"/>
              <a:buChar char="Ø"/>
            </a:pPr>
            <a:r>
              <a:rPr lang="tr-TR" sz="1800" b="1" dirty="0">
                <a:latin typeface="Times New Roman" panose="02020603050405020304" pitchFamily="18" charset="0"/>
                <a:cs typeface="Times New Roman" panose="02020603050405020304" pitchFamily="18" charset="0"/>
              </a:rPr>
              <a:t>For each </a:t>
            </a:r>
            <a:r>
              <a:rPr lang="tr-TR" sz="1800" dirty="0" err="1">
                <a:latin typeface="Times New Roman" panose="02020603050405020304" pitchFamily="18" charset="0"/>
                <a:cs typeface="Times New Roman" panose="02020603050405020304" pitchFamily="18" charset="0"/>
              </a:rPr>
              <a:t>pair</a:t>
            </a:r>
            <a:r>
              <a:rPr lang="tr-TR" sz="1800" dirty="0">
                <a:latin typeface="Times New Roman" panose="02020603050405020304" pitchFamily="18" charset="0"/>
                <a:cs typeface="Times New Roman" panose="02020603050405020304" pitchFamily="18" charset="0"/>
              </a:rPr>
              <a:t> of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BASE</a:t>
            </a:r>
            <a:r>
              <a:rPr lang="tr-TR" sz="1800" dirty="0">
                <a:latin typeface="Times New Roman" panose="02020603050405020304" pitchFamily="18" charset="0"/>
                <a:cs typeface="Times New Roman" panose="02020603050405020304" pitchFamily="18" charset="0"/>
              </a:rPr>
              <a:t> and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SIDE:</a:t>
            </a:r>
          </a:p>
          <a:p>
            <a:pPr lvl="2" algn="just">
              <a:buFont typeface="Wingdings" panose="05000000000000000000" pitchFamily="2" charset="2"/>
              <a:buChar char="§"/>
            </a:pPr>
            <a:r>
              <a:rPr lang="tr-TR" sz="1800" dirty="0" err="1">
                <a:latin typeface="Times New Roman" panose="02020603050405020304" pitchFamily="18" charset="0"/>
                <a:cs typeface="Times New Roman" panose="02020603050405020304" pitchFamily="18" charset="0"/>
              </a:rPr>
              <a:t>Trace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their</a:t>
            </a:r>
            <a:r>
              <a:rPr lang="tr-TR" sz="1800" dirty="0">
                <a:latin typeface="Times New Roman" panose="02020603050405020304" pitchFamily="18" charset="0"/>
                <a:cs typeface="Times New Roman" panose="02020603050405020304" pitchFamily="18" charset="0"/>
              </a:rPr>
              <a:t> intersection line to the </a:t>
            </a:r>
            <a:r>
              <a:rPr lang="tr-TR" sz="1800" dirty="0" err="1">
                <a:latin typeface="Times New Roman" panose="02020603050405020304" pitchFamily="18" charset="0"/>
                <a:cs typeface="Times New Roman" panose="02020603050405020304" pitchFamily="18" charset="0"/>
              </a:rPr>
              <a:t>opposite</a:t>
            </a:r>
            <a:r>
              <a:rPr lang="tr-TR" sz="1800" dirty="0">
                <a:latin typeface="Times New Roman" panose="02020603050405020304" pitchFamily="18" charset="0"/>
                <a:cs typeface="Times New Roman" panose="02020603050405020304" pitchFamily="18" charset="0"/>
              </a:rPr>
              <a:t> direction of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BACK</a:t>
            </a:r>
            <a:r>
              <a:rPr lang="tr-TR" sz="1800" dirty="0">
                <a:latin typeface="Times New Roman" panose="02020603050405020304" pitchFamily="18" charset="0"/>
                <a:cs typeface="Times New Roman" panose="02020603050405020304" pitchFamily="18" charset="0"/>
              </a:rPr>
              <a:t>.</a:t>
            </a:r>
          </a:p>
          <a:p>
            <a:pPr lvl="2" algn="just">
              <a:buFont typeface="Wingdings" panose="05000000000000000000" pitchFamily="2" charset="2"/>
              <a:buChar char="§"/>
            </a:pPr>
            <a:r>
              <a:rPr lang="tr-TR" sz="1800" dirty="0">
                <a:latin typeface="Times New Roman" panose="02020603050405020304" pitchFamily="18" charset="0"/>
                <a:cs typeface="Times New Roman" panose="02020603050405020304" pitchFamily="18" charset="0"/>
              </a:rPr>
              <a:t>C</a:t>
            </a:r>
            <a:r>
              <a:rPr lang="en-US" sz="1800" dirty="0" err="1">
                <a:latin typeface="Times New Roman" panose="02020603050405020304" pitchFamily="18" charset="0"/>
                <a:cs typeface="Times New Roman" panose="02020603050405020304" pitchFamily="18" charset="0"/>
              </a:rPr>
              <a:t>onclude</a:t>
            </a:r>
            <a:r>
              <a:rPr lang="tr-TR" sz="1800" dirty="0">
                <a:latin typeface="Times New Roman" panose="02020603050405020304" pitchFamily="18" charset="0"/>
                <a:cs typeface="Times New Roman" panose="02020603050405020304" pitchFamily="18" charset="0"/>
              </a:rPr>
              <a:t> the traversal</a:t>
            </a:r>
            <a:r>
              <a:rPr lang="en-US" sz="1800" dirty="0">
                <a:latin typeface="Times New Roman" panose="02020603050405020304" pitchFamily="18" charset="0"/>
                <a:cs typeface="Times New Roman" panose="02020603050405020304" pitchFamily="18" charset="0"/>
              </a:rPr>
              <a:t> at the nearest intersection point, which becomes another kernel vertex. </a:t>
            </a:r>
            <a:endParaRPr lang="tr-TR" sz="1800" dirty="0">
              <a:latin typeface="Times New Roman" panose="02020603050405020304" pitchFamily="18" charset="0"/>
              <a:cs typeface="Times New Roman" panose="02020603050405020304" pitchFamily="18" charset="0"/>
            </a:endParaRPr>
          </a:p>
          <a:p>
            <a:pPr marL="0" indent="0" algn="just">
              <a:buNone/>
            </a:pPr>
            <a:endParaRPr lang="tr-TR" sz="1800" dirty="0"/>
          </a:p>
        </p:txBody>
      </p:sp>
      <p:grpSp>
        <p:nvGrpSpPr>
          <p:cNvPr id="49" name="Grup 48">
            <a:extLst>
              <a:ext uri="{FF2B5EF4-FFF2-40B4-BE49-F238E27FC236}">
                <a16:creationId xmlns:a16="http://schemas.microsoft.com/office/drawing/2014/main" id="{9DF6EEA7-38BB-572A-B57E-3AAC7EFFD249}"/>
              </a:ext>
            </a:extLst>
          </p:cNvPr>
          <p:cNvGrpSpPr/>
          <p:nvPr/>
        </p:nvGrpSpPr>
        <p:grpSpPr>
          <a:xfrm>
            <a:off x="1267300" y="1841294"/>
            <a:ext cx="7615711" cy="4320000"/>
            <a:chOff x="1267300" y="1841294"/>
            <a:chExt cx="7615711" cy="4320000"/>
          </a:xfrm>
        </p:grpSpPr>
        <p:grpSp>
          <p:nvGrpSpPr>
            <p:cNvPr id="50" name="Grup 49">
              <a:extLst>
                <a:ext uri="{FF2B5EF4-FFF2-40B4-BE49-F238E27FC236}">
                  <a16:creationId xmlns:a16="http://schemas.microsoft.com/office/drawing/2014/main" id="{F92BF6F0-0B0E-6DF2-BE1C-3234D8F9A3FB}"/>
                </a:ext>
              </a:extLst>
            </p:cNvPr>
            <p:cNvGrpSpPr/>
            <p:nvPr/>
          </p:nvGrpSpPr>
          <p:grpSpPr>
            <a:xfrm>
              <a:off x="1272000" y="1841294"/>
              <a:ext cx="7611011" cy="4320000"/>
              <a:chOff x="1068927" y="1809575"/>
              <a:chExt cx="7611011" cy="4320000"/>
            </a:xfrm>
          </p:grpSpPr>
          <p:grpSp>
            <p:nvGrpSpPr>
              <p:cNvPr id="5" name="Grup 4">
                <a:extLst>
                  <a:ext uri="{FF2B5EF4-FFF2-40B4-BE49-F238E27FC236}">
                    <a16:creationId xmlns:a16="http://schemas.microsoft.com/office/drawing/2014/main" id="{35ECCFF8-1543-AEBF-0AB1-381BC517C196}"/>
                  </a:ext>
                </a:extLst>
              </p:cNvPr>
              <p:cNvGrpSpPr>
                <a:grpSpLocks noChangeAspect="1"/>
              </p:cNvGrpSpPr>
              <p:nvPr/>
            </p:nvGrpSpPr>
            <p:grpSpPr>
              <a:xfrm>
                <a:off x="1068927" y="1809575"/>
                <a:ext cx="4950873" cy="4320000"/>
                <a:chOff x="4795045" y="1609350"/>
                <a:chExt cx="3021199" cy="2636218"/>
              </a:xfrm>
            </p:grpSpPr>
            <p:grpSp>
              <p:nvGrpSpPr>
                <p:cNvPr id="6" name="Grup 5">
                  <a:extLst>
                    <a:ext uri="{FF2B5EF4-FFF2-40B4-BE49-F238E27FC236}">
                      <a16:creationId xmlns:a16="http://schemas.microsoft.com/office/drawing/2014/main" id="{5F029D4B-959A-0C86-AB65-9F6DDDF425D8}"/>
                    </a:ext>
                  </a:extLst>
                </p:cNvPr>
                <p:cNvGrpSpPr/>
                <p:nvPr/>
              </p:nvGrpSpPr>
              <p:grpSpPr>
                <a:xfrm rot="6333992">
                  <a:off x="7058330" y="2879169"/>
                  <a:ext cx="309139" cy="231420"/>
                  <a:chOff x="596660" y="3801794"/>
                  <a:chExt cx="282364" cy="209139"/>
                </a:xfrm>
              </p:grpSpPr>
              <p:cxnSp>
                <p:nvCxnSpPr>
                  <p:cNvPr id="42" name="Düz Ok Bağlayıcısı 41">
                    <a:extLst>
                      <a:ext uri="{FF2B5EF4-FFF2-40B4-BE49-F238E27FC236}">
                        <a16:creationId xmlns:a16="http://schemas.microsoft.com/office/drawing/2014/main" id="{048E5BEE-8AA5-8721-DEB5-92711FE7421E}"/>
                      </a:ext>
                    </a:extLst>
                  </p:cNvPr>
                  <p:cNvCxnSpPr>
                    <a:cxnSpLocks/>
                  </p:cNvCxnSpPr>
                  <p:nvPr/>
                </p:nvCxnSpPr>
                <p:spPr>
                  <a:xfrm flipH="1" flipV="1">
                    <a:off x="596660" y="3801794"/>
                    <a:ext cx="168412" cy="126156"/>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Düz Bağlayıcı 42">
                    <a:extLst>
                      <a:ext uri="{FF2B5EF4-FFF2-40B4-BE49-F238E27FC236}">
                        <a16:creationId xmlns:a16="http://schemas.microsoft.com/office/drawing/2014/main" id="{718A98C1-9CBF-C63D-F241-85C8505677CA}"/>
                      </a:ext>
                    </a:extLst>
                  </p:cNvPr>
                  <p:cNvCxnSpPr>
                    <a:cxnSpLocks/>
                  </p:cNvCxnSpPr>
                  <p:nvPr/>
                </p:nvCxnSpPr>
                <p:spPr>
                  <a:xfrm>
                    <a:off x="762859" y="3926136"/>
                    <a:ext cx="116165" cy="84797"/>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cxnSp>
              <p:nvCxnSpPr>
                <p:cNvPr id="7" name="Düz Bağlayıcı 6">
                  <a:extLst>
                    <a:ext uri="{FF2B5EF4-FFF2-40B4-BE49-F238E27FC236}">
                      <a16:creationId xmlns:a16="http://schemas.microsoft.com/office/drawing/2014/main" id="{A138D0C8-8200-5994-0339-B7E42B5B0937}"/>
                    </a:ext>
                  </a:extLst>
                </p:cNvPr>
                <p:cNvCxnSpPr>
                  <a:cxnSpLocks/>
                  <a:endCxn id="26" idx="4"/>
                </p:cNvCxnSpPr>
                <p:nvPr/>
              </p:nvCxnSpPr>
              <p:spPr>
                <a:xfrm flipH="1">
                  <a:off x="6744051" y="2119979"/>
                  <a:ext cx="4496" cy="12174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287380BF-AD23-319D-C101-E868B4AAD7C5}"/>
                    </a:ext>
                  </a:extLst>
                </p:cNvPr>
                <p:cNvCxnSpPr>
                  <a:cxnSpLocks/>
                  <a:stCxn id="26" idx="1"/>
                </p:cNvCxnSpPr>
                <p:nvPr/>
              </p:nvCxnSpPr>
              <p:spPr>
                <a:xfrm>
                  <a:off x="6722392" y="3277345"/>
                  <a:ext cx="539196" cy="63087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id="{AAF3A081-B1A9-F3E9-65A1-92093DABE9C1}"/>
                    </a:ext>
                  </a:extLst>
                </p:cNvPr>
                <p:cNvCxnSpPr>
                  <a:cxnSpLocks/>
                </p:cNvCxnSpPr>
                <p:nvPr/>
              </p:nvCxnSpPr>
              <p:spPr>
                <a:xfrm>
                  <a:off x="5292804" y="2119979"/>
                  <a:ext cx="0" cy="118624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id="{E02DA8B9-DBCC-3289-777B-9F2C9754418B}"/>
                    </a:ext>
                  </a:extLst>
                </p:cNvPr>
                <p:cNvCxnSpPr>
                  <a:cxnSpLocks/>
                </p:cNvCxnSpPr>
                <p:nvPr/>
              </p:nvCxnSpPr>
              <p:spPr>
                <a:xfrm flipV="1">
                  <a:off x="4795045" y="3307818"/>
                  <a:ext cx="486972" cy="61356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id="{34423818-A286-FA6B-17BD-A16E82BC8969}"/>
                    </a:ext>
                  </a:extLst>
                </p:cNvPr>
                <p:cNvCxnSpPr>
                  <a:cxnSpLocks/>
                </p:cNvCxnSpPr>
                <p:nvPr/>
              </p:nvCxnSpPr>
              <p:spPr>
                <a:xfrm flipV="1">
                  <a:off x="5292804" y="2126468"/>
                  <a:ext cx="1464388" cy="141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id="{3591B0CC-D305-7182-5C1D-3766F1B61846}"/>
                    </a:ext>
                  </a:extLst>
                </p:cNvPr>
                <p:cNvCxnSpPr>
                  <a:cxnSpLocks/>
                </p:cNvCxnSpPr>
                <p:nvPr/>
              </p:nvCxnSpPr>
              <p:spPr>
                <a:xfrm flipV="1">
                  <a:off x="5285370" y="3303925"/>
                  <a:ext cx="2270050" cy="4602"/>
                </a:xfrm>
                <a:prstGeom prst="line">
                  <a:avLst/>
                </a:prstGeom>
                <a:ln w="1905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id="{B1E7A368-55C1-693A-89FF-C66EBAB40974}"/>
                    </a:ext>
                  </a:extLst>
                </p:cNvPr>
                <p:cNvCxnSpPr>
                  <a:cxnSpLocks/>
                </p:cNvCxnSpPr>
                <p:nvPr/>
              </p:nvCxnSpPr>
              <p:spPr>
                <a:xfrm>
                  <a:off x="6613182" y="1862189"/>
                  <a:ext cx="192" cy="26569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Metin kutusu 13">
                  <a:extLst>
                    <a:ext uri="{FF2B5EF4-FFF2-40B4-BE49-F238E27FC236}">
                      <a16:creationId xmlns:a16="http://schemas.microsoft.com/office/drawing/2014/main" id="{4402C5EC-0D19-6A61-2BA2-19EB290C94B2}"/>
                    </a:ext>
                  </a:extLst>
                </p:cNvPr>
                <p:cNvSpPr txBox="1"/>
                <p:nvPr/>
              </p:nvSpPr>
              <p:spPr>
                <a:xfrm>
                  <a:off x="5842189" y="3514804"/>
                  <a:ext cx="476676"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BASE</a:t>
                  </a:r>
                </a:p>
              </p:txBody>
            </p:sp>
            <p:sp>
              <p:nvSpPr>
                <p:cNvPr id="15" name="Metin kutusu 14">
                  <a:extLst>
                    <a:ext uri="{FF2B5EF4-FFF2-40B4-BE49-F238E27FC236}">
                      <a16:creationId xmlns:a16="http://schemas.microsoft.com/office/drawing/2014/main" id="{AE8C2B64-5CB8-AE32-EDAC-B8BAB758EE6B}"/>
                    </a:ext>
                  </a:extLst>
                </p:cNvPr>
                <p:cNvSpPr txBox="1"/>
                <p:nvPr/>
              </p:nvSpPr>
              <p:spPr>
                <a:xfrm>
                  <a:off x="5859187" y="2208101"/>
                  <a:ext cx="442679"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SIDE</a:t>
                  </a:r>
                </a:p>
              </p:txBody>
            </p:sp>
            <p:grpSp>
              <p:nvGrpSpPr>
                <p:cNvPr id="16" name="Grup 15">
                  <a:extLst>
                    <a:ext uri="{FF2B5EF4-FFF2-40B4-BE49-F238E27FC236}">
                      <a16:creationId xmlns:a16="http://schemas.microsoft.com/office/drawing/2014/main" id="{386F6045-0002-5364-CEF6-CFF05086063E}"/>
                    </a:ext>
                  </a:extLst>
                </p:cNvPr>
                <p:cNvGrpSpPr/>
                <p:nvPr/>
              </p:nvGrpSpPr>
              <p:grpSpPr>
                <a:xfrm>
                  <a:off x="6080527" y="3781893"/>
                  <a:ext cx="0" cy="330120"/>
                  <a:chOff x="2044963" y="4851230"/>
                  <a:chExt cx="0" cy="330120"/>
                </a:xfrm>
              </p:grpSpPr>
              <p:cxnSp>
                <p:nvCxnSpPr>
                  <p:cNvPr id="40" name="Düz Bağlayıcı 39">
                    <a:extLst>
                      <a:ext uri="{FF2B5EF4-FFF2-40B4-BE49-F238E27FC236}">
                        <a16:creationId xmlns:a16="http://schemas.microsoft.com/office/drawing/2014/main" id="{A8351528-82BB-00A2-9CC8-3B2A4F34E2BE}"/>
                      </a:ext>
                    </a:extLst>
                  </p:cNvPr>
                  <p:cNvCxnSpPr/>
                  <p:nvPr/>
                </p:nvCxnSpPr>
                <p:spPr>
                  <a:xfrm>
                    <a:off x="2044963" y="4851230"/>
                    <a:ext cx="0" cy="139485"/>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Düz Ok Bağlayıcısı 40">
                    <a:extLst>
                      <a:ext uri="{FF2B5EF4-FFF2-40B4-BE49-F238E27FC236}">
                        <a16:creationId xmlns:a16="http://schemas.microsoft.com/office/drawing/2014/main" id="{0327BCDE-9616-9995-5FC5-CC5F000BCF24}"/>
                      </a:ext>
                    </a:extLst>
                  </p:cNvPr>
                  <p:cNvCxnSpPr>
                    <a:cxnSpLocks/>
                  </p:cNvCxnSpPr>
                  <p:nvPr/>
                </p:nvCxnSpPr>
                <p:spPr>
                  <a:xfrm>
                    <a:off x="2044963" y="4990906"/>
                    <a:ext cx="0" cy="190444"/>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Metin kutusu 16">
                  <a:extLst>
                    <a:ext uri="{FF2B5EF4-FFF2-40B4-BE49-F238E27FC236}">
                      <a16:creationId xmlns:a16="http://schemas.microsoft.com/office/drawing/2014/main" id="{06A903C3-0A09-A299-D94A-1AD835DE68E5}"/>
                    </a:ext>
                  </a:extLst>
                </p:cNvPr>
                <p:cNvSpPr txBox="1"/>
                <p:nvPr/>
              </p:nvSpPr>
              <p:spPr>
                <a:xfrm>
                  <a:off x="7204786" y="2892478"/>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BACK</a:t>
                  </a:r>
                </a:p>
              </p:txBody>
            </p:sp>
            <p:cxnSp>
              <p:nvCxnSpPr>
                <p:cNvPr id="18" name="Düz Bağlayıcı 17">
                  <a:extLst>
                    <a:ext uri="{FF2B5EF4-FFF2-40B4-BE49-F238E27FC236}">
                      <a16:creationId xmlns:a16="http://schemas.microsoft.com/office/drawing/2014/main" id="{006F99F8-AB43-D716-7AAE-51A52E942A70}"/>
                    </a:ext>
                  </a:extLst>
                </p:cNvPr>
                <p:cNvCxnSpPr>
                  <a:cxnSpLocks/>
                </p:cNvCxnSpPr>
                <p:nvPr/>
              </p:nvCxnSpPr>
              <p:spPr>
                <a:xfrm flipV="1">
                  <a:off x="4796319" y="3914664"/>
                  <a:ext cx="2471796" cy="299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Düz Ok Bağlayıcısı 18">
                  <a:extLst>
                    <a:ext uri="{FF2B5EF4-FFF2-40B4-BE49-F238E27FC236}">
                      <a16:creationId xmlns:a16="http://schemas.microsoft.com/office/drawing/2014/main" id="{4EFD3B69-62F5-586A-C4D5-0558AE94FB88}"/>
                    </a:ext>
                  </a:extLst>
                </p:cNvPr>
                <p:cNvCxnSpPr>
                  <a:cxnSpLocks/>
                </p:cNvCxnSpPr>
                <p:nvPr/>
              </p:nvCxnSpPr>
              <p:spPr>
                <a:xfrm>
                  <a:off x="6780105" y="3302227"/>
                  <a:ext cx="437121" cy="0"/>
                </a:xfrm>
                <a:prstGeom prst="straightConnector1">
                  <a:avLst/>
                </a:prstGeom>
                <a:ln w="3175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0" name="Düz Ok Bağlayıcısı 19">
                  <a:extLst>
                    <a:ext uri="{FF2B5EF4-FFF2-40B4-BE49-F238E27FC236}">
                      <a16:creationId xmlns:a16="http://schemas.microsoft.com/office/drawing/2014/main" id="{C7BDF303-584D-C97D-8711-726358925749}"/>
                    </a:ext>
                  </a:extLst>
                </p:cNvPr>
                <p:cNvCxnSpPr>
                  <a:cxnSpLocks/>
                </p:cNvCxnSpPr>
                <p:nvPr/>
              </p:nvCxnSpPr>
              <p:spPr>
                <a:xfrm flipH="1" flipV="1">
                  <a:off x="5300906" y="3303595"/>
                  <a:ext cx="1458681" cy="1111"/>
                </a:xfrm>
                <a:prstGeom prst="straightConnector1">
                  <a:avLst/>
                </a:prstGeom>
                <a:ln w="31750">
                  <a:solidFill>
                    <a:schemeClr val="accent6"/>
                  </a:solidFill>
                  <a:prstDash val="solid"/>
                  <a:tailEnd type="triangle"/>
                </a:ln>
                <a:effectLst/>
              </p:spPr>
              <p:style>
                <a:lnRef idx="1">
                  <a:schemeClr val="accent1"/>
                </a:lnRef>
                <a:fillRef idx="0">
                  <a:schemeClr val="accent1"/>
                </a:fillRef>
                <a:effectRef idx="0">
                  <a:schemeClr val="accent1"/>
                </a:effectRef>
                <a:fontRef idx="minor">
                  <a:schemeClr val="tx1"/>
                </a:fontRef>
              </p:style>
            </p:cxnSp>
            <p:cxnSp>
              <p:nvCxnSpPr>
                <p:cNvPr id="21" name="Düz Ok Bağlayıcısı 20">
                  <a:extLst>
                    <a:ext uri="{FF2B5EF4-FFF2-40B4-BE49-F238E27FC236}">
                      <a16:creationId xmlns:a16="http://schemas.microsoft.com/office/drawing/2014/main" id="{8CFEE91A-AEEC-7C96-2046-3F263A30B329}"/>
                    </a:ext>
                  </a:extLst>
                </p:cNvPr>
                <p:cNvCxnSpPr>
                  <a:cxnSpLocks/>
                </p:cNvCxnSpPr>
                <p:nvPr/>
              </p:nvCxnSpPr>
              <p:spPr>
                <a:xfrm flipH="1">
                  <a:off x="6749080" y="3358750"/>
                  <a:ext cx="100" cy="157554"/>
                </a:xfrm>
                <a:prstGeom prst="straightConnector1">
                  <a:avLst/>
                </a:prstGeom>
                <a:ln>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2" name="Metin kutusu 21">
                  <a:extLst>
                    <a:ext uri="{FF2B5EF4-FFF2-40B4-BE49-F238E27FC236}">
                      <a16:creationId xmlns:a16="http://schemas.microsoft.com/office/drawing/2014/main" id="{DB7404B7-4511-B238-20C9-F95D336A9418}"/>
                    </a:ext>
                  </a:extLst>
                </p:cNvPr>
                <p:cNvSpPr txBox="1"/>
                <p:nvPr/>
              </p:nvSpPr>
              <p:spPr>
                <a:xfrm>
                  <a:off x="6672258" y="3449805"/>
                  <a:ext cx="499554"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v</a:t>
                  </a:r>
                  <a:endParaRPr lang="tr-TR" b="1" i="1" baseline="-25000" dirty="0">
                    <a:solidFill>
                      <a:schemeClr val="accent1"/>
                    </a:solidFill>
                    <a:latin typeface="Times New Roman" panose="02020603050405020304" pitchFamily="18" charset="0"/>
                    <a:cs typeface="Times New Roman" panose="02020603050405020304" pitchFamily="18" charset="0"/>
                  </a:endParaRPr>
                </a:p>
              </p:txBody>
            </p:sp>
            <p:cxnSp>
              <p:nvCxnSpPr>
                <p:cNvPr id="23" name="Düz Ok Bağlayıcısı 22">
                  <a:extLst>
                    <a:ext uri="{FF2B5EF4-FFF2-40B4-BE49-F238E27FC236}">
                      <a16:creationId xmlns:a16="http://schemas.microsoft.com/office/drawing/2014/main" id="{FFD7EFFB-9620-3B93-C00C-305349EAD78A}"/>
                    </a:ext>
                  </a:extLst>
                </p:cNvPr>
                <p:cNvCxnSpPr>
                  <a:cxnSpLocks/>
                </p:cNvCxnSpPr>
                <p:nvPr/>
              </p:nvCxnSpPr>
              <p:spPr>
                <a:xfrm flipV="1">
                  <a:off x="5960678" y="2868301"/>
                  <a:ext cx="96318" cy="425486"/>
                </a:xfrm>
                <a:prstGeom prst="straightConnector1">
                  <a:avLst/>
                </a:prstGeom>
                <a:ln>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4" name="Metin kutusu 23">
                  <a:extLst>
                    <a:ext uri="{FF2B5EF4-FFF2-40B4-BE49-F238E27FC236}">
                      <a16:creationId xmlns:a16="http://schemas.microsoft.com/office/drawing/2014/main" id="{39D0911F-3911-DBFD-558E-76C9891A17F2}"/>
                    </a:ext>
                  </a:extLst>
                </p:cNvPr>
                <p:cNvSpPr txBox="1"/>
                <p:nvPr/>
              </p:nvSpPr>
              <p:spPr>
                <a:xfrm>
                  <a:off x="5512706" y="2655810"/>
                  <a:ext cx="1277319" cy="225380"/>
                </a:xfrm>
                <a:prstGeom prst="rect">
                  <a:avLst/>
                </a:prstGeom>
                <a:noFill/>
              </p:spPr>
              <p:txBody>
                <a:bodyPr wrap="square" rtlCol="0">
                  <a:spAutoFit/>
                </a:bodyPr>
                <a:lstStyle/>
                <a:p>
                  <a:r>
                    <a:rPr lang="tr-TR" dirty="0">
                      <a:latin typeface="Times New Roman" panose="02020603050405020304" pitchFamily="18" charset="0"/>
                      <a:cs typeface="Times New Roman" panose="02020603050405020304" pitchFamily="18" charset="0"/>
                    </a:rPr>
                    <a:t>the line to be traced</a:t>
                  </a:r>
                  <a:endParaRPr lang="tr-TR" baseline="-25000" dirty="0">
                    <a:latin typeface="Times New Roman" panose="02020603050405020304" pitchFamily="18" charset="0"/>
                    <a:cs typeface="Times New Roman" panose="02020603050405020304" pitchFamily="18" charset="0"/>
                  </a:endParaRPr>
                </a:p>
              </p:txBody>
            </p:sp>
            <p:cxnSp>
              <p:nvCxnSpPr>
                <p:cNvPr id="25" name="Düz Bağlayıcı 24">
                  <a:extLst>
                    <a:ext uri="{FF2B5EF4-FFF2-40B4-BE49-F238E27FC236}">
                      <a16:creationId xmlns:a16="http://schemas.microsoft.com/office/drawing/2014/main" id="{8304581D-5BCE-C24F-C3FD-359F94BA6E47}"/>
                    </a:ext>
                  </a:extLst>
                </p:cNvPr>
                <p:cNvCxnSpPr>
                  <a:cxnSpLocks/>
                </p:cNvCxnSpPr>
                <p:nvPr/>
              </p:nvCxnSpPr>
              <p:spPr>
                <a:xfrm>
                  <a:off x="6610248" y="1861658"/>
                  <a:ext cx="640318" cy="74593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F4D8B240-200C-CAB2-9D74-8EAC731B4DD5}"/>
                    </a:ext>
                  </a:extLst>
                </p:cNvPr>
                <p:cNvSpPr/>
                <p:nvPr/>
              </p:nvSpPr>
              <p:spPr>
                <a:xfrm>
                  <a:off x="6713421" y="3267039"/>
                  <a:ext cx="61260" cy="70376"/>
                </a:xfrm>
                <a:prstGeom prst="ellipse">
                  <a:avLst/>
                </a:prstGeom>
                <a:solidFill>
                  <a:schemeClr val="accent1"/>
                </a:solidFill>
                <a:ln>
                  <a:solidFill>
                    <a:schemeClr val="accent1"/>
                  </a:solidFill>
                </a:ln>
                <a:scene3d>
                  <a:camera prst="perspective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i="1">
                    <a:latin typeface="Times New Roman" panose="02020603050405020304" pitchFamily="18" charset="0"/>
                    <a:cs typeface="Times New Roman" panose="02020603050405020304" pitchFamily="18" charset="0"/>
                  </a:endParaRPr>
                </a:p>
              </p:txBody>
            </p:sp>
            <p:sp>
              <p:nvSpPr>
                <p:cNvPr id="27" name="Metin kutusu 26">
                  <a:extLst>
                    <a:ext uri="{FF2B5EF4-FFF2-40B4-BE49-F238E27FC236}">
                      <a16:creationId xmlns:a16="http://schemas.microsoft.com/office/drawing/2014/main" id="{1349738D-14B3-828E-91E4-71C9C916BF92}"/>
                    </a:ext>
                  </a:extLst>
                </p:cNvPr>
                <p:cNvSpPr txBox="1"/>
                <p:nvPr/>
              </p:nvSpPr>
              <p:spPr>
                <a:xfrm>
                  <a:off x="5904281" y="4014736"/>
                  <a:ext cx="454063"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BASE</a:t>
                  </a:r>
                </a:p>
              </p:txBody>
            </p:sp>
            <p:grpSp>
              <p:nvGrpSpPr>
                <p:cNvPr id="28" name="Grup 27">
                  <a:extLst>
                    <a:ext uri="{FF2B5EF4-FFF2-40B4-BE49-F238E27FC236}">
                      <a16:creationId xmlns:a16="http://schemas.microsoft.com/office/drawing/2014/main" id="{E5CC300A-C9B4-320B-8262-B49EF8222DDD}"/>
                    </a:ext>
                  </a:extLst>
                </p:cNvPr>
                <p:cNvGrpSpPr>
                  <a:grpSpLocks noChangeAspect="1"/>
                </p:cNvGrpSpPr>
                <p:nvPr/>
              </p:nvGrpSpPr>
              <p:grpSpPr>
                <a:xfrm>
                  <a:off x="6902853" y="3186535"/>
                  <a:ext cx="178273" cy="201722"/>
                  <a:chOff x="3049697" y="2328865"/>
                  <a:chExt cx="236254" cy="267328"/>
                </a:xfrm>
              </p:grpSpPr>
              <p:cxnSp>
                <p:nvCxnSpPr>
                  <p:cNvPr id="38" name="Düz Bağlayıcı 37">
                    <a:extLst>
                      <a:ext uri="{FF2B5EF4-FFF2-40B4-BE49-F238E27FC236}">
                        <a16:creationId xmlns:a16="http://schemas.microsoft.com/office/drawing/2014/main" id="{B3735F3F-3F5D-309F-D459-E28542A788FF}"/>
                      </a:ext>
                    </a:extLst>
                  </p:cNvPr>
                  <p:cNvCxnSpPr>
                    <a:cxnSpLocks/>
                  </p:cNvCxnSpPr>
                  <p:nvPr/>
                </p:nvCxnSpPr>
                <p:spPr>
                  <a:xfrm>
                    <a:off x="3049697" y="2357148"/>
                    <a:ext cx="236121" cy="239045"/>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Düz Bağlayıcı 38">
                    <a:extLst>
                      <a:ext uri="{FF2B5EF4-FFF2-40B4-BE49-F238E27FC236}">
                        <a16:creationId xmlns:a16="http://schemas.microsoft.com/office/drawing/2014/main" id="{9F92CAF1-434D-99C1-5ABD-16B290778EA7}"/>
                      </a:ext>
                    </a:extLst>
                  </p:cNvPr>
                  <p:cNvCxnSpPr>
                    <a:cxnSpLocks/>
                  </p:cNvCxnSpPr>
                  <p:nvPr/>
                </p:nvCxnSpPr>
                <p:spPr>
                  <a:xfrm flipV="1">
                    <a:off x="3058974" y="2328865"/>
                    <a:ext cx="226977" cy="257270"/>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up 28">
                  <a:extLst>
                    <a:ext uri="{FF2B5EF4-FFF2-40B4-BE49-F238E27FC236}">
                      <a16:creationId xmlns:a16="http://schemas.microsoft.com/office/drawing/2014/main" id="{8DA2DEB4-84D2-0273-84C8-F2E95FD20167}"/>
                    </a:ext>
                  </a:extLst>
                </p:cNvPr>
                <p:cNvGrpSpPr/>
                <p:nvPr/>
              </p:nvGrpSpPr>
              <p:grpSpPr>
                <a:xfrm>
                  <a:off x="7137209" y="1609350"/>
                  <a:ext cx="679035" cy="857175"/>
                  <a:chOff x="3074062" y="2656817"/>
                  <a:chExt cx="679035" cy="857175"/>
                </a:xfrm>
              </p:grpSpPr>
              <p:cxnSp>
                <p:nvCxnSpPr>
                  <p:cNvPr id="32" name="Düz Ok Bağlayıcısı 31">
                    <a:extLst>
                      <a:ext uri="{FF2B5EF4-FFF2-40B4-BE49-F238E27FC236}">
                        <a16:creationId xmlns:a16="http://schemas.microsoft.com/office/drawing/2014/main" id="{B1FDF9CC-CE55-0652-18DC-75965AD1C634}"/>
                      </a:ext>
                    </a:extLst>
                  </p:cNvPr>
                  <p:cNvCxnSpPr>
                    <a:cxnSpLocks/>
                  </p:cNvCxnSpPr>
                  <p:nvPr/>
                </p:nvCxnSpPr>
                <p:spPr>
                  <a:xfrm flipV="1">
                    <a:off x="3214112" y="2864308"/>
                    <a:ext cx="163589" cy="257458"/>
                  </a:xfrm>
                  <a:prstGeom prst="straightConnector1">
                    <a:avLst/>
                  </a:prstGeom>
                  <a:ln w="19050">
                    <a:solidFill>
                      <a:schemeClr val="tx1">
                        <a:lumMod val="50000"/>
                        <a:lumOff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3" name="Düz Ok Bağlayıcısı 32">
                    <a:extLst>
                      <a:ext uri="{FF2B5EF4-FFF2-40B4-BE49-F238E27FC236}">
                        <a16:creationId xmlns:a16="http://schemas.microsoft.com/office/drawing/2014/main" id="{0B1E21D0-970D-9B1F-312D-90CA3C48AF21}"/>
                      </a:ext>
                    </a:extLst>
                  </p:cNvPr>
                  <p:cNvCxnSpPr>
                    <a:cxnSpLocks/>
                  </p:cNvCxnSpPr>
                  <p:nvPr/>
                </p:nvCxnSpPr>
                <p:spPr>
                  <a:xfrm flipV="1">
                    <a:off x="3215989" y="2910499"/>
                    <a:ext cx="262494" cy="211984"/>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Düz Ok Bağlayıcısı 33">
                    <a:extLst>
                      <a:ext uri="{FF2B5EF4-FFF2-40B4-BE49-F238E27FC236}">
                        <a16:creationId xmlns:a16="http://schemas.microsoft.com/office/drawing/2014/main" id="{769990D4-B223-DDAA-195F-39309ED2C90E}"/>
                      </a:ext>
                    </a:extLst>
                  </p:cNvPr>
                  <p:cNvCxnSpPr>
                    <a:cxnSpLocks/>
                  </p:cNvCxnSpPr>
                  <p:nvPr/>
                </p:nvCxnSpPr>
                <p:spPr>
                  <a:xfrm>
                    <a:off x="3215989" y="3113542"/>
                    <a:ext cx="0" cy="292053"/>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Metin kutusu 34">
                    <a:extLst>
                      <a:ext uri="{FF2B5EF4-FFF2-40B4-BE49-F238E27FC236}">
                        <a16:creationId xmlns:a16="http://schemas.microsoft.com/office/drawing/2014/main" id="{F621487E-F801-9266-78A5-B291588928B5}"/>
                      </a:ext>
                    </a:extLst>
                  </p:cNvPr>
                  <p:cNvSpPr txBox="1"/>
                  <p:nvPr/>
                </p:nvSpPr>
                <p:spPr>
                  <a:xfrm>
                    <a:off x="3291465" y="2919073"/>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BACK</a:t>
                    </a:r>
                  </a:p>
                </p:txBody>
              </p:sp>
              <p:sp>
                <p:nvSpPr>
                  <p:cNvPr id="36" name="Metin kutusu 35">
                    <a:extLst>
                      <a:ext uri="{FF2B5EF4-FFF2-40B4-BE49-F238E27FC236}">
                        <a16:creationId xmlns:a16="http://schemas.microsoft.com/office/drawing/2014/main" id="{3BD99C68-88DD-B335-EA2D-64178581ACDA}"/>
                      </a:ext>
                    </a:extLst>
                  </p:cNvPr>
                  <p:cNvSpPr txBox="1"/>
                  <p:nvPr/>
                </p:nvSpPr>
                <p:spPr>
                  <a:xfrm>
                    <a:off x="3074062" y="2656817"/>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SIDE</a:t>
                    </a:r>
                  </a:p>
                </p:txBody>
              </p:sp>
              <p:sp>
                <p:nvSpPr>
                  <p:cNvPr id="37" name="Metin kutusu 36">
                    <a:extLst>
                      <a:ext uri="{FF2B5EF4-FFF2-40B4-BE49-F238E27FC236}">
                        <a16:creationId xmlns:a16="http://schemas.microsoft.com/office/drawing/2014/main" id="{3F827F78-04DD-971E-987E-06983B626B9E}"/>
                      </a:ext>
                    </a:extLst>
                  </p:cNvPr>
                  <p:cNvSpPr txBox="1"/>
                  <p:nvPr/>
                </p:nvSpPr>
                <p:spPr>
                  <a:xfrm>
                    <a:off x="3163092" y="3283160"/>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BASE</a:t>
                    </a:r>
                  </a:p>
                </p:txBody>
              </p:sp>
            </p:grpSp>
            <p:sp>
              <p:nvSpPr>
                <p:cNvPr id="30" name="Metin kutusu 29">
                  <a:extLst>
                    <a:ext uri="{FF2B5EF4-FFF2-40B4-BE49-F238E27FC236}">
                      <a16:creationId xmlns:a16="http://schemas.microsoft.com/office/drawing/2014/main" id="{A1586F40-55BA-DF7D-433F-C2BEEF613271}"/>
                    </a:ext>
                  </a:extLst>
                </p:cNvPr>
                <p:cNvSpPr txBox="1"/>
                <p:nvPr/>
              </p:nvSpPr>
              <p:spPr>
                <a:xfrm>
                  <a:off x="6790025" y="2459954"/>
                  <a:ext cx="462677"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BACK</a:t>
                  </a:r>
                  <a:endParaRPr lang="tr-TR" b="1" i="1" baseline="30000" dirty="0">
                    <a:solidFill>
                      <a:schemeClr val="accent1"/>
                    </a:solidFill>
                    <a:latin typeface="Times New Roman" panose="02020603050405020304" pitchFamily="18" charset="0"/>
                    <a:cs typeface="Times New Roman" panose="02020603050405020304" pitchFamily="18" charset="0"/>
                  </a:endParaRPr>
                </a:p>
              </p:txBody>
            </p:sp>
            <p:cxnSp>
              <p:nvCxnSpPr>
                <p:cNvPr id="31" name="Düz Bağlayıcı 30">
                  <a:extLst>
                    <a:ext uri="{FF2B5EF4-FFF2-40B4-BE49-F238E27FC236}">
                      <a16:creationId xmlns:a16="http://schemas.microsoft.com/office/drawing/2014/main" id="{3EE9B5D2-C76C-E2AA-E86F-C5837A1E45FB}"/>
                    </a:ext>
                  </a:extLst>
                </p:cNvPr>
                <p:cNvCxnSpPr>
                  <a:cxnSpLocks/>
                </p:cNvCxnSpPr>
                <p:nvPr/>
              </p:nvCxnSpPr>
              <p:spPr>
                <a:xfrm>
                  <a:off x="7248573" y="2598520"/>
                  <a:ext cx="13065" cy="132285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44" name="Düz Ok Bağlayıcısı 43">
                <a:extLst>
                  <a:ext uri="{FF2B5EF4-FFF2-40B4-BE49-F238E27FC236}">
                    <a16:creationId xmlns:a16="http://schemas.microsoft.com/office/drawing/2014/main" id="{D6807D85-F337-EB3E-C964-8C3994E84E2F}"/>
                  </a:ext>
                </a:extLst>
              </p:cNvPr>
              <p:cNvCxnSpPr>
                <a:cxnSpLocks/>
              </p:cNvCxnSpPr>
              <p:nvPr/>
            </p:nvCxnSpPr>
            <p:spPr>
              <a:xfrm>
                <a:off x="4338123" y="5121197"/>
                <a:ext cx="2202804" cy="563826"/>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45" name="Metin kutusu 44">
                <a:extLst>
                  <a:ext uri="{FF2B5EF4-FFF2-40B4-BE49-F238E27FC236}">
                    <a16:creationId xmlns:a16="http://schemas.microsoft.com/office/drawing/2014/main" id="{272CA9CB-6FD9-21E4-91AF-BEC3C0A255A6}"/>
                  </a:ext>
                </a:extLst>
              </p:cNvPr>
              <p:cNvSpPr txBox="1"/>
              <p:nvPr/>
            </p:nvSpPr>
            <p:spPr>
              <a:xfrm>
                <a:off x="4936159" y="5642151"/>
                <a:ext cx="3743779"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Initial kernel vertex </a:t>
                </a:r>
                <a:r>
                  <a:rPr lang="tr-TR" sz="1400" dirty="0">
                    <a:latin typeface="Times New Roman" panose="02020603050405020304" pitchFamily="18" charset="0"/>
                    <a:cs typeface="Times New Roman" panose="02020603050405020304" pitchFamily="18" charset="0"/>
                  </a:rPr>
                  <a:t>[Berg et al. 1997]</a:t>
                </a:r>
              </a:p>
            </p:txBody>
          </p:sp>
        </p:grpSp>
        <p:cxnSp>
          <p:nvCxnSpPr>
            <p:cNvPr id="48" name="Düz Bağlayıcı 47">
              <a:extLst>
                <a:ext uri="{FF2B5EF4-FFF2-40B4-BE49-F238E27FC236}">
                  <a16:creationId xmlns:a16="http://schemas.microsoft.com/office/drawing/2014/main" id="{C7C78A56-5A62-F15C-21A7-1103536DA32C}"/>
                </a:ext>
              </a:extLst>
            </p:cNvPr>
            <p:cNvCxnSpPr>
              <a:cxnSpLocks/>
            </p:cNvCxnSpPr>
            <p:nvPr/>
          </p:nvCxnSpPr>
          <p:spPr>
            <a:xfrm flipV="1">
              <a:off x="1267300" y="4630973"/>
              <a:ext cx="798007" cy="100544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90137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7B39C8-E13C-D065-5204-688FA5FC422D}"/>
              </a:ext>
            </a:extLst>
          </p:cNvPr>
          <p:cNvSpPr>
            <a:spLocks noGrp="1"/>
          </p:cNvSpPr>
          <p:nvPr>
            <p:ph type="title"/>
          </p:nvPr>
        </p:nvSpPr>
        <p:spPr/>
        <p:txBody>
          <a:bodyPr/>
          <a:lstStyle/>
          <a:p>
            <a:r>
              <a:rPr lang="tr-TR" b="1" dirty="0" err="1">
                <a:solidFill>
                  <a:schemeClr val="tx2">
                    <a:lumMod val="75000"/>
                    <a:lumOff val="25000"/>
                  </a:schemeClr>
                </a:solidFill>
              </a:rPr>
              <a:t>Method</a:t>
            </a:r>
            <a:endParaRPr lang="tr-TR" dirty="0"/>
          </a:p>
        </p:txBody>
      </p:sp>
      <p:sp>
        <p:nvSpPr>
          <p:cNvPr id="4" name="İçerik Yer Tutucusu 3">
            <a:extLst>
              <a:ext uri="{FF2B5EF4-FFF2-40B4-BE49-F238E27FC236}">
                <a16:creationId xmlns:a16="http://schemas.microsoft.com/office/drawing/2014/main" id="{152DED1F-4752-6159-F12B-D7AA844C04E5}"/>
              </a:ext>
            </a:extLst>
          </p:cNvPr>
          <p:cNvSpPr>
            <a:spLocks noGrp="1"/>
          </p:cNvSpPr>
          <p:nvPr>
            <p:ph sz="half" idx="2"/>
          </p:nvPr>
        </p:nvSpPr>
        <p:spPr/>
        <p:txBody>
          <a:bodyPr>
            <a:normAutofit/>
          </a:bodyPr>
          <a:lstStyle/>
          <a:p>
            <a:pPr algn="just"/>
            <a:r>
              <a:rPr lang="tr-TR" sz="1800" dirty="0" err="1">
                <a:latin typeface="Times New Roman" panose="02020603050405020304" pitchFamily="18" charset="0"/>
                <a:cs typeface="Times New Roman" panose="02020603050405020304" pitchFamily="18" charset="0"/>
              </a:rPr>
              <a:t>Use</a:t>
            </a:r>
            <a:r>
              <a:rPr lang="tr-TR" sz="1800" dirty="0">
                <a:latin typeface="Times New Roman" panose="02020603050405020304" pitchFamily="18" charset="0"/>
                <a:cs typeface="Times New Roman" panose="02020603050405020304" pitchFamily="18" charset="0"/>
              </a:rPr>
              <a:t> </a:t>
            </a:r>
            <a:r>
              <a:rPr lang="tr-TR" sz="1800" b="1" dirty="0" err="1">
                <a:latin typeface="Times New Roman" panose="02020603050405020304" pitchFamily="18" charset="0"/>
                <a:cs typeface="Times New Roman" panose="02020603050405020304" pitchFamily="18" charset="0"/>
              </a:rPr>
              <a:t>Shewchuk’s</a:t>
            </a:r>
            <a:r>
              <a:rPr lang="tr-TR" sz="1800" b="1" dirty="0">
                <a:latin typeface="Times New Roman" panose="02020603050405020304" pitchFamily="18" charset="0"/>
                <a:cs typeface="Times New Roman" panose="02020603050405020304" pitchFamily="18" charset="0"/>
              </a:rPr>
              <a:t> </a:t>
            </a:r>
            <a:r>
              <a:rPr lang="tr-TR" sz="1800" b="1" dirty="0" err="1">
                <a:latin typeface="Times New Roman" panose="02020603050405020304" pitchFamily="18" charset="0"/>
                <a:cs typeface="Times New Roman" panose="02020603050405020304" pitchFamily="18" charset="0"/>
              </a:rPr>
              <a:t>predicates</a:t>
            </a:r>
            <a:r>
              <a:rPr lang="tr-TR" sz="1800" b="1" dirty="0">
                <a:latin typeface="Times New Roman" panose="02020603050405020304" pitchFamily="18" charset="0"/>
                <a:cs typeface="Times New Roman" panose="02020603050405020304" pitchFamily="18" charset="0"/>
              </a:rPr>
              <a:t> </a:t>
            </a:r>
            <a:r>
              <a:rPr lang="tr-TR" sz="1400" dirty="0">
                <a:latin typeface="Times New Roman" panose="02020603050405020304" pitchFamily="18" charset="0"/>
                <a:cs typeface="Times New Roman" panose="02020603050405020304" pitchFamily="18" charset="0"/>
              </a:rPr>
              <a:t>[</a:t>
            </a:r>
            <a:r>
              <a:rPr lang="tr-TR" sz="1400" dirty="0" err="1">
                <a:latin typeface="Times New Roman" panose="02020603050405020304" pitchFamily="18" charset="0"/>
                <a:cs typeface="Times New Roman" panose="02020603050405020304" pitchFamily="18" charset="0"/>
              </a:rPr>
              <a:t>Shewchuk</a:t>
            </a:r>
            <a:r>
              <a:rPr lang="tr-TR" sz="1400" dirty="0">
                <a:latin typeface="Times New Roman" panose="02020603050405020304" pitchFamily="18" charset="0"/>
                <a:cs typeface="Times New Roman" panose="02020603050405020304" pitchFamily="18" charset="0"/>
              </a:rPr>
              <a:t> 1997] </a:t>
            </a:r>
            <a:r>
              <a:rPr lang="tr-TR" sz="1800" dirty="0">
                <a:latin typeface="Times New Roman" panose="02020603050405020304" pitchFamily="18" charset="0"/>
                <a:cs typeface="Times New Roman" panose="02020603050405020304" pitchFamily="18" charset="0"/>
              </a:rPr>
              <a:t>to </a:t>
            </a:r>
            <a:r>
              <a:rPr lang="tr-TR" sz="1800" dirty="0" err="1">
                <a:latin typeface="Times New Roman" panose="02020603050405020304" pitchFamily="18" charset="0"/>
                <a:cs typeface="Times New Roman" panose="02020603050405020304" pitchFamily="18" charset="0"/>
              </a:rPr>
              <a:t>find</a:t>
            </a:r>
            <a:r>
              <a:rPr lang="tr-TR" sz="1800" dirty="0">
                <a:latin typeface="Times New Roman" panose="02020603050405020304" pitchFamily="18" charset="0"/>
                <a:cs typeface="Times New Roman" panose="02020603050405020304" pitchFamily="18" charset="0"/>
              </a:rPr>
              <a:t> the direction to </a:t>
            </a:r>
            <a:r>
              <a:rPr lang="tr-TR" sz="1800" dirty="0" err="1">
                <a:latin typeface="Times New Roman" panose="02020603050405020304" pitchFamily="18" charset="0"/>
                <a:cs typeface="Times New Roman" panose="02020603050405020304" pitchFamily="18" charset="0"/>
              </a:rPr>
              <a:t>trace</a:t>
            </a:r>
            <a:r>
              <a:rPr lang="tr-TR" sz="1800" dirty="0">
                <a:latin typeface="Times New Roman" panose="02020603050405020304" pitchFamily="18" charset="0"/>
                <a:cs typeface="Times New Roman" panose="02020603050405020304" pitchFamily="18" charset="0"/>
              </a:rPr>
              <a:t> and the </a:t>
            </a:r>
            <a:r>
              <a:rPr lang="tr-TR" sz="1800" dirty="0" err="1">
                <a:latin typeface="Times New Roman" panose="02020603050405020304" pitchFamily="18" charset="0"/>
                <a:cs typeface="Times New Roman" panose="02020603050405020304" pitchFamily="18" charset="0"/>
              </a:rPr>
              <a:t>nearest</a:t>
            </a:r>
            <a:r>
              <a:rPr lang="tr-TR" sz="1800" dirty="0">
                <a:latin typeface="Times New Roman" panose="02020603050405020304" pitchFamily="18" charset="0"/>
                <a:cs typeface="Times New Roman" panose="02020603050405020304" pitchFamily="18" charset="0"/>
              </a:rPr>
              <a:t> intersection point on the line.</a:t>
            </a:r>
          </a:p>
          <a:p>
            <a:pPr algn="just"/>
            <a:endParaRPr lang="tr-TR" sz="1800" dirty="0">
              <a:latin typeface="Times New Roman" panose="02020603050405020304" pitchFamily="18" charset="0"/>
              <a:cs typeface="Times New Roman" panose="02020603050405020304" pitchFamily="18" charset="0"/>
            </a:endParaRPr>
          </a:p>
          <a:p>
            <a:pPr algn="just"/>
            <a:r>
              <a:rPr lang="tr-TR" sz="1800" dirty="0">
                <a:latin typeface="Times New Roman" panose="02020603050405020304" pitchFamily="18" charset="0"/>
                <a:cs typeface="Times New Roman" panose="02020603050405020304" pitchFamily="18" charset="0"/>
              </a:rPr>
              <a:t>For the </a:t>
            </a:r>
            <a:r>
              <a:rPr lang="tr-TR" sz="1800" dirty="0" err="1">
                <a:latin typeface="Times New Roman" panose="02020603050405020304" pitchFamily="18" charset="0"/>
                <a:cs typeface="Times New Roman" panose="02020603050405020304" pitchFamily="18" charset="0"/>
              </a:rPr>
              <a:t>newly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discovered</a:t>
            </a:r>
            <a:r>
              <a:rPr lang="tr-TR" sz="1800" dirty="0">
                <a:latin typeface="Times New Roman" panose="02020603050405020304" pitchFamily="18" charset="0"/>
                <a:cs typeface="Times New Roman" panose="02020603050405020304" pitchFamily="18" charset="0"/>
              </a:rPr>
              <a:t> vertices, </a:t>
            </a:r>
            <a:r>
              <a:rPr lang="tr-TR" sz="1800" dirty="0" err="1">
                <a:latin typeface="Times New Roman" panose="02020603050405020304" pitchFamily="18" charset="0"/>
                <a:cs typeface="Times New Roman" panose="02020603050405020304" pitchFamily="18" charset="0"/>
              </a:rPr>
              <a:t>apply</a:t>
            </a:r>
            <a:r>
              <a:rPr lang="tr-TR" sz="1800" dirty="0">
                <a:latin typeface="Times New Roman" panose="02020603050405020304" pitchFamily="18" charset="0"/>
                <a:cs typeface="Times New Roman" panose="02020603050405020304" pitchFamily="18" charset="0"/>
              </a:rPr>
              <a:t> the </a:t>
            </a:r>
            <a:r>
              <a:rPr lang="tr-TR" sz="1800" dirty="0" err="1">
                <a:latin typeface="Times New Roman" panose="02020603050405020304" pitchFamily="18" charset="0"/>
                <a:cs typeface="Times New Roman" panose="02020603050405020304" pitchFamily="18" charset="0"/>
              </a:rPr>
              <a:t>same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procedure</a:t>
            </a:r>
            <a:r>
              <a:rPr lang="tr-TR" sz="1800" dirty="0">
                <a:latin typeface="Times New Roman" panose="02020603050405020304" pitchFamily="18" charset="0"/>
                <a:cs typeface="Times New Roman" panose="02020603050405020304" pitchFamily="18" charset="0"/>
              </a:rPr>
              <a:t>.</a:t>
            </a:r>
          </a:p>
          <a:p>
            <a:pPr algn="just"/>
            <a:r>
              <a:rPr lang="tr-TR" sz="1800" dirty="0" err="1">
                <a:latin typeface="Times New Roman" panose="02020603050405020304" pitchFamily="18" charset="0"/>
                <a:cs typeface="Times New Roman" panose="02020603050405020304" pitchFamily="18" charset="0"/>
              </a:rPr>
              <a:t>Iteratively</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generate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all</a:t>
            </a:r>
            <a:r>
              <a:rPr lang="en-US" sz="1800" dirty="0">
                <a:latin typeface="Times New Roman" panose="02020603050405020304" pitchFamily="18" charset="0"/>
                <a:cs typeface="Times New Roman" panose="02020603050405020304" pitchFamily="18" charset="0"/>
              </a:rPr>
              <a:t> the kernel boundaries by tracing the edges adjacent to kernel vertices.</a:t>
            </a:r>
            <a:endParaRPr lang="tr-TR" sz="1800" dirty="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E</a:t>
            </a:r>
            <a:r>
              <a:rPr lang="en-US" sz="1800" dirty="0" err="1">
                <a:latin typeface="Times New Roman" panose="02020603050405020304" pitchFamily="18" charset="0"/>
                <a:cs typeface="Times New Roman" panose="02020603050405020304" pitchFamily="18" charset="0"/>
              </a:rPr>
              <a:t>nabl</a:t>
            </a:r>
            <a:r>
              <a:rPr lang="tr-TR" sz="1800" dirty="0" err="1">
                <a:latin typeface="Times New Roman" panose="02020603050405020304" pitchFamily="18" charset="0"/>
                <a:cs typeface="Times New Roman" panose="02020603050405020304" pitchFamily="18" charset="0"/>
              </a:rPr>
              <a:t>ing</a:t>
            </a:r>
            <a:r>
              <a:rPr lang="en-US" sz="1800" dirty="0">
                <a:latin typeface="Times New Roman" panose="02020603050405020304" pitchFamily="18" charset="0"/>
                <a:cs typeface="Times New Roman" panose="02020603050405020304" pitchFamily="18" charset="0"/>
              </a:rPr>
              <a:t> to confine </a:t>
            </a:r>
            <a:r>
              <a:rPr lang="tr-TR" sz="1800" dirty="0">
                <a:latin typeface="Times New Roman" panose="02020603050405020304" pitchFamily="18" charset="0"/>
                <a:cs typeface="Times New Roman" panose="02020603050405020304" pitchFamily="18" charset="0"/>
              </a:rPr>
              <a:t>the</a:t>
            </a:r>
            <a:r>
              <a:rPr lang="en-US" sz="1800" dirty="0">
                <a:latin typeface="Times New Roman" panose="02020603050405020304" pitchFamily="18" charset="0"/>
                <a:cs typeface="Times New Roman" panose="02020603050405020304" pitchFamily="18" charset="0"/>
              </a:rPr>
              <a:t> exploration solely to the kernel's surface, </a:t>
            </a:r>
            <a:endParaRPr lang="tr-TR" sz="1800" dirty="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E</a:t>
            </a:r>
            <a:r>
              <a:rPr lang="en-US" sz="1800" dirty="0" err="1">
                <a:latin typeface="Times New Roman" panose="02020603050405020304" pitchFamily="18" charset="0"/>
                <a:cs typeface="Times New Roman" panose="02020603050405020304" pitchFamily="18" charset="0"/>
              </a:rPr>
              <a:t>fficiently</a:t>
            </a:r>
            <a:r>
              <a:rPr lang="en-US" sz="1800" dirty="0">
                <a:latin typeface="Times New Roman" panose="02020603050405020304" pitchFamily="18" charset="0"/>
                <a:cs typeface="Times New Roman" panose="02020603050405020304" pitchFamily="18" charset="0"/>
              </a:rPr>
              <a:t> traversing the kernel boundaries</a:t>
            </a:r>
            <a:r>
              <a:rPr lang="tr-TR" sz="1800" dirty="0">
                <a:latin typeface="Times New Roman" panose="02020603050405020304" pitchFamily="18" charset="0"/>
                <a:cs typeface="Times New Roman" panose="02020603050405020304" pitchFamily="18" charset="0"/>
              </a:rPr>
              <a:t>,</a:t>
            </a:r>
          </a:p>
          <a:p>
            <a:pPr lvl="1" algn="just">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A</a:t>
            </a:r>
            <a:r>
              <a:rPr lang="en-US" sz="1800" dirty="0">
                <a:latin typeface="Times New Roman" panose="02020603050405020304" pitchFamily="18" charset="0"/>
                <a:cs typeface="Times New Roman" panose="02020603050405020304" pitchFamily="18" charset="0"/>
              </a:rPr>
              <a:t>voiding from intersection operations in non-kernel regions of the mesh.</a:t>
            </a:r>
            <a:endParaRPr lang="tr-TR" sz="1800" dirty="0">
              <a:latin typeface="Times New Roman" panose="02020603050405020304" pitchFamily="18" charset="0"/>
              <a:cs typeface="Times New Roman" panose="02020603050405020304" pitchFamily="18" charset="0"/>
            </a:endParaRPr>
          </a:p>
        </p:txBody>
      </p:sp>
      <p:grpSp>
        <p:nvGrpSpPr>
          <p:cNvPr id="5" name="Grup 4">
            <a:extLst>
              <a:ext uri="{FF2B5EF4-FFF2-40B4-BE49-F238E27FC236}">
                <a16:creationId xmlns:a16="http://schemas.microsoft.com/office/drawing/2014/main" id="{E987537F-2937-3D8C-82B2-14AB09FE3483}"/>
              </a:ext>
            </a:extLst>
          </p:cNvPr>
          <p:cNvGrpSpPr>
            <a:grpSpLocks noChangeAspect="1"/>
          </p:cNvGrpSpPr>
          <p:nvPr/>
        </p:nvGrpSpPr>
        <p:grpSpPr>
          <a:xfrm>
            <a:off x="655292" y="1841294"/>
            <a:ext cx="5547416" cy="4320000"/>
            <a:chOff x="4431013" y="1609350"/>
            <a:chExt cx="3385231" cy="2636218"/>
          </a:xfrm>
        </p:grpSpPr>
        <p:grpSp>
          <p:nvGrpSpPr>
            <p:cNvPr id="6" name="Grup 5">
              <a:extLst>
                <a:ext uri="{FF2B5EF4-FFF2-40B4-BE49-F238E27FC236}">
                  <a16:creationId xmlns:a16="http://schemas.microsoft.com/office/drawing/2014/main" id="{728E93D4-3BF1-92BA-42E2-CE1EB2F73379}"/>
                </a:ext>
              </a:extLst>
            </p:cNvPr>
            <p:cNvGrpSpPr/>
            <p:nvPr/>
          </p:nvGrpSpPr>
          <p:grpSpPr>
            <a:xfrm rot="6333992">
              <a:off x="7058330" y="2879169"/>
              <a:ext cx="309139" cy="231420"/>
              <a:chOff x="596660" y="3801794"/>
              <a:chExt cx="282364" cy="209139"/>
            </a:xfrm>
          </p:grpSpPr>
          <p:cxnSp>
            <p:nvCxnSpPr>
              <p:cNvPr id="55" name="Düz Ok Bağlayıcısı 54">
                <a:extLst>
                  <a:ext uri="{FF2B5EF4-FFF2-40B4-BE49-F238E27FC236}">
                    <a16:creationId xmlns:a16="http://schemas.microsoft.com/office/drawing/2014/main" id="{48DB7543-BBF9-8466-3FA7-A77FAAF4F77D}"/>
                  </a:ext>
                </a:extLst>
              </p:cNvPr>
              <p:cNvCxnSpPr>
                <a:cxnSpLocks/>
              </p:cNvCxnSpPr>
              <p:nvPr/>
            </p:nvCxnSpPr>
            <p:spPr>
              <a:xfrm flipH="1" flipV="1">
                <a:off x="596660" y="3801794"/>
                <a:ext cx="168412" cy="126156"/>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Düz Bağlayıcı 55">
                <a:extLst>
                  <a:ext uri="{FF2B5EF4-FFF2-40B4-BE49-F238E27FC236}">
                    <a16:creationId xmlns:a16="http://schemas.microsoft.com/office/drawing/2014/main" id="{9A86DC81-032B-CE06-EB40-8F3579538CF7}"/>
                  </a:ext>
                </a:extLst>
              </p:cNvPr>
              <p:cNvCxnSpPr>
                <a:cxnSpLocks/>
              </p:cNvCxnSpPr>
              <p:nvPr/>
            </p:nvCxnSpPr>
            <p:spPr>
              <a:xfrm>
                <a:off x="762859" y="3926136"/>
                <a:ext cx="116165" cy="84797"/>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up 6">
              <a:extLst>
                <a:ext uri="{FF2B5EF4-FFF2-40B4-BE49-F238E27FC236}">
                  <a16:creationId xmlns:a16="http://schemas.microsoft.com/office/drawing/2014/main" id="{CD6A0355-F2D8-B76B-8096-05D45F9EE530}"/>
                </a:ext>
              </a:extLst>
            </p:cNvPr>
            <p:cNvGrpSpPr/>
            <p:nvPr/>
          </p:nvGrpSpPr>
          <p:grpSpPr>
            <a:xfrm>
              <a:off x="4697879" y="2886416"/>
              <a:ext cx="293031" cy="214443"/>
              <a:chOff x="596660" y="3801794"/>
              <a:chExt cx="293031" cy="214443"/>
            </a:xfrm>
          </p:grpSpPr>
          <p:cxnSp>
            <p:nvCxnSpPr>
              <p:cNvPr id="53" name="Düz Ok Bağlayıcısı 52">
                <a:extLst>
                  <a:ext uri="{FF2B5EF4-FFF2-40B4-BE49-F238E27FC236}">
                    <a16:creationId xmlns:a16="http://schemas.microsoft.com/office/drawing/2014/main" id="{5739DBAC-490A-8482-E1F9-30DDC739076B}"/>
                  </a:ext>
                </a:extLst>
              </p:cNvPr>
              <p:cNvCxnSpPr>
                <a:cxnSpLocks/>
              </p:cNvCxnSpPr>
              <p:nvPr/>
            </p:nvCxnSpPr>
            <p:spPr>
              <a:xfrm flipH="1" flipV="1">
                <a:off x="596660" y="3801794"/>
                <a:ext cx="168412" cy="126156"/>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Düz Bağlayıcı 53">
                <a:extLst>
                  <a:ext uri="{FF2B5EF4-FFF2-40B4-BE49-F238E27FC236}">
                    <a16:creationId xmlns:a16="http://schemas.microsoft.com/office/drawing/2014/main" id="{72C810C2-CF71-DB19-309F-27C56D03FE46}"/>
                  </a:ext>
                </a:extLst>
              </p:cNvPr>
              <p:cNvCxnSpPr>
                <a:cxnSpLocks/>
              </p:cNvCxnSpPr>
              <p:nvPr/>
            </p:nvCxnSpPr>
            <p:spPr>
              <a:xfrm>
                <a:off x="773526" y="3931440"/>
                <a:ext cx="116165" cy="84797"/>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cxnSp>
          <p:nvCxnSpPr>
            <p:cNvPr id="8" name="Düz Bağlayıcı 7">
              <a:extLst>
                <a:ext uri="{FF2B5EF4-FFF2-40B4-BE49-F238E27FC236}">
                  <a16:creationId xmlns:a16="http://schemas.microsoft.com/office/drawing/2014/main" id="{9564A26A-7D07-9808-20E7-B42BF0FFF7FC}"/>
                </a:ext>
              </a:extLst>
            </p:cNvPr>
            <p:cNvCxnSpPr>
              <a:cxnSpLocks/>
              <a:endCxn id="32" idx="4"/>
            </p:cNvCxnSpPr>
            <p:nvPr/>
          </p:nvCxnSpPr>
          <p:spPr>
            <a:xfrm flipH="1">
              <a:off x="6744051" y="2119979"/>
              <a:ext cx="4496" cy="121743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id="{B013D517-C7DA-F9E4-151E-D6638600686C}"/>
                </a:ext>
              </a:extLst>
            </p:cNvPr>
            <p:cNvCxnSpPr>
              <a:cxnSpLocks/>
              <a:stCxn id="32" idx="1"/>
            </p:cNvCxnSpPr>
            <p:nvPr/>
          </p:nvCxnSpPr>
          <p:spPr>
            <a:xfrm>
              <a:off x="6722392" y="3277345"/>
              <a:ext cx="539196" cy="63087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id="{1AE85F26-AA40-3D26-5BF4-68AC98B62C38}"/>
                </a:ext>
              </a:extLst>
            </p:cNvPr>
            <p:cNvCxnSpPr>
              <a:cxnSpLocks/>
              <a:endCxn id="31" idx="4"/>
            </p:cNvCxnSpPr>
            <p:nvPr/>
          </p:nvCxnSpPr>
          <p:spPr>
            <a:xfrm flipH="1">
              <a:off x="5285370" y="2119979"/>
              <a:ext cx="7434" cy="121632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id="{89CF98CD-7A05-B8AD-CE61-6DF59F7B9586}"/>
                </a:ext>
              </a:extLst>
            </p:cNvPr>
            <p:cNvCxnSpPr>
              <a:cxnSpLocks/>
              <a:endCxn id="31" idx="3"/>
            </p:cNvCxnSpPr>
            <p:nvPr/>
          </p:nvCxnSpPr>
          <p:spPr>
            <a:xfrm flipV="1">
              <a:off x="4809242" y="3325998"/>
              <a:ext cx="454469" cy="588666"/>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id="{E2381826-8BE8-674B-F5D6-741CFABC578D}"/>
                </a:ext>
              </a:extLst>
            </p:cNvPr>
            <p:cNvCxnSpPr>
              <a:cxnSpLocks/>
            </p:cNvCxnSpPr>
            <p:nvPr/>
          </p:nvCxnSpPr>
          <p:spPr>
            <a:xfrm>
              <a:off x="5301449" y="2126468"/>
              <a:ext cx="1455743"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id="{3CB415D3-5313-DF89-FAD6-66B494994DEC}"/>
                </a:ext>
              </a:extLst>
            </p:cNvPr>
            <p:cNvCxnSpPr>
              <a:cxnSpLocks/>
            </p:cNvCxnSpPr>
            <p:nvPr/>
          </p:nvCxnSpPr>
          <p:spPr>
            <a:xfrm>
              <a:off x="4560082" y="3297149"/>
              <a:ext cx="2995338" cy="6776"/>
            </a:xfrm>
            <a:prstGeom prst="line">
              <a:avLst/>
            </a:prstGeom>
            <a:ln w="19050">
              <a:solidFill>
                <a:schemeClr val="tx1">
                  <a:lumMod val="65000"/>
                  <a:lumOff val="3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id="{E9666A56-7B45-F5D8-E372-D5C5ECCFFE9E}"/>
                </a:ext>
              </a:extLst>
            </p:cNvPr>
            <p:cNvCxnSpPr>
              <a:cxnSpLocks/>
            </p:cNvCxnSpPr>
            <p:nvPr/>
          </p:nvCxnSpPr>
          <p:spPr>
            <a:xfrm>
              <a:off x="5417309" y="1875761"/>
              <a:ext cx="0" cy="252124"/>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Düz Bağlayıcı 14">
              <a:extLst>
                <a:ext uri="{FF2B5EF4-FFF2-40B4-BE49-F238E27FC236}">
                  <a16:creationId xmlns:a16="http://schemas.microsoft.com/office/drawing/2014/main" id="{035464AC-2FBB-ED8B-844D-91D3F66D6DB7}"/>
                </a:ext>
              </a:extLst>
            </p:cNvPr>
            <p:cNvCxnSpPr>
              <a:cxnSpLocks/>
            </p:cNvCxnSpPr>
            <p:nvPr/>
          </p:nvCxnSpPr>
          <p:spPr>
            <a:xfrm>
              <a:off x="6613182" y="1862189"/>
              <a:ext cx="192" cy="26569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Metin kutusu 15">
              <a:extLst>
                <a:ext uri="{FF2B5EF4-FFF2-40B4-BE49-F238E27FC236}">
                  <a16:creationId xmlns:a16="http://schemas.microsoft.com/office/drawing/2014/main" id="{6DE39E12-12FB-3E57-F571-4C35BBC37368}"/>
                </a:ext>
              </a:extLst>
            </p:cNvPr>
            <p:cNvSpPr txBox="1"/>
            <p:nvPr/>
          </p:nvSpPr>
          <p:spPr>
            <a:xfrm>
              <a:off x="5842189" y="3514804"/>
              <a:ext cx="476676"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BASE</a:t>
              </a:r>
            </a:p>
          </p:txBody>
        </p:sp>
        <p:sp>
          <p:nvSpPr>
            <p:cNvPr id="17" name="Metin kutusu 16">
              <a:extLst>
                <a:ext uri="{FF2B5EF4-FFF2-40B4-BE49-F238E27FC236}">
                  <a16:creationId xmlns:a16="http://schemas.microsoft.com/office/drawing/2014/main" id="{19A4906F-E500-CFDC-4374-E1E7B3BEA64F}"/>
                </a:ext>
              </a:extLst>
            </p:cNvPr>
            <p:cNvSpPr txBox="1"/>
            <p:nvPr/>
          </p:nvSpPr>
          <p:spPr>
            <a:xfrm>
              <a:off x="5859187" y="2208101"/>
              <a:ext cx="442679"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SIDE</a:t>
              </a:r>
            </a:p>
          </p:txBody>
        </p:sp>
        <p:grpSp>
          <p:nvGrpSpPr>
            <p:cNvPr id="18" name="Grup 17">
              <a:extLst>
                <a:ext uri="{FF2B5EF4-FFF2-40B4-BE49-F238E27FC236}">
                  <a16:creationId xmlns:a16="http://schemas.microsoft.com/office/drawing/2014/main" id="{5AD3D35E-D30D-F7CE-4531-A8BF615BEE44}"/>
                </a:ext>
              </a:extLst>
            </p:cNvPr>
            <p:cNvGrpSpPr/>
            <p:nvPr/>
          </p:nvGrpSpPr>
          <p:grpSpPr>
            <a:xfrm>
              <a:off x="6080527" y="3781893"/>
              <a:ext cx="0" cy="330120"/>
              <a:chOff x="2044963" y="4851230"/>
              <a:chExt cx="0" cy="330120"/>
            </a:xfrm>
          </p:grpSpPr>
          <p:cxnSp>
            <p:nvCxnSpPr>
              <p:cNvPr id="51" name="Düz Bağlayıcı 50">
                <a:extLst>
                  <a:ext uri="{FF2B5EF4-FFF2-40B4-BE49-F238E27FC236}">
                    <a16:creationId xmlns:a16="http://schemas.microsoft.com/office/drawing/2014/main" id="{6E82C127-FA2E-3CC4-91D5-A5A4B04ABAE8}"/>
                  </a:ext>
                </a:extLst>
              </p:cNvPr>
              <p:cNvCxnSpPr/>
              <p:nvPr/>
            </p:nvCxnSpPr>
            <p:spPr>
              <a:xfrm>
                <a:off x="2044963" y="4851230"/>
                <a:ext cx="0" cy="139485"/>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Düz Ok Bağlayıcısı 51">
                <a:extLst>
                  <a:ext uri="{FF2B5EF4-FFF2-40B4-BE49-F238E27FC236}">
                    <a16:creationId xmlns:a16="http://schemas.microsoft.com/office/drawing/2014/main" id="{85A590AF-CB83-7A46-9BB4-B99508119DC5}"/>
                  </a:ext>
                </a:extLst>
              </p:cNvPr>
              <p:cNvCxnSpPr>
                <a:cxnSpLocks/>
              </p:cNvCxnSpPr>
              <p:nvPr/>
            </p:nvCxnSpPr>
            <p:spPr>
              <a:xfrm>
                <a:off x="2044963" y="4990906"/>
                <a:ext cx="0" cy="190444"/>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9" name="Metin kutusu 18">
              <a:extLst>
                <a:ext uri="{FF2B5EF4-FFF2-40B4-BE49-F238E27FC236}">
                  <a16:creationId xmlns:a16="http://schemas.microsoft.com/office/drawing/2014/main" id="{A1D8CF64-4950-AB2C-76BE-0670AF6CF4CA}"/>
                </a:ext>
              </a:extLst>
            </p:cNvPr>
            <p:cNvSpPr txBox="1"/>
            <p:nvPr/>
          </p:nvSpPr>
          <p:spPr>
            <a:xfrm>
              <a:off x="4431013" y="2891937"/>
              <a:ext cx="510829"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closest</a:t>
              </a:r>
            </a:p>
          </p:txBody>
        </p:sp>
        <p:sp>
          <p:nvSpPr>
            <p:cNvPr id="20" name="Metin kutusu 19">
              <a:extLst>
                <a:ext uri="{FF2B5EF4-FFF2-40B4-BE49-F238E27FC236}">
                  <a16:creationId xmlns:a16="http://schemas.microsoft.com/office/drawing/2014/main" id="{F06F6AD7-2FCA-589E-47BD-4FB56004074D}"/>
                </a:ext>
              </a:extLst>
            </p:cNvPr>
            <p:cNvSpPr txBox="1"/>
            <p:nvPr/>
          </p:nvSpPr>
          <p:spPr>
            <a:xfrm>
              <a:off x="7204786" y="2892478"/>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BACK</a:t>
              </a:r>
            </a:p>
          </p:txBody>
        </p:sp>
        <p:cxnSp>
          <p:nvCxnSpPr>
            <p:cNvPr id="21" name="Düz Bağlayıcı 20">
              <a:extLst>
                <a:ext uri="{FF2B5EF4-FFF2-40B4-BE49-F238E27FC236}">
                  <a16:creationId xmlns:a16="http://schemas.microsoft.com/office/drawing/2014/main" id="{5E245EA3-AF32-5CAA-9D72-3926CC09861D}"/>
                </a:ext>
              </a:extLst>
            </p:cNvPr>
            <p:cNvCxnSpPr>
              <a:cxnSpLocks/>
            </p:cNvCxnSpPr>
            <p:nvPr/>
          </p:nvCxnSpPr>
          <p:spPr>
            <a:xfrm flipV="1">
              <a:off x="4796319" y="3914664"/>
              <a:ext cx="2471796" cy="299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Düz Ok Bağlayıcısı 21">
              <a:extLst>
                <a:ext uri="{FF2B5EF4-FFF2-40B4-BE49-F238E27FC236}">
                  <a16:creationId xmlns:a16="http://schemas.microsoft.com/office/drawing/2014/main" id="{7D9C8882-B1F6-0848-92F7-1743CD9F0248}"/>
                </a:ext>
              </a:extLst>
            </p:cNvPr>
            <p:cNvCxnSpPr>
              <a:cxnSpLocks/>
            </p:cNvCxnSpPr>
            <p:nvPr/>
          </p:nvCxnSpPr>
          <p:spPr>
            <a:xfrm flipH="1">
              <a:off x="5293100" y="3357250"/>
              <a:ext cx="100" cy="157554"/>
            </a:xfrm>
            <a:prstGeom prst="straightConnector1">
              <a:avLst/>
            </a:prstGeom>
            <a:ln>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3" name="Metin kutusu 22">
              <a:extLst>
                <a:ext uri="{FF2B5EF4-FFF2-40B4-BE49-F238E27FC236}">
                  <a16:creationId xmlns:a16="http://schemas.microsoft.com/office/drawing/2014/main" id="{F3037965-B48C-D051-14FB-1FCD5EDF1C66}"/>
                </a:ext>
              </a:extLst>
            </p:cNvPr>
            <p:cNvSpPr txBox="1"/>
            <p:nvPr/>
          </p:nvSpPr>
          <p:spPr>
            <a:xfrm>
              <a:off x="5142635" y="3447669"/>
              <a:ext cx="499554" cy="230832"/>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v</a:t>
              </a:r>
              <a:r>
                <a:rPr lang="tr-TR" b="1" i="1" baseline="-25000" dirty="0">
                  <a:solidFill>
                    <a:schemeClr val="accent6"/>
                  </a:solidFill>
                  <a:latin typeface="Times New Roman" panose="02020603050405020304" pitchFamily="18" charset="0"/>
                  <a:cs typeface="Times New Roman" panose="02020603050405020304" pitchFamily="18" charset="0"/>
                </a:rPr>
                <a:t>closest</a:t>
              </a:r>
            </a:p>
          </p:txBody>
        </p:sp>
        <p:cxnSp>
          <p:nvCxnSpPr>
            <p:cNvPr id="24" name="Düz Ok Bağlayıcısı 23">
              <a:extLst>
                <a:ext uri="{FF2B5EF4-FFF2-40B4-BE49-F238E27FC236}">
                  <a16:creationId xmlns:a16="http://schemas.microsoft.com/office/drawing/2014/main" id="{363C2D7B-F2F2-D887-7912-2867BC833157}"/>
                </a:ext>
              </a:extLst>
            </p:cNvPr>
            <p:cNvCxnSpPr>
              <a:cxnSpLocks/>
            </p:cNvCxnSpPr>
            <p:nvPr/>
          </p:nvCxnSpPr>
          <p:spPr>
            <a:xfrm>
              <a:off x="6780105" y="3302227"/>
              <a:ext cx="437121" cy="0"/>
            </a:xfrm>
            <a:prstGeom prst="straightConnector1">
              <a:avLst/>
            </a:prstGeom>
            <a:ln w="31750">
              <a:solidFill>
                <a:srgbClr val="C0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a:extLst>
                <a:ext uri="{FF2B5EF4-FFF2-40B4-BE49-F238E27FC236}">
                  <a16:creationId xmlns:a16="http://schemas.microsoft.com/office/drawing/2014/main" id="{5958AC58-402D-5C6D-38FE-F9E3A157C84F}"/>
                </a:ext>
              </a:extLst>
            </p:cNvPr>
            <p:cNvCxnSpPr>
              <a:cxnSpLocks/>
            </p:cNvCxnSpPr>
            <p:nvPr/>
          </p:nvCxnSpPr>
          <p:spPr>
            <a:xfrm flipH="1" flipV="1">
              <a:off x="5300906" y="3303595"/>
              <a:ext cx="1458681" cy="1111"/>
            </a:xfrm>
            <a:prstGeom prst="straightConnector1">
              <a:avLst/>
            </a:prstGeom>
            <a:ln w="31750">
              <a:solidFill>
                <a:schemeClr val="accent6"/>
              </a:solidFill>
              <a:prstDash val="solid"/>
              <a:tailEnd type="triangle"/>
            </a:ln>
            <a:effectLst/>
          </p:spPr>
          <p:style>
            <a:lnRef idx="1">
              <a:schemeClr val="accent1"/>
            </a:lnRef>
            <a:fillRef idx="0">
              <a:schemeClr val="accent1"/>
            </a:fillRef>
            <a:effectRef idx="0">
              <a:schemeClr val="accent1"/>
            </a:effectRef>
            <a:fontRef idx="minor">
              <a:schemeClr val="tx1"/>
            </a:fontRef>
          </p:style>
        </p:cxnSp>
        <p:cxnSp>
          <p:nvCxnSpPr>
            <p:cNvPr id="26" name="Düz Ok Bağlayıcısı 25">
              <a:extLst>
                <a:ext uri="{FF2B5EF4-FFF2-40B4-BE49-F238E27FC236}">
                  <a16:creationId xmlns:a16="http://schemas.microsoft.com/office/drawing/2014/main" id="{A06603EF-B1C7-2250-EA33-85D83050C95D}"/>
                </a:ext>
              </a:extLst>
            </p:cNvPr>
            <p:cNvCxnSpPr>
              <a:cxnSpLocks/>
            </p:cNvCxnSpPr>
            <p:nvPr/>
          </p:nvCxnSpPr>
          <p:spPr>
            <a:xfrm flipH="1">
              <a:off x="6749080" y="3358750"/>
              <a:ext cx="100" cy="157554"/>
            </a:xfrm>
            <a:prstGeom prst="straightConnector1">
              <a:avLst/>
            </a:prstGeom>
            <a:ln>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7" name="Metin kutusu 26">
              <a:extLst>
                <a:ext uri="{FF2B5EF4-FFF2-40B4-BE49-F238E27FC236}">
                  <a16:creationId xmlns:a16="http://schemas.microsoft.com/office/drawing/2014/main" id="{850B5F42-2330-FC0D-0C37-78D06FB7BED3}"/>
                </a:ext>
              </a:extLst>
            </p:cNvPr>
            <p:cNvSpPr txBox="1"/>
            <p:nvPr/>
          </p:nvSpPr>
          <p:spPr>
            <a:xfrm>
              <a:off x="6639197" y="3456105"/>
              <a:ext cx="499554"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v</a:t>
              </a:r>
              <a:endParaRPr lang="tr-TR" b="1" i="1" baseline="-25000" dirty="0">
                <a:solidFill>
                  <a:schemeClr val="accent1"/>
                </a:solidFill>
                <a:latin typeface="Times New Roman" panose="02020603050405020304" pitchFamily="18" charset="0"/>
                <a:cs typeface="Times New Roman" panose="02020603050405020304" pitchFamily="18" charset="0"/>
              </a:endParaRPr>
            </a:p>
          </p:txBody>
        </p:sp>
        <p:cxnSp>
          <p:nvCxnSpPr>
            <p:cNvPr id="28" name="Düz Ok Bağlayıcısı 27">
              <a:extLst>
                <a:ext uri="{FF2B5EF4-FFF2-40B4-BE49-F238E27FC236}">
                  <a16:creationId xmlns:a16="http://schemas.microsoft.com/office/drawing/2014/main" id="{4C2734D1-E2C1-C34A-B695-C7CB88F61612}"/>
                </a:ext>
              </a:extLst>
            </p:cNvPr>
            <p:cNvCxnSpPr>
              <a:cxnSpLocks/>
            </p:cNvCxnSpPr>
            <p:nvPr/>
          </p:nvCxnSpPr>
          <p:spPr>
            <a:xfrm flipV="1">
              <a:off x="5960678" y="2868301"/>
              <a:ext cx="96318" cy="425486"/>
            </a:xfrm>
            <a:prstGeom prst="straightConnector1">
              <a:avLst/>
            </a:prstGeom>
            <a:ln>
              <a:solidFill>
                <a:schemeClr val="tx1">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9" name="Metin kutusu 28">
              <a:extLst>
                <a:ext uri="{FF2B5EF4-FFF2-40B4-BE49-F238E27FC236}">
                  <a16:creationId xmlns:a16="http://schemas.microsoft.com/office/drawing/2014/main" id="{50CE62E5-D080-60D6-28CD-E00BD3617A48}"/>
                </a:ext>
              </a:extLst>
            </p:cNvPr>
            <p:cNvSpPr txBox="1"/>
            <p:nvPr/>
          </p:nvSpPr>
          <p:spPr>
            <a:xfrm>
              <a:off x="5512706" y="2655810"/>
              <a:ext cx="1277319" cy="225380"/>
            </a:xfrm>
            <a:prstGeom prst="rect">
              <a:avLst/>
            </a:prstGeom>
            <a:noFill/>
          </p:spPr>
          <p:txBody>
            <a:bodyPr wrap="square" rtlCol="0">
              <a:spAutoFit/>
            </a:bodyPr>
            <a:lstStyle/>
            <a:p>
              <a:r>
                <a:rPr lang="tr-TR" dirty="0">
                  <a:latin typeface="Times New Roman" panose="02020603050405020304" pitchFamily="18" charset="0"/>
                  <a:cs typeface="Times New Roman" panose="02020603050405020304" pitchFamily="18" charset="0"/>
                </a:rPr>
                <a:t>the line to be traced</a:t>
              </a:r>
              <a:endParaRPr lang="tr-TR" baseline="-25000" dirty="0">
                <a:latin typeface="Times New Roman" panose="02020603050405020304" pitchFamily="18" charset="0"/>
                <a:cs typeface="Times New Roman" panose="02020603050405020304" pitchFamily="18" charset="0"/>
              </a:endParaRPr>
            </a:p>
          </p:txBody>
        </p:sp>
        <p:cxnSp>
          <p:nvCxnSpPr>
            <p:cNvPr id="30" name="Düz Bağlayıcı 29">
              <a:extLst>
                <a:ext uri="{FF2B5EF4-FFF2-40B4-BE49-F238E27FC236}">
                  <a16:creationId xmlns:a16="http://schemas.microsoft.com/office/drawing/2014/main" id="{AC0DA66A-C632-3B6A-0733-872FEDBAD64D}"/>
                </a:ext>
              </a:extLst>
            </p:cNvPr>
            <p:cNvCxnSpPr>
              <a:cxnSpLocks/>
            </p:cNvCxnSpPr>
            <p:nvPr/>
          </p:nvCxnSpPr>
          <p:spPr>
            <a:xfrm>
              <a:off x="6610248" y="1861658"/>
              <a:ext cx="640318" cy="74593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C855E09E-92F9-0781-5805-B2F8825FA9D7}"/>
                </a:ext>
              </a:extLst>
            </p:cNvPr>
            <p:cNvSpPr/>
            <p:nvPr/>
          </p:nvSpPr>
          <p:spPr>
            <a:xfrm>
              <a:off x="5254740" y="3265928"/>
              <a:ext cx="61260" cy="70376"/>
            </a:xfrm>
            <a:prstGeom prst="ellipse">
              <a:avLst/>
            </a:prstGeom>
            <a:solidFill>
              <a:schemeClr val="accent6"/>
            </a:solidFill>
            <a:ln>
              <a:solidFill>
                <a:schemeClr val="accent6"/>
              </a:solidFill>
            </a:ln>
            <a:scene3d>
              <a:camera prst="perspective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i="1" dirty="0">
                <a:latin typeface="Times New Roman" panose="02020603050405020304" pitchFamily="18" charset="0"/>
                <a:cs typeface="Times New Roman" panose="02020603050405020304" pitchFamily="18" charset="0"/>
              </a:endParaRPr>
            </a:p>
          </p:txBody>
        </p:sp>
        <p:sp>
          <p:nvSpPr>
            <p:cNvPr id="32" name="Oval 31">
              <a:extLst>
                <a:ext uri="{FF2B5EF4-FFF2-40B4-BE49-F238E27FC236}">
                  <a16:creationId xmlns:a16="http://schemas.microsoft.com/office/drawing/2014/main" id="{0355C0B4-6BD7-6C07-B32F-035309F7E98D}"/>
                </a:ext>
              </a:extLst>
            </p:cNvPr>
            <p:cNvSpPr/>
            <p:nvPr/>
          </p:nvSpPr>
          <p:spPr>
            <a:xfrm>
              <a:off x="6713421" y="3267039"/>
              <a:ext cx="61260" cy="70376"/>
            </a:xfrm>
            <a:prstGeom prst="ellipse">
              <a:avLst/>
            </a:prstGeom>
            <a:solidFill>
              <a:schemeClr val="accent1"/>
            </a:solidFill>
            <a:ln>
              <a:solidFill>
                <a:schemeClr val="accent1"/>
              </a:solidFill>
            </a:ln>
            <a:scene3d>
              <a:camera prst="perspective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i="1">
                <a:latin typeface="Times New Roman" panose="02020603050405020304" pitchFamily="18" charset="0"/>
                <a:cs typeface="Times New Roman" panose="02020603050405020304" pitchFamily="18" charset="0"/>
              </a:endParaRPr>
            </a:p>
          </p:txBody>
        </p:sp>
        <p:sp>
          <p:nvSpPr>
            <p:cNvPr id="33" name="Metin kutusu 32">
              <a:extLst>
                <a:ext uri="{FF2B5EF4-FFF2-40B4-BE49-F238E27FC236}">
                  <a16:creationId xmlns:a16="http://schemas.microsoft.com/office/drawing/2014/main" id="{96EEF899-41F3-D8C7-CE50-FFB1BD0C1699}"/>
                </a:ext>
              </a:extLst>
            </p:cNvPr>
            <p:cNvSpPr txBox="1"/>
            <p:nvPr/>
          </p:nvSpPr>
          <p:spPr>
            <a:xfrm>
              <a:off x="5904281" y="4014736"/>
              <a:ext cx="454063"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BASE</a:t>
              </a:r>
            </a:p>
          </p:txBody>
        </p:sp>
        <p:grpSp>
          <p:nvGrpSpPr>
            <p:cNvPr id="34" name="Grup 33">
              <a:extLst>
                <a:ext uri="{FF2B5EF4-FFF2-40B4-BE49-F238E27FC236}">
                  <a16:creationId xmlns:a16="http://schemas.microsoft.com/office/drawing/2014/main" id="{4E943FB1-AD96-A59B-9B32-0A3D223A6AC6}"/>
                </a:ext>
              </a:extLst>
            </p:cNvPr>
            <p:cNvGrpSpPr>
              <a:grpSpLocks noChangeAspect="1"/>
            </p:cNvGrpSpPr>
            <p:nvPr/>
          </p:nvGrpSpPr>
          <p:grpSpPr>
            <a:xfrm>
              <a:off x="6902853" y="3186535"/>
              <a:ext cx="178273" cy="201722"/>
              <a:chOff x="3049697" y="2328865"/>
              <a:chExt cx="236254" cy="267328"/>
            </a:xfrm>
          </p:grpSpPr>
          <p:cxnSp>
            <p:nvCxnSpPr>
              <p:cNvPr id="49" name="Düz Bağlayıcı 48">
                <a:extLst>
                  <a:ext uri="{FF2B5EF4-FFF2-40B4-BE49-F238E27FC236}">
                    <a16:creationId xmlns:a16="http://schemas.microsoft.com/office/drawing/2014/main" id="{D9A49FAF-115C-1E33-696F-01D991983DA8}"/>
                  </a:ext>
                </a:extLst>
              </p:cNvPr>
              <p:cNvCxnSpPr>
                <a:cxnSpLocks/>
              </p:cNvCxnSpPr>
              <p:nvPr/>
            </p:nvCxnSpPr>
            <p:spPr>
              <a:xfrm>
                <a:off x="3049697" y="2357148"/>
                <a:ext cx="236121" cy="239045"/>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Düz Bağlayıcı 49">
                <a:extLst>
                  <a:ext uri="{FF2B5EF4-FFF2-40B4-BE49-F238E27FC236}">
                    <a16:creationId xmlns:a16="http://schemas.microsoft.com/office/drawing/2014/main" id="{F8097F49-4B63-B22D-BC84-E8A748E7DBCD}"/>
                  </a:ext>
                </a:extLst>
              </p:cNvPr>
              <p:cNvCxnSpPr>
                <a:cxnSpLocks/>
              </p:cNvCxnSpPr>
              <p:nvPr/>
            </p:nvCxnSpPr>
            <p:spPr>
              <a:xfrm flipV="1">
                <a:off x="3058974" y="2328865"/>
                <a:ext cx="226977" cy="257270"/>
              </a:xfrm>
              <a:prstGeom prst="line">
                <a:avLst/>
              </a:prstGeom>
              <a:ln w="1905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35" name="Grup 34">
              <a:extLst>
                <a:ext uri="{FF2B5EF4-FFF2-40B4-BE49-F238E27FC236}">
                  <a16:creationId xmlns:a16="http://schemas.microsoft.com/office/drawing/2014/main" id="{0D14DBC8-E449-1E16-B7D8-2AD640438769}"/>
                </a:ext>
              </a:extLst>
            </p:cNvPr>
            <p:cNvGrpSpPr/>
            <p:nvPr/>
          </p:nvGrpSpPr>
          <p:grpSpPr>
            <a:xfrm>
              <a:off x="6767354" y="1609350"/>
              <a:ext cx="1048890" cy="857175"/>
              <a:chOff x="2704207" y="2656817"/>
              <a:chExt cx="1048890" cy="857175"/>
            </a:xfrm>
          </p:grpSpPr>
          <p:cxnSp>
            <p:nvCxnSpPr>
              <p:cNvPr id="41" name="Düz Ok Bağlayıcısı 40">
                <a:extLst>
                  <a:ext uri="{FF2B5EF4-FFF2-40B4-BE49-F238E27FC236}">
                    <a16:creationId xmlns:a16="http://schemas.microsoft.com/office/drawing/2014/main" id="{CF6DA8B3-EFD6-8F01-D134-793ED78EC7DA}"/>
                  </a:ext>
                </a:extLst>
              </p:cNvPr>
              <p:cNvCxnSpPr>
                <a:cxnSpLocks/>
              </p:cNvCxnSpPr>
              <p:nvPr/>
            </p:nvCxnSpPr>
            <p:spPr>
              <a:xfrm flipV="1">
                <a:off x="3214112" y="2864308"/>
                <a:ext cx="163589" cy="257458"/>
              </a:xfrm>
              <a:prstGeom prst="straightConnector1">
                <a:avLst/>
              </a:prstGeom>
              <a:ln w="19050">
                <a:solidFill>
                  <a:schemeClr val="tx1">
                    <a:lumMod val="50000"/>
                    <a:lumOff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2" name="Düz Ok Bağlayıcısı 41">
                <a:extLst>
                  <a:ext uri="{FF2B5EF4-FFF2-40B4-BE49-F238E27FC236}">
                    <a16:creationId xmlns:a16="http://schemas.microsoft.com/office/drawing/2014/main" id="{6E703037-D8F3-AD73-153D-D9131EF26960}"/>
                  </a:ext>
                </a:extLst>
              </p:cNvPr>
              <p:cNvCxnSpPr>
                <a:cxnSpLocks/>
              </p:cNvCxnSpPr>
              <p:nvPr/>
            </p:nvCxnSpPr>
            <p:spPr>
              <a:xfrm flipH="1" flipV="1">
                <a:off x="2959859" y="2923228"/>
                <a:ext cx="264733" cy="206058"/>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Düz Ok Bağlayıcısı 42">
                <a:extLst>
                  <a:ext uri="{FF2B5EF4-FFF2-40B4-BE49-F238E27FC236}">
                    <a16:creationId xmlns:a16="http://schemas.microsoft.com/office/drawing/2014/main" id="{ED8E31A9-3480-DF00-21E9-424DE740C202}"/>
                  </a:ext>
                </a:extLst>
              </p:cNvPr>
              <p:cNvCxnSpPr>
                <a:cxnSpLocks/>
              </p:cNvCxnSpPr>
              <p:nvPr/>
            </p:nvCxnSpPr>
            <p:spPr>
              <a:xfrm flipV="1">
                <a:off x="3215989" y="2910499"/>
                <a:ext cx="262494" cy="211984"/>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4" name="Düz Ok Bağlayıcısı 43">
                <a:extLst>
                  <a:ext uri="{FF2B5EF4-FFF2-40B4-BE49-F238E27FC236}">
                    <a16:creationId xmlns:a16="http://schemas.microsoft.com/office/drawing/2014/main" id="{9E88367D-8AF7-D8A4-4651-08844313A777}"/>
                  </a:ext>
                </a:extLst>
              </p:cNvPr>
              <p:cNvCxnSpPr>
                <a:cxnSpLocks/>
              </p:cNvCxnSpPr>
              <p:nvPr/>
            </p:nvCxnSpPr>
            <p:spPr>
              <a:xfrm>
                <a:off x="3215989" y="3113542"/>
                <a:ext cx="0" cy="292053"/>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5" name="Metin kutusu 44">
                <a:extLst>
                  <a:ext uri="{FF2B5EF4-FFF2-40B4-BE49-F238E27FC236}">
                    <a16:creationId xmlns:a16="http://schemas.microsoft.com/office/drawing/2014/main" id="{5B09037C-0A75-79F2-FA70-EF7EF3130CC2}"/>
                  </a:ext>
                </a:extLst>
              </p:cNvPr>
              <p:cNvSpPr txBox="1"/>
              <p:nvPr/>
            </p:nvSpPr>
            <p:spPr>
              <a:xfrm>
                <a:off x="2704207" y="2916516"/>
                <a:ext cx="461279"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closest</a:t>
                </a:r>
              </a:p>
            </p:txBody>
          </p:sp>
          <p:sp>
            <p:nvSpPr>
              <p:cNvPr id="46" name="Metin kutusu 45">
                <a:extLst>
                  <a:ext uri="{FF2B5EF4-FFF2-40B4-BE49-F238E27FC236}">
                    <a16:creationId xmlns:a16="http://schemas.microsoft.com/office/drawing/2014/main" id="{E5638A05-5D7D-72F1-F83B-78E70860BDFE}"/>
                  </a:ext>
                </a:extLst>
              </p:cNvPr>
              <p:cNvSpPr txBox="1"/>
              <p:nvPr/>
            </p:nvSpPr>
            <p:spPr>
              <a:xfrm>
                <a:off x="3291465" y="2919073"/>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BACK</a:t>
                </a:r>
              </a:p>
            </p:txBody>
          </p:sp>
          <p:sp>
            <p:nvSpPr>
              <p:cNvPr id="47" name="Metin kutusu 46">
                <a:extLst>
                  <a:ext uri="{FF2B5EF4-FFF2-40B4-BE49-F238E27FC236}">
                    <a16:creationId xmlns:a16="http://schemas.microsoft.com/office/drawing/2014/main" id="{9C69B780-A981-7C81-DF0C-90BEF2C472E1}"/>
                  </a:ext>
                </a:extLst>
              </p:cNvPr>
              <p:cNvSpPr txBox="1"/>
              <p:nvPr/>
            </p:nvSpPr>
            <p:spPr>
              <a:xfrm>
                <a:off x="3074062" y="2656817"/>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SIDE</a:t>
                </a:r>
              </a:p>
            </p:txBody>
          </p:sp>
          <p:sp>
            <p:nvSpPr>
              <p:cNvPr id="48" name="Metin kutusu 47">
                <a:extLst>
                  <a:ext uri="{FF2B5EF4-FFF2-40B4-BE49-F238E27FC236}">
                    <a16:creationId xmlns:a16="http://schemas.microsoft.com/office/drawing/2014/main" id="{A9FEFB0B-1598-235C-9513-7BFFDEB18C52}"/>
                  </a:ext>
                </a:extLst>
              </p:cNvPr>
              <p:cNvSpPr txBox="1"/>
              <p:nvPr/>
            </p:nvSpPr>
            <p:spPr>
              <a:xfrm>
                <a:off x="3163092" y="3283160"/>
                <a:ext cx="461632" cy="230832"/>
              </a:xfrm>
              <a:prstGeom prst="rect">
                <a:avLst/>
              </a:prstGeom>
              <a:noFill/>
            </p:spPr>
            <p:txBody>
              <a:bodyPr wrap="square" rtlCol="0">
                <a:spAutoFit/>
              </a:bodyPr>
              <a:lstStyle/>
              <a:p>
                <a:r>
                  <a:rPr lang="tr-TR" b="1" i="1" dirty="0">
                    <a:solidFill>
                      <a:schemeClr val="tx1">
                        <a:lumMod val="50000"/>
                        <a:lumOff val="50000"/>
                      </a:schemeClr>
                    </a:solidFill>
                    <a:latin typeface="Times New Roman" panose="02020603050405020304" pitchFamily="18" charset="0"/>
                    <a:cs typeface="Times New Roman" panose="02020603050405020304" pitchFamily="18" charset="0"/>
                  </a:rPr>
                  <a:t>n</a:t>
                </a:r>
                <a:r>
                  <a:rPr lang="tr-TR" b="1" i="1" baseline="-25000" dirty="0">
                    <a:solidFill>
                      <a:schemeClr val="tx1">
                        <a:lumMod val="50000"/>
                        <a:lumOff val="50000"/>
                      </a:schemeClr>
                    </a:solidFill>
                    <a:latin typeface="Times New Roman" panose="02020603050405020304" pitchFamily="18" charset="0"/>
                    <a:cs typeface="Times New Roman" panose="02020603050405020304" pitchFamily="18" charset="0"/>
                  </a:rPr>
                  <a:t>BASE</a:t>
                </a:r>
              </a:p>
            </p:txBody>
          </p:sp>
        </p:grpSp>
        <p:cxnSp>
          <p:nvCxnSpPr>
            <p:cNvPr id="36" name="Düz Bağlayıcı 35">
              <a:extLst>
                <a:ext uri="{FF2B5EF4-FFF2-40B4-BE49-F238E27FC236}">
                  <a16:creationId xmlns:a16="http://schemas.microsoft.com/office/drawing/2014/main" id="{ED07AC94-E8BF-543D-500C-864BAF2D77C5}"/>
                </a:ext>
              </a:extLst>
            </p:cNvPr>
            <p:cNvCxnSpPr>
              <a:cxnSpLocks/>
            </p:cNvCxnSpPr>
            <p:nvPr/>
          </p:nvCxnSpPr>
          <p:spPr>
            <a:xfrm flipH="1">
              <a:off x="4803283" y="2596376"/>
              <a:ext cx="5959" cy="1325738"/>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7" name="Metin kutusu 36">
              <a:extLst>
                <a:ext uri="{FF2B5EF4-FFF2-40B4-BE49-F238E27FC236}">
                  <a16:creationId xmlns:a16="http://schemas.microsoft.com/office/drawing/2014/main" id="{9C7D0FD4-8120-98C6-CEDE-A63D240FE908}"/>
                </a:ext>
              </a:extLst>
            </p:cNvPr>
            <p:cNvSpPr txBox="1"/>
            <p:nvPr/>
          </p:nvSpPr>
          <p:spPr>
            <a:xfrm>
              <a:off x="6790025" y="2459954"/>
              <a:ext cx="462677" cy="230832"/>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BACK</a:t>
              </a:r>
              <a:endParaRPr lang="tr-TR" b="1" i="1" baseline="30000" dirty="0">
                <a:solidFill>
                  <a:schemeClr val="accent1"/>
                </a:solidFill>
                <a:latin typeface="Times New Roman" panose="02020603050405020304" pitchFamily="18" charset="0"/>
                <a:cs typeface="Times New Roman" panose="02020603050405020304" pitchFamily="18" charset="0"/>
              </a:endParaRPr>
            </a:p>
          </p:txBody>
        </p:sp>
        <p:sp>
          <p:nvSpPr>
            <p:cNvPr id="38" name="Metin kutusu 37">
              <a:extLst>
                <a:ext uri="{FF2B5EF4-FFF2-40B4-BE49-F238E27FC236}">
                  <a16:creationId xmlns:a16="http://schemas.microsoft.com/office/drawing/2014/main" id="{3DA94B15-3BA9-D001-5D16-BB006892F455}"/>
                </a:ext>
              </a:extLst>
            </p:cNvPr>
            <p:cNvSpPr txBox="1"/>
            <p:nvPr/>
          </p:nvSpPr>
          <p:spPr>
            <a:xfrm>
              <a:off x="4826210" y="2452362"/>
              <a:ext cx="471772" cy="230832"/>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F</a:t>
              </a:r>
              <a:r>
                <a:rPr lang="tr-TR" b="1" i="1" baseline="-25000" dirty="0">
                  <a:solidFill>
                    <a:schemeClr val="accent6"/>
                  </a:solidFill>
                  <a:latin typeface="Times New Roman" panose="02020603050405020304" pitchFamily="18" charset="0"/>
                  <a:cs typeface="Times New Roman" panose="02020603050405020304" pitchFamily="18" charset="0"/>
                </a:rPr>
                <a:t>closest</a:t>
              </a:r>
            </a:p>
          </p:txBody>
        </p:sp>
        <p:cxnSp>
          <p:nvCxnSpPr>
            <p:cNvPr id="39" name="Düz Bağlayıcı 38">
              <a:extLst>
                <a:ext uri="{FF2B5EF4-FFF2-40B4-BE49-F238E27FC236}">
                  <a16:creationId xmlns:a16="http://schemas.microsoft.com/office/drawing/2014/main" id="{527BF827-87A1-C42B-0548-A4F482247602}"/>
                </a:ext>
              </a:extLst>
            </p:cNvPr>
            <p:cNvCxnSpPr>
              <a:cxnSpLocks noChangeAspect="1"/>
            </p:cNvCxnSpPr>
            <p:nvPr/>
          </p:nvCxnSpPr>
          <p:spPr>
            <a:xfrm flipV="1">
              <a:off x="4805841" y="1875760"/>
              <a:ext cx="613816" cy="726137"/>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Düz Bağlayıcı 39">
              <a:extLst>
                <a:ext uri="{FF2B5EF4-FFF2-40B4-BE49-F238E27FC236}">
                  <a16:creationId xmlns:a16="http://schemas.microsoft.com/office/drawing/2014/main" id="{9F5AA480-075F-C00B-37D2-8CC7E553CF70}"/>
                </a:ext>
              </a:extLst>
            </p:cNvPr>
            <p:cNvCxnSpPr>
              <a:cxnSpLocks/>
            </p:cNvCxnSpPr>
            <p:nvPr/>
          </p:nvCxnSpPr>
          <p:spPr>
            <a:xfrm>
              <a:off x="7248573" y="2598520"/>
              <a:ext cx="13065" cy="132285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59" name="Grup 58">
            <a:extLst>
              <a:ext uri="{FF2B5EF4-FFF2-40B4-BE49-F238E27FC236}">
                <a16:creationId xmlns:a16="http://schemas.microsoft.com/office/drawing/2014/main" id="{BDA55AA4-B38C-5728-744D-040B31AA6880}"/>
              </a:ext>
            </a:extLst>
          </p:cNvPr>
          <p:cNvGrpSpPr/>
          <p:nvPr/>
        </p:nvGrpSpPr>
        <p:grpSpPr>
          <a:xfrm rot="1523991">
            <a:off x="9279102" y="5587987"/>
            <a:ext cx="2499310" cy="819248"/>
            <a:chOff x="6574905" y="5451139"/>
            <a:chExt cx="2499310" cy="819248"/>
          </a:xfrm>
        </p:grpSpPr>
        <p:sp>
          <p:nvSpPr>
            <p:cNvPr id="57" name="Oval 56">
              <a:extLst>
                <a:ext uri="{FF2B5EF4-FFF2-40B4-BE49-F238E27FC236}">
                  <a16:creationId xmlns:a16="http://schemas.microsoft.com/office/drawing/2014/main" id="{790504F0-2EFF-1151-3DBB-52EDA80EF8D4}"/>
                </a:ext>
              </a:extLst>
            </p:cNvPr>
            <p:cNvSpPr/>
            <p:nvPr/>
          </p:nvSpPr>
          <p:spPr>
            <a:xfrm rot="20129617">
              <a:off x="6923393" y="5451139"/>
              <a:ext cx="1775192" cy="819248"/>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8" name="Oval 57">
              <a:extLst>
                <a:ext uri="{FF2B5EF4-FFF2-40B4-BE49-F238E27FC236}">
                  <a16:creationId xmlns:a16="http://schemas.microsoft.com/office/drawing/2014/main" id="{9B4C2874-07CC-B9B1-CD67-FC08A8CF21C3}"/>
                </a:ext>
              </a:extLst>
            </p:cNvPr>
            <p:cNvSpPr/>
            <p:nvPr/>
          </p:nvSpPr>
          <p:spPr>
            <a:xfrm rot="20029349">
              <a:off x="6574905" y="5572645"/>
              <a:ext cx="2499310" cy="592405"/>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latin typeface="Times New Roman" panose="02020603050405020304" pitchFamily="18" charset="0"/>
                  <a:cs typeface="Times New Roman" panose="02020603050405020304" pitchFamily="18" charset="0"/>
                </a:rPr>
                <a:t>Output-sensitive</a:t>
              </a:r>
              <a:endParaRPr lang="tr-TR" dirty="0">
                <a:solidFill>
                  <a:schemeClr val="tx1"/>
                </a:solidFill>
                <a:latin typeface="Times New Roman" panose="02020603050405020304" pitchFamily="18" charset="0"/>
                <a:cs typeface="Times New Roman" panose="02020603050405020304" pitchFamily="18" charset="0"/>
              </a:endParaRPr>
            </a:p>
            <a:p>
              <a:pPr algn="ctr"/>
              <a:r>
                <a:rPr lang="tr-TR" dirty="0">
                  <a:solidFill>
                    <a:schemeClr val="tx1"/>
                  </a:solidFill>
                  <a:latin typeface="Times New Roman" panose="02020603050405020304" pitchFamily="18" charset="0"/>
                  <a:cs typeface="Times New Roman" panose="02020603050405020304" pitchFamily="18" charset="0"/>
                </a:rPr>
                <a:t>O(</a:t>
              </a:r>
              <a:r>
                <a:rPr lang="tr-TR" dirty="0" err="1">
                  <a:solidFill>
                    <a:schemeClr val="tx1"/>
                  </a:solidFill>
                  <a:latin typeface="Times New Roman" panose="02020603050405020304" pitchFamily="18" charset="0"/>
                  <a:cs typeface="Times New Roman" panose="02020603050405020304" pitchFamily="18" charset="0"/>
                </a:rPr>
                <a:t>N</a:t>
              </a:r>
              <a:r>
                <a:rPr lang="tr-TR" baseline="-25000" dirty="0" err="1">
                  <a:solidFill>
                    <a:schemeClr val="tx1"/>
                  </a:solidFill>
                  <a:latin typeface="Times New Roman" panose="02020603050405020304" pitchFamily="18" charset="0"/>
                  <a:cs typeface="Times New Roman" panose="02020603050405020304" pitchFamily="18" charset="0"/>
                </a:rPr>
                <a:t>f</a:t>
              </a:r>
              <a:r>
                <a:rPr lang="tr-TR" dirty="0" err="1">
                  <a:solidFill>
                    <a:schemeClr val="tx1"/>
                  </a:solidFill>
                  <a:latin typeface="Times New Roman" panose="02020603050405020304" pitchFamily="18" charset="0"/>
                  <a:cs typeface="Times New Roman" panose="02020603050405020304" pitchFamily="18" charset="0"/>
                </a:rPr>
                <a:t>K</a:t>
              </a:r>
              <a:r>
                <a:rPr lang="tr-TR" baseline="-25000" dirty="0" err="1">
                  <a:solidFill>
                    <a:schemeClr val="tx1"/>
                  </a:solidFill>
                  <a:latin typeface="Times New Roman" panose="02020603050405020304" pitchFamily="18" charset="0"/>
                  <a:cs typeface="Times New Roman" panose="02020603050405020304" pitchFamily="18" charset="0"/>
                </a:rPr>
                <a:t>e</a:t>
              </a:r>
              <a:r>
                <a:rPr lang="tr-TR" dirty="0">
                  <a:solidFill>
                    <a:schemeClr val="tx1"/>
                  </a:solidFill>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599996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05D18-88B2-9D2B-B902-06B65476E6E4}"/>
              </a:ext>
            </a:extLst>
          </p:cNvPr>
          <p:cNvSpPr>
            <a:spLocks noGrp="1"/>
          </p:cNvSpPr>
          <p:nvPr>
            <p:ph type="title"/>
          </p:nvPr>
        </p:nvSpPr>
        <p:spPr/>
        <p:txBody>
          <a:bodyPr/>
          <a:lstStyle/>
          <a:p>
            <a:r>
              <a:rPr lang="tr-TR" b="1" dirty="0">
                <a:solidFill>
                  <a:schemeClr val="tx2">
                    <a:lumMod val="75000"/>
                    <a:lumOff val="25000"/>
                  </a:schemeClr>
                </a:solidFill>
              </a:rPr>
              <a:t>Problem Definition</a:t>
            </a:r>
          </a:p>
        </p:txBody>
      </p:sp>
      <p:sp>
        <p:nvSpPr>
          <p:cNvPr id="3" name="İçerik Yer Tutucusu 2">
            <a:extLst>
              <a:ext uri="{FF2B5EF4-FFF2-40B4-BE49-F238E27FC236}">
                <a16:creationId xmlns:a16="http://schemas.microsoft.com/office/drawing/2014/main" id="{ABA095CA-4D0E-0423-BA61-67961DD4ADCC}"/>
              </a:ext>
            </a:extLst>
          </p:cNvPr>
          <p:cNvSpPr>
            <a:spLocks noGrp="1"/>
          </p:cNvSpPr>
          <p:nvPr>
            <p:ph idx="1"/>
          </p:nvPr>
        </p:nvSpPr>
        <p:spPr/>
        <p:txBody>
          <a:bodyPr/>
          <a:lstStyle/>
          <a:p>
            <a:pPr marL="0" indent="0" algn="just">
              <a:buNone/>
            </a:pP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Kernel of a polygon is the set of points from which all the polygon is visible (line inside)</a:t>
            </a:r>
            <a:endParaRPr lang="tr-TR" sz="1800" dirty="0">
              <a:latin typeface="Times New Roman" panose="02020603050405020304" pitchFamily="18" charset="0"/>
              <a:cs typeface="Times New Roman" panose="02020603050405020304" pitchFamily="18" charset="0"/>
            </a:endParaRPr>
          </a:p>
          <a:p>
            <a:pPr marL="0" indent="0" algn="just">
              <a:buNone/>
            </a:pPr>
            <a:r>
              <a:rPr lang="en-US" sz="1800" dirty="0">
                <a:solidFill>
                  <a:schemeClr val="tx1"/>
                </a:solidFill>
                <a:latin typeface="Times New Roman" panose="02020603050405020304" pitchFamily="18" charset="0"/>
                <a:cs typeface="Times New Roman" panose="02020603050405020304" pitchFamily="18" charset="0"/>
              </a:rPr>
              <a:t>    Well-studied in 2D. We solv</a:t>
            </a:r>
            <a:r>
              <a:rPr lang="en-US" sz="1800" dirty="0">
                <a:latin typeface="Times New Roman" panose="02020603050405020304" pitchFamily="18" charset="0"/>
                <a:cs typeface="Times New Roman" panose="02020603050405020304" pitchFamily="18" charset="0"/>
              </a:rPr>
              <a:t>e it in 3D for </a:t>
            </a:r>
            <a:r>
              <a:rPr lang="en-US" sz="1800" dirty="0" err="1">
                <a:latin typeface="Times New Roman" panose="02020603050405020304" pitchFamily="18" charset="0"/>
                <a:cs typeface="Times New Roman" panose="02020603050405020304" pitchFamily="18" charset="0"/>
              </a:rPr>
              <a:t>polyhedra</a:t>
            </a:r>
            <a:r>
              <a:rPr lang="en-US" sz="1800" dirty="0">
                <a:latin typeface="Times New Roman" panose="02020603050405020304" pitchFamily="18" charset="0"/>
                <a:cs typeface="Times New Roman" panose="02020603050405020304" pitchFamily="18" charset="0"/>
              </a:rPr>
              <a:t>.</a:t>
            </a:r>
            <a:endParaRPr lang="tr-TR" sz="1800" dirty="0">
              <a:solidFill>
                <a:schemeClr val="tx1"/>
              </a:solidFill>
              <a:latin typeface="Times New Roman" panose="02020603050405020304" pitchFamily="18" charset="0"/>
              <a:cs typeface="Times New Roman" panose="02020603050405020304" pitchFamily="18" charset="0"/>
            </a:endParaRPr>
          </a:p>
          <a:p>
            <a:pPr algn="just"/>
            <a:endParaRPr lang="tr-TR" sz="1800" b="0" i="0" u="none" strike="noStrike" baseline="0" dirty="0">
              <a:latin typeface="Times New Roman" panose="02020603050405020304" pitchFamily="18" charset="0"/>
              <a:cs typeface="Times New Roman" panose="02020603050405020304" pitchFamily="18" charset="0"/>
            </a:endParaRPr>
          </a:p>
          <a:p>
            <a:pPr algn="just"/>
            <a:endParaRPr lang="tr-TR" sz="1800" b="0" i="0" u="none" strike="noStrike" baseline="0" dirty="0">
              <a:latin typeface="Times New Roman" panose="02020603050405020304" pitchFamily="18" charset="0"/>
              <a:cs typeface="Times New Roman" panose="02020603050405020304" pitchFamily="18" charset="0"/>
            </a:endParaRPr>
          </a:p>
          <a:p>
            <a:pPr algn="just"/>
            <a:endParaRPr lang="tr-TR" sz="1800" dirty="0">
              <a:latin typeface="Times New Roman" panose="02020603050405020304" pitchFamily="18" charset="0"/>
              <a:cs typeface="Times New Roman" panose="02020603050405020304" pitchFamily="18" charset="0"/>
            </a:endParaRPr>
          </a:p>
          <a:p>
            <a:pPr algn="just"/>
            <a:endParaRPr lang="tr-TR" sz="1800" b="0" i="0" u="none" strike="noStrike" baseline="0" dirty="0">
              <a:latin typeface="Times New Roman" panose="02020603050405020304" pitchFamily="18" charset="0"/>
              <a:cs typeface="Times New Roman" panose="02020603050405020304" pitchFamily="18" charset="0"/>
            </a:endParaRPr>
          </a:p>
          <a:p>
            <a:pPr algn="just"/>
            <a:endParaRPr lang="tr-TR" sz="1800" dirty="0">
              <a:latin typeface="Times New Roman" panose="02020603050405020304" pitchFamily="18" charset="0"/>
              <a:cs typeface="Times New Roman" panose="02020603050405020304" pitchFamily="18" charset="0"/>
            </a:endParaRPr>
          </a:p>
          <a:p>
            <a:pPr algn="just"/>
            <a:endParaRPr lang="tr-TR" sz="1800" b="0" i="0" u="none" strike="noStrike" baseline="0" dirty="0">
              <a:latin typeface="Times New Roman" panose="02020603050405020304" pitchFamily="18" charset="0"/>
              <a:cs typeface="Times New Roman" panose="02020603050405020304" pitchFamily="18" charset="0"/>
            </a:endParaRPr>
          </a:p>
          <a:p>
            <a:pPr algn="just"/>
            <a:endParaRPr lang="tr-TR" sz="1800" dirty="0">
              <a:latin typeface="Times New Roman" panose="02020603050405020304" pitchFamily="18" charset="0"/>
              <a:cs typeface="Times New Roman" panose="02020603050405020304" pitchFamily="18" charset="0"/>
            </a:endParaRPr>
          </a:p>
          <a:p>
            <a:pPr algn="just"/>
            <a:endParaRPr lang="tr-TR" sz="1800" b="0" i="0" u="none" strike="noStrike" baseline="0" dirty="0">
              <a:latin typeface="Times New Roman" panose="02020603050405020304" pitchFamily="18" charset="0"/>
              <a:cs typeface="Times New Roman" panose="02020603050405020304" pitchFamily="18" charset="0"/>
            </a:endParaRPr>
          </a:p>
          <a:p>
            <a:pPr marL="0" indent="0" algn="just">
              <a:buNone/>
            </a:pPr>
            <a:r>
              <a:rPr lang="tr-TR" sz="1800" dirty="0">
                <a:solidFill>
                  <a:schemeClr val="tx1"/>
                </a:solidFill>
                <a:latin typeface="Times New Roman" panose="02020603050405020304" pitchFamily="18" charset="0"/>
                <a:cs typeface="Times New Roman" panose="02020603050405020304" pitchFamily="18" charset="0"/>
              </a:rPr>
              <a:t>    The </a:t>
            </a:r>
            <a:r>
              <a:rPr lang="tr-TR" sz="1800" dirty="0" err="1">
                <a:solidFill>
                  <a:schemeClr val="tx1"/>
                </a:solidFill>
                <a:latin typeface="Times New Roman" panose="02020603050405020304" pitchFamily="18" charset="0"/>
                <a:cs typeface="Times New Roman" panose="02020603050405020304" pitchFamily="18" charset="0"/>
              </a:rPr>
              <a:t>shapes</a:t>
            </a:r>
            <a:r>
              <a:rPr lang="tr-TR" sz="1800" dirty="0">
                <a:solidFill>
                  <a:schemeClr val="tx1"/>
                </a:solidFill>
                <a:latin typeface="Times New Roman" panose="02020603050405020304" pitchFamily="18" charset="0"/>
                <a:cs typeface="Times New Roman" panose="02020603050405020304" pitchFamily="18" charset="0"/>
              </a:rPr>
              <a:t> </a:t>
            </a:r>
            <a:r>
              <a:rPr lang="tr-TR" sz="1800" dirty="0" err="1">
                <a:solidFill>
                  <a:schemeClr val="tx1"/>
                </a:solidFill>
                <a:latin typeface="Times New Roman" panose="02020603050405020304" pitchFamily="18" charset="0"/>
                <a:cs typeface="Times New Roman" panose="02020603050405020304" pitchFamily="18" charset="0"/>
              </a:rPr>
              <a:t>whose</a:t>
            </a:r>
            <a:r>
              <a:rPr lang="tr-TR" sz="1800" dirty="0">
                <a:solidFill>
                  <a:schemeClr val="tx1"/>
                </a:solidFill>
                <a:latin typeface="Times New Roman" panose="02020603050405020304" pitchFamily="18" charset="0"/>
                <a:cs typeface="Times New Roman" panose="02020603050405020304" pitchFamily="18" charset="0"/>
              </a:rPr>
              <a:t> kernel is </a:t>
            </a:r>
            <a:r>
              <a:rPr lang="tr-TR" sz="1800" dirty="0" err="1">
                <a:solidFill>
                  <a:schemeClr val="tx1"/>
                </a:solidFill>
                <a:latin typeface="Times New Roman" panose="02020603050405020304" pitchFamily="18" charset="0"/>
                <a:cs typeface="Times New Roman" panose="02020603050405020304" pitchFamily="18" charset="0"/>
              </a:rPr>
              <a:t>non-empty</a:t>
            </a:r>
            <a:r>
              <a:rPr lang="tr-TR" sz="1800" dirty="0">
                <a:solidFill>
                  <a:schemeClr val="tx1"/>
                </a:solidFill>
                <a:latin typeface="Times New Roman" panose="02020603050405020304" pitchFamily="18" charset="0"/>
                <a:cs typeface="Times New Roman" panose="02020603050405020304" pitchFamily="18" charset="0"/>
              </a:rPr>
              <a:t> are </a:t>
            </a:r>
            <a:r>
              <a:rPr lang="tr-TR" sz="1800" dirty="0" err="1">
                <a:solidFill>
                  <a:schemeClr val="tx1"/>
                </a:solidFill>
                <a:latin typeface="Times New Roman" panose="02020603050405020304" pitchFamily="18" charset="0"/>
                <a:cs typeface="Times New Roman" panose="02020603050405020304" pitchFamily="18" charset="0"/>
              </a:rPr>
              <a:t>called</a:t>
            </a:r>
            <a:r>
              <a:rPr lang="tr-TR" sz="1800" dirty="0">
                <a:solidFill>
                  <a:schemeClr val="tx1"/>
                </a:solidFill>
                <a:latin typeface="Times New Roman" panose="02020603050405020304" pitchFamily="18" charset="0"/>
                <a:cs typeface="Times New Roman" panose="02020603050405020304" pitchFamily="18" charset="0"/>
              </a:rPr>
              <a:t> </a:t>
            </a:r>
            <a:r>
              <a:rPr lang="tr-TR" sz="1800" b="1" dirty="0">
                <a:latin typeface="Times New Roman" panose="02020603050405020304" pitchFamily="18" charset="0"/>
                <a:cs typeface="Times New Roman" panose="02020603050405020304" pitchFamily="18" charset="0"/>
              </a:rPr>
              <a:t>star-</a:t>
            </a:r>
            <a:r>
              <a:rPr lang="tr-TR" sz="1800" b="1" dirty="0" err="1">
                <a:latin typeface="Times New Roman" panose="02020603050405020304" pitchFamily="18" charset="0"/>
                <a:cs typeface="Times New Roman" panose="02020603050405020304" pitchFamily="18" charset="0"/>
              </a:rPr>
              <a:t>shaped</a:t>
            </a:r>
            <a:r>
              <a:rPr lang="tr-TR" sz="1800" b="1"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shapes</a:t>
            </a:r>
            <a:r>
              <a:rPr lang="tr-TR" sz="1800" dirty="0">
                <a:solidFill>
                  <a:schemeClr val="tx1"/>
                </a:solidFill>
                <a:latin typeface="Times New Roman" panose="02020603050405020304" pitchFamily="18" charset="0"/>
                <a:cs typeface="Times New Roman" panose="02020603050405020304" pitchFamily="18" charset="0"/>
              </a:rPr>
              <a:t>.</a:t>
            </a:r>
          </a:p>
        </p:txBody>
      </p:sp>
      <p:sp>
        <p:nvSpPr>
          <p:cNvPr id="4" name="Dikdörtgen 3">
            <a:extLst>
              <a:ext uri="{FF2B5EF4-FFF2-40B4-BE49-F238E27FC236}">
                <a16:creationId xmlns:a16="http://schemas.microsoft.com/office/drawing/2014/main" id="{96DCB3E8-F534-CC1C-F209-1E41500CE3FC}"/>
              </a:ext>
            </a:extLst>
          </p:cNvPr>
          <p:cNvSpPr/>
          <p:nvPr/>
        </p:nvSpPr>
        <p:spPr>
          <a:xfrm>
            <a:off x="1407037" y="2003365"/>
            <a:ext cx="8856000" cy="100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800" dirty="0">
              <a:solidFill>
                <a:schemeClr val="tx1"/>
              </a:solidFill>
              <a:latin typeface="Times New Roman" panose="02020603050405020304" pitchFamily="18" charset="0"/>
              <a:cs typeface="Times New Roman" panose="02020603050405020304" pitchFamily="18" charset="0"/>
            </a:endParaRPr>
          </a:p>
        </p:txBody>
      </p:sp>
      <p:grpSp>
        <p:nvGrpSpPr>
          <p:cNvPr id="180" name="Grup 179">
            <a:extLst>
              <a:ext uri="{FF2B5EF4-FFF2-40B4-BE49-F238E27FC236}">
                <a16:creationId xmlns:a16="http://schemas.microsoft.com/office/drawing/2014/main" id="{12FF377B-955F-D660-E3A7-19DBE87FD276}"/>
              </a:ext>
            </a:extLst>
          </p:cNvPr>
          <p:cNvGrpSpPr>
            <a:grpSpLocks noChangeAspect="1"/>
          </p:cNvGrpSpPr>
          <p:nvPr/>
        </p:nvGrpSpPr>
        <p:grpSpPr>
          <a:xfrm>
            <a:off x="1013097" y="2499999"/>
            <a:ext cx="9580786" cy="3297352"/>
            <a:chOff x="2770919" y="2991034"/>
            <a:chExt cx="6527992" cy="2246693"/>
          </a:xfrm>
        </p:grpSpPr>
        <p:grpSp>
          <p:nvGrpSpPr>
            <p:cNvPr id="47" name="Grup 46">
              <a:extLst>
                <a:ext uri="{FF2B5EF4-FFF2-40B4-BE49-F238E27FC236}">
                  <a16:creationId xmlns:a16="http://schemas.microsoft.com/office/drawing/2014/main" id="{744E7E53-0BE0-9839-0747-9C40960C8159}"/>
                </a:ext>
              </a:extLst>
            </p:cNvPr>
            <p:cNvGrpSpPr/>
            <p:nvPr/>
          </p:nvGrpSpPr>
          <p:grpSpPr>
            <a:xfrm>
              <a:off x="2770919" y="2991034"/>
              <a:ext cx="6527992" cy="2246693"/>
              <a:chOff x="4763052" y="4367679"/>
              <a:chExt cx="6527992" cy="2246693"/>
            </a:xfrm>
          </p:grpSpPr>
          <p:sp>
            <p:nvSpPr>
              <p:cNvPr id="59" name="Altıgen 58">
                <a:extLst>
                  <a:ext uri="{FF2B5EF4-FFF2-40B4-BE49-F238E27FC236}">
                    <a16:creationId xmlns:a16="http://schemas.microsoft.com/office/drawing/2014/main" id="{07E19EDE-25FE-7DFA-AD6A-21FB8FB07BED}"/>
                  </a:ext>
                </a:extLst>
              </p:cNvPr>
              <p:cNvSpPr/>
              <p:nvPr/>
            </p:nvSpPr>
            <p:spPr>
              <a:xfrm>
                <a:off x="4763052" y="4724398"/>
                <a:ext cx="1371600" cy="1132422"/>
              </a:xfrm>
              <a:prstGeom prst="hexagon">
                <a:avLst/>
              </a:prstGeom>
              <a:noFill/>
              <a:ln w="28575" cap="flat" cmpd="sng" algn="ctr">
                <a:solidFill>
                  <a:schemeClr val="bg2">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0" name="Yarım Çerçeve 59">
                <a:extLst>
                  <a:ext uri="{FF2B5EF4-FFF2-40B4-BE49-F238E27FC236}">
                    <a16:creationId xmlns:a16="http://schemas.microsoft.com/office/drawing/2014/main" id="{DDED4C4D-D05F-5EA5-FF09-DFFBED8AB52B}"/>
                  </a:ext>
                </a:extLst>
              </p:cNvPr>
              <p:cNvSpPr/>
              <p:nvPr/>
            </p:nvSpPr>
            <p:spPr>
              <a:xfrm rot="2600292">
                <a:off x="7311927" y="5068786"/>
                <a:ext cx="1617702" cy="1545586"/>
              </a:xfrm>
              <a:prstGeom prst="halfFrame">
                <a:avLst/>
              </a:prstGeom>
              <a:noFill/>
              <a:ln w="28575" cap="flat" cmpd="sng" algn="ctr">
                <a:solidFill>
                  <a:schemeClr val="bg2">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black"/>
                  </a:solidFill>
                  <a:effectLst/>
                  <a:uLnTx/>
                  <a:uFillTx/>
                  <a:latin typeface="Calibri"/>
                  <a:ea typeface="+mn-ea"/>
                  <a:cs typeface="+mn-cs"/>
                </a:endParaRPr>
              </a:p>
            </p:txBody>
          </p:sp>
          <p:sp>
            <p:nvSpPr>
              <p:cNvPr id="82" name="Şimşek İşareti 81">
                <a:extLst>
                  <a:ext uri="{FF2B5EF4-FFF2-40B4-BE49-F238E27FC236}">
                    <a16:creationId xmlns:a16="http://schemas.microsoft.com/office/drawing/2014/main" id="{7A378F81-89B2-388C-FF9E-7688E3AD8E7C}"/>
                  </a:ext>
                </a:extLst>
              </p:cNvPr>
              <p:cNvSpPr/>
              <p:nvPr/>
            </p:nvSpPr>
            <p:spPr>
              <a:xfrm rot="17687975">
                <a:off x="9824992" y="4618661"/>
                <a:ext cx="1717034" cy="1215070"/>
              </a:xfrm>
              <a:prstGeom prst="lightningBolt">
                <a:avLst/>
              </a:prstGeom>
              <a:noFill/>
              <a:ln w="28575" cap="flat" cmpd="sng" algn="ctr">
                <a:solidFill>
                  <a:schemeClr val="bg2">
                    <a:lumMod val="50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85" name="Oval 84">
              <a:extLst>
                <a:ext uri="{FF2B5EF4-FFF2-40B4-BE49-F238E27FC236}">
                  <a16:creationId xmlns:a16="http://schemas.microsoft.com/office/drawing/2014/main" id="{A098193E-0F9B-DBFC-E021-C85FC7FD7EAF}"/>
                </a:ext>
              </a:extLst>
            </p:cNvPr>
            <p:cNvSpPr>
              <a:spLocks noChangeAspect="1"/>
            </p:cNvSpPr>
            <p:nvPr/>
          </p:nvSpPr>
          <p:spPr>
            <a:xfrm>
              <a:off x="3235485" y="3699189"/>
              <a:ext cx="49058" cy="49058"/>
            </a:xfrm>
            <a:prstGeom prst="ellipse">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9" name="Düz Ok Bağlayıcısı 88">
              <a:extLst>
                <a:ext uri="{FF2B5EF4-FFF2-40B4-BE49-F238E27FC236}">
                  <a16:creationId xmlns:a16="http://schemas.microsoft.com/office/drawing/2014/main" id="{0903E70A-6652-06D7-945C-FE394A307564}"/>
                </a:ext>
              </a:extLst>
            </p:cNvPr>
            <p:cNvCxnSpPr>
              <a:cxnSpLocks/>
              <a:stCxn id="85" idx="7"/>
            </p:cNvCxnSpPr>
            <p:nvPr/>
          </p:nvCxnSpPr>
          <p:spPr>
            <a:xfrm flipV="1">
              <a:off x="3277359" y="3493027"/>
              <a:ext cx="370519" cy="213346"/>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0" name="Düz Ok Bağlayıcısı 89">
              <a:extLst>
                <a:ext uri="{FF2B5EF4-FFF2-40B4-BE49-F238E27FC236}">
                  <a16:creationId xmlns:a16="http://schemas.microsoft.com/office/drawing/2014/main" id="{2C8AE384-0290-1442-A939-4623DB6A6039}"/>
                </a:ext>
              </a:extLst>
            </p:cNvPr>
            <p:cNvCxnSpPr>
              <a:cxnSpLocks/>
              <a:stCxn id="85" idx="6"/>
            </p:cNvCxnSpPr>
            <p:nvPr/>
          </p:nvCxnSpPr>
          <p:spPr>
            <a:xfrm>
              <a:off x="3284543" y="3723718"/>
              <a:ext cx="640078" cy="108263"/>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5" name="Düz Ok Bağlayıcısı 94">
              <a:extLst>
                <a:ext uri="{FF2B5EF4-FFF2-40B4-BE49-F238E27FC236}">
                  <a16:creationId xmlns:a16="http://schemas.microsoft.com/office/drawing/2014/main" id="{773034BB-0787-F348-C6A9-F15DC48AE8D9}"/>
                </a:ext>
              </a:extLst>
            </p:cNvPr>
            <p:cNvCxnSpPr>
              <a:cxnSpLocks/>
              <a:stCxn id="85" idx="5"/>
            </p:cNvCxnSpPr>
            <p:nvPr/>
          </p:nvCxnSpPr>
          <p:spPr>
            <a:xfrm>
              <a:off x="3277359" y="3741063"/>
              <a:ext cx="557609" cy="469584"/>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9" name="Düz Ok Bağlayıcısı 98">
              <a:extLst>
                <a:ext uri="{FF2B5EF4-FFF2-40B4-BE49-F238E27FC236}">
                  <a16:creationId xmlns:a16="http://schemas.microsoft.com/office/drawing/2014/main" id="{D33DF8D6-670D-7210-8530-EAAD33417FF7}"/>
                </a:ext>
              </a:extLst>
            </p:cNvPr>
            <p:cNvCxnSpPr>
              <a:cxnSpLocks/>
              <a:stCxn id="85" idx="4"/>
            </p:cNvCxnSpPr>
            <p:nvPr/>
          </p:nvCxnSpPr>
          <p:spPr>
            <a:xfrm>
              <a:off x="3260014" y="3748247"/>
              <a:ext cx="251189" cy="591514"/>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Düz Ok Bağlayıcısı 102">
              <a:extLst>
                <a:ext uri="{FF2B5EF4-FFF2-40B4-BE49-F238E27FC236}">
                  <a16:creationId xmlns:a16="http://schemas.microsoft.com/office/drawing/2014/main" id="{316EE2EA-7F8C-237B-578F-336623AA5CB4}"/>
                </a:ext>
              </a:extLst>
            </p:cNvPr>
            <p:cNvCxnSpPr>
              <a:cxnSpLocks/>
              <a:stCxn id="85" idx="3"/>
            </p:cNvCxnSpPr>
            <p:nvPr/>
          </p:nvCxnSpPr>
          <p:spPr>
            <a:xfrm flipH="1">
              <a:off x="3178338" y="3741063"/>
              <a:ext cx="64332" cy="469583"/>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9" name="Düz Ok Bağlayıcısı 108">
              <a:extLst>
                <a:ext uri="{FF2B5EF4-FFF2-40B4-BE49-F238E27FC236}">
                  <a16:creationId xmlns:a16="http://schemas.microsoft.com/office/drawing/2014/main" id="{9B1A4250-B922-91D1-3EA3-9764103936B2}"/>
                </a:ext>
              </a:extLst>
            </p:cNvPr>
            <p:cNvCxnSpPr>
              <a:cxnSpLocks/>
              <a:stCxn id="85" idx="2"/>
            </p:cNvCxnSpPr>
            <p:nvPr/>
          </p:nvCxnSpPr>
          <p:spPr>
            <a:xfrm flipH="1">
              <a:off x="2994815" y="3723718"/>
              <a:ext cx="240670" cy="19125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13" name="Düz Ok Bağlayıcısı 112">
              <a:extLst>
                <a:ext uri="{FF2B5EF4-FFF2-40B4-BE49-F238E27FC236}">
                  <a16:creationId xmlns:a16="http://schemas.microsoft.com/office/drawing/2014/main" id="{AEB26C56-8BA9-A873-25D9-E64C7BD930C8}"/>
                </a:ext>
              </a:extLst>
            </p:cNvPr>
            <p:cNvCxnSpPr>
              <a:cxnSpLocks/>
              <a:stCxn id="85" idx="1"/>
            </p:cNvCxnSpPr>
            <p:nvPr/>
          </p:nvCxnSpPr>
          <p:spPr>
            <a:xfrm flipH="1" flipV="1">
              <a:off x="3031314" y="3625841"/>
              <a:ext cx="211355" cy="80532"/>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Düz Ok Bağlayıcısı 116">
              <a:extLst>
                <a:ext uri="{FF2B5EF4-FFF2-40B4-BE49-F238E27FC236}">
                  <a16:creationId xmlns:a16="http://schemas.microsoft.com/office/drawing/2014/main" id="{0BC339DC-24B6-1C7C-037F-B4770CA6B1BB}"/>
                </a:ext>
              </a:extLst>
            </p:cNvPr>
            <p:cNvCxnSpPr>
              <a:cxnSpLocks/>
              <a:stCxn id="85" idx="0"/>
            </p:cNvCxnSpPr>
            <p:nvPr/>
          </p:nvCxnSpPr>
          <p:spPr>
            <a:xfrm flipH="1" flipV="1">
              <a:off x="3242267" y="3417464"/>
              <a:ext cx="17747" cy="281724"/>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Düz Ok Bağlayıcısı 132">
              <a:extLst>
                <a:ext uri="{FF2B5EF4-FFF2-40B4-BE49-F238E27FC236}">
                  <a16:creationId xmlns:a16="http://schemas.microsoft.com/office/drawing/2014/main" id="{08E28E56-595F-7D99-F46E-9DC522631FDC}"/>
                </a:ext>
              </a:extLst>
            </p:cNvPr>
            <p:cNvCxnSpPr>
              <a:cxnSpLocks/>
              <a:stCxn id="131" idx="2"/>
            </p:cNvCxnSpPr>
            <p:nvPr/>
          </p:nvCxnSpPr>
          <p:spPr>
            <a:xfrm flipH="1">
              <a:off x="5376237" y="3472211"/>
              <a:ext cx="683945" cy="816379"/>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5" name="Düz Ok Bağlayıcısı 134">
              <a:extLst>
                <a:ext uri="{FF2B5EF4-FFF2-40B4-BE49-F238E27FC236}">
                  <a16:creationId xmlns:a16="http://schemas.microsoft.com/office/drawing/2014/main" id="{833019A0-5B44-2417-2634-C67CF04309A2}"/>
                </a:ext>
              </a:extLst>
            </p:cNvPr>
            <p:cNvCxnSpPr>
              <a:cxnSpLocks/>
              <a:stCxn id="131" idx="6"/>
            </p:cNvCxnSpPr>
            <p:nvPr/>
          </p:nvCxnSpPr>
          <p:spPr>
            <a:xfrm>
              <a:off x="6109240" y="3472211"/>
              <a:ext cx="926722" cy="870168"/>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8" name="Düz Ok Bağlayıcısı 137">
              <a:extLst>
                <a:ext uri="{FF2B5EF4-FFF2-40B4-BE49-F238E27FC236}">
                  <a16:creationId xmlns:a16="http://schemas.microsoft.com/office/drawing/2014/main" id="{3BA7F00C-1FCB-7067-488D-DDA49339DA7B}"/>
                </a:ext>
              </a:extLst>
            </p:cNvPr>
            <p:cNvCxnSpPr>
              <a:cxnSpLocks/>
              <a:stCxn id="131" idx="3"/>
            </p:cNvCxnSpPr>
            <p:nvPr/>
          </p:nvCxnSpPr>
          <p:spPr>
            <a:xfrm flipH="1">
              <a:off x="5794297" y="3489556"/>
              <a:ext cx="273069" cy="72061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2" name="Düz Ok Bağlayıcısı 141">
              <a:extLst>
                <a:ext uri="{FF2B5EF4-FFF2-40B4-BE49-F238E27FC236}">
                  <a16:creationId xmlns:a16="http://schemas.microsoft.com/office/drawing/2014/main" id="{62B5A3E5-BF0E-E9B5-5062-BD8937CD2696}"/>
                </a:ext>
              </a:extLst>
            </p:cNvPr>
            <p:cNvCxnSpPr>
              <a:cxnSpLocks/>
              <a:stCxn id="131" idx="5"/>
            </p:cNvCxnSpPr>
            <p:nvPr/>
          </p:nvCxnSpPr>
          <p:spPr>
            <a:xfrm>
              <a:off x="6102056" y="3489556"/>
              <a:ext cx="284541" cy="695435"/>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51" name="Düz Ok Bağlayıcısı 150">
              <a:extLst>
                <a:ext uri="{FF2B5EF4-FFF2-40B4-BE49-F238E27FC236}">
                  <a16:creationId xmlns:a16="http://schemas.microsoft.com/office/drawing/2014/main" id="{F37E0BF2-EFC4-6A26-211B-E6E468AF58BE}"/>
                </a:ext>
              </a:extLst>
            </p:cNvPr>
            <p:cNvCxnSpPr>
              <a:cxnSpLocks/>
              <a:stCxn id="131" idx="4"/>
            </p:cNvCxnSpPr>
            <p:nvPr/>
          </p:nvCxnSpPr>
          <p:spPr>
            <a:xfrm flipH="1">
              <a:off x="6076455" y="3496740"/>
              <a:ext cx="8256" cy="504373"/>
            </a:xfrm>
            <a:prstGeom prst="straightConnector1">
              <a:avLst/>
            </a:prstGeom>
            <a:ln>
              <a:solidFill>
                <a:schemeClr val="accent6">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66" name="Oval 165">
              <a:extLst>
                <a:ext uri="{FF2B5EF4-FFF2-40B4-BE49-F238E27FC236}">
                  <a16:creationId xmlns:a16="http://schemas.microsoft.com/office/drawing/2014/main" id="{298E4EAE-B66A-FD50-AEF5-9693FAC3F683}"/>
                </a:ext>
              </a:extLst>
            </p:cNvPr>
            <p:cNvSpPr>
              <a:spLocks noChangeAspect="1"/>
            </p:cNvSpPr>
            <p:nvPr/>
          </p:nvSpPr>
          <p:spPr>
            <a:xfrm>
              <a:off x="5577362" y="4292200"/>
              <a:ext cx="49058" cy="4905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7" name="Oval 166">
              <a:extLst>
                <a:ext uri="{FF2B5EF4-FFF2-40B4-BE49-F238E27FC236}">
                  <a16:creationId xmlns:a16="http://schemas.microsoft.com/office/drawing/2014/main" id="{245195A5-3034-8632-D82D-18213D68E676}"/>
                </a:ext>
              </a:extLst>
            </p:cNvPr>
            <p:cNvSpPr>
              <a:spLocks noChangeAspect="1"/>
            </p:cNvSpPr>
            <p:nvPr/>
          </p:nvSpPr>
          <p:spPr>
            <a:xfrm>
              <a:off x="6597146" y="4278275"/>
              <a:ext cx="49058" cy="49058"/>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69" name="Düz Bağlayıcı 168">
              <a:extLst>
                <a:ext uri="{FF2B5EF4-FFF2-40B4-BE49-F238E27FC236}">
                  <a16:creationId xmlns:a16="http://schemas.microsoft.com/office/drawing/2014/main" id="{E70A1E87-CCEF-11C4-5905-4D8B8501A384}"/>
                </a:ext>
              </a:extLst>
            </p:cNvPr>
            <p:cNvCxnSpPr>
              <a:cxnSpLocks/>
              <a:stCxn id="166" idx="6"/>
              <a:endCxn id="167" idx="2"/>
            </p:cNvCxnSpPr>
            <p:nvPr/>
          </p:nvCxnSpPr>
          <p:spPr>
            <a:xfrm flipV="1">
              <a:off x="5626420" y="4302804"/>
              <a:ext cx="970725" cy="13925"/>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sp>
          <p:nvSpPr>
            <p:cNvPr id="131" name="Oval 130">
              <a:extLst>
                <a:ext uri="{FF2B5EF4-FFF2-40B4-BE49-F238E27FC236}">
                  <a16:creationId xmlns:a16="http://schemas.microsoft.com/office/drawing/2014/main" id="{29E9F93F-5089-A327-6EC4-6FFCA872434E}"/>
                </a:ext>
              </a:extLst>
            </p:cNvPr>
            <p:cNvSpPr>
              <a:spLocks noChangeAspect="1"/>
            </p:cNvSpPr>
            <p:nvPr/>
          </p:nvSpPr>
          <p:spPr>
            <a:xfrm>
              <a:off x="6060182" y="3447682"/>
              <a:ext cx="49058" cy="49058"/>
            </a:xfrm>
            <a:prstGeom prst="ellipse">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178" name="Grup 177">
            <a:extLst>
              <a:ext uri="{FF2B5EF4-FFF2-40B4-BE49-F238E27FC236}">
                <a16:creationId xmlns:a16="http://schemas.microsoft.com/office/drawing/2014/main" id="{82F785A9-8B5E-5057-CB88-2AFF8C2B489E}"/>
              </a:ext>
            </a:extLst>
          </p:cNvPr>
          <p:cNvGrpSpPr/>
          <p:nvPr/>
        </p:nvGrpSpPr>
        <p:grpSpPr>
          <a:xfrm>
            <a:off x="72611" y="4879359"/>
            <a:ext cx="11582151" cy="361785"/>
            <a:chOff x="1462075" y="4789150"/>
            <a:chExt cx="11582151" cy="361785"/>
          </a:xfrm>
        </p:grpSpPr>
        <p:sp>
          <p:nvSpPr>
            <p:cNvPr id="83" name="Metin kutusu 82">
              <a:extLst>
                <a:ext uri="{FF2B5EF4-FFF2-40B4-BE49-F238E27FC236}">
                  <a16:creationId xmlns:a16="http://schemas.microsoft.com/office/drawing/2014/main" id="{5C7D5D56-287A-8476-732B-7849FF143C8D}"/>
                </a:ext>
              </a:extLst>
            </p:cNvPr>
            <p:cNvSpPr txBox="1"/>
            <p:nvPr/>
          </p:nvSpPr>
          <p:spPr>
            <a:xfrm>
              <a:off x="1462075" y="4812381"/>
              <a:ext cx="389880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b="1" kern="0" dirty="0">
                  <a:latin typeface="Times New Roman" panose="02020603050405020304" pitchFamily="18" charset="0"/>
                  <a:cs typeface="Times New Roman" panose="02020603050405020304" pitchFamily="18" charset="0"/>
                </a:rPr>
                <a:t>(a)</a:t>
              </a:r>
              <a:r>
                <a:rPr lang="tr-TR" sz="1600" kern="0" dirty="0">
                  <a:latin typeface="Times New Roman" panose="02020603050405020304" pitchFamily="18" charset="0"/>
                  <a:cs typeface="Times New Roman" panose="02020603050405020304" pitchFamily="18" charset="0"/>
                </a:rPr>
                <a:t> A </a:t>
              </a:r>
              <a:r>
                <a:rPr lang="tr-TR" sz="1600" kern="0" dirty="0" err="1">
                  <a:latin typeface="Times New Roman" panose="02020603050405020304" pitchFamily="18" charset="0"/>
                  <a:cs typeface="Times New Roman" panose="02020603050405020304" pitchFamily="18" charset="0"/>
                </a:rPr>
                <a:t>convex</a:t>
              </a:r>
              <a:r>
                <a:rPr lang="tr-TR" sz="1600" kern="0" dirty="0">
                  <a:latin typeface="Times New Roman" panose="02020603050405020304" pitchFamily="18" charset="0"/>
                  <a:cs typeface="Times New Roman" panose="02020603050405020304" pitchFamily="18" charset="0"/>
                </a:rPr>
                <a:t> shape.</a:t>
              </a:r>
              <a:endParaRPr kumimoji="0" lang="tr-TR" sz="16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72" name="Metin kutusu 171">
              <a:extLst>
                <a:ext uri="{FF2B5EF4-FFF2-40B4-BE49-F238E27FC236}">
                  <a16:creationId xmlns:a16="http://schemas.microsoft.com/office/drawing/2014/main" id="{65804E92-DE1E-0DF8-D425-ACB3FD47EAE5}"/>
                </a:ext>
              </a:extLst>
            </p:cNvPr>
            <p:cNvSpPr txBox="1"/>
            <p:nvPr/>
          </p:nvSpPr>
          <p:spPr>
            <a:xfrm>
              <a:off x="5362807" y="4799886"/>
              <a:ext cx="3899612"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b="1" kern="0" dirty="0">
                  <a:latin typeface="Times New Roman" panose="02020603050405020304" pitchFamily="18" charset="0"/>
                  <a:cs typeface="Times New Roman" panose="02020603050405020304" pitchFamily="18" charset="0"/>
                </a:rPr>
                <a:t>(b) </a:t>
              </a:r>
              <a:r>
                <a:rPr lang="tr-TR" sz="1600" kern="0" dirty="0">
                  <a:latin typeface="Times New Roman" panose="02020603050405020304" pitchFamily="18" charset="0"/>
                  <a:cs typeface="Times New Roman" panose="02020603050405020304" pitchFamily="18" charset="0"/>
                </a:rPr>
                <a:t>A </a:t>
              </a:r>
              <a:r>
                <a:rPr lang="tr-TR" sz="1600" kern="0" dirty="0" err="1">
                  <a:latin typeface="Times New Roman" panose="02020603050405020304" pitchFamily="18" charset="0"/>
                  <a:cs typeface="Times New Roman" panose="02020603050405020304" pitchFamily="18" charset="0"/>
                </a:rPr>
                <a:t>concave</a:t>
              </a:r>
              <a:r>
                <a:rPr lang="tr-TR" sz="1600" kern="0" dirty="0">
                  <a:latin typeface="Times New Roman" panose="02020603050405020304" pitchFamily="18" charset="0"/>
                  <a:cs typeface="Times New Roman" panose="02020603050405020304" pitchFamily="18" charset="0"/>
                </a:rPr>
                <a:t> shape with </a:t>
              </a:r>
              <a:r>
                <a:rPr lang="tr-TR" sz="1600" kern="0" dirty="0" err="1">
                  <a:latin typeface="Times New Roman" panose="02020603050405020304" pitchFamily="18" charset="0"/>
                  <a:cs typeface="Times New Roman" panose="02020603050405020304" pitchFamily="18" charset="0"/>
                </a:rPr>
                <a:t>non-empty</a:t>
              </a:r>
              <a:r>
                <a:rPr lang="tr-TR" sz="1600" kern="0" dirty="0">
                  <a:latin typeface="Times New Roman" panose="02020603050405020304" pitchFamily="18" charset="0"/>
                  <a:cs typeface="Times New Roman" panose="02020603050405020304" pitchFamily="18" charset="0"/>
                </a:rPr>
                <a:t> kernel.</a:t>
              </a:r>
              <a:endParaRPr kumimoji="0" lang="tr-TR" sz="16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73" name="Metin kutusu 172">
              <a:extLst>
                <a:ext uri="{FF2B5EF4-FFF2-40B4-BE49-F238E27FC236}">
                  <a16:creationId xmlns:a16="http://schemas.microsoft.com/office/drawing/2014/main" id="{2FF849E8-3AA3-58E8-BB92-6266172212A3}"/>
                </a:ext>
              </a:extLst>
            </p:cNvPr>
            <p:cNvSpPr txBox="1"/>
            <p:nvPr/>
          </p:nvSpPr>
          <p:spPr>
            <a:xfrm>
              <a:off x="9145426" y="4789150"/>
              <a:ext cx="3898800"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b="1" kern="0" dirty="0">
                  <a:latin typeface="Times New Roman" panose="02020603050405020304" pitchFamily="18" charset="0"/>
                  <a:cs typeface="Times New Roman" panose="02020603050405020304" pitchFamily="18" charset="0"/>
                </a:rPr>
                <a:t>(c) </a:t>
              </a:r>
              <a:r>
                <a:rPr lang="tr-TR" sz="1600" kern="0" dirty="0">
                  <a:latin typeface="Times New Roman" panose="02020603050405020304" pitchFamily="18" charset="0"/>
                  <a:cs typeface="Times New Roman" panose="02020603050405020304" pitchFamily="18" charset="0"/>
                </a:rPr>
                <a:t>A </a:t>
              </a:r>
              <a:r>
                <a:rPr lang="tr-TR" sz="1600" kern="0" dirty="0" err="1">
                  <a:latin typeface="Times New Roman" panose="02020603050405020304" pitchFamily="18" charset="0"/>
                  <a:cs typeface="Times New Roman" panose="02020603050405020304" pitchFamily="18" charset="0"/>
                </a:rPr>
                <a:t>concave</a:t>
              </a:r>
              <a:r>
                <a:rPr lang="tr-TR" sz="1600" kern="0" dirty="0">
                  <a:latin typeface="Times New Roman" panose="02020603050405020304" pitchFamily="18" charset="0"/>
                  <a:cs typeface="Times New Roman" panose="02020603050405020304" pitchFamily="18" charset="0"/>
                </a:rPr>
                <a:t> shape with </a:t>
              </a:r>
              <a:r>
                <a:rPr lang="tr-TR" sz="1600" kern="0" dirty="0" err="1">
                  <a:latin typeface="Times New Roman" panose="02020603050405020304" pitchFamily="18" charset="0"/>
                  <a:cs typeface="Times New Roman" panose="02020603050405020304" pitchFamily="18" charset="0"/>
                </a:rPr>
                <a:t>empty</a:t>
              </a:r>
              <a:r>
                <a:rPr lang="tr-TR" sz="1600" kern="0" dirty="0">
                  <a:latin typeface="Times New Roman" panose="02020603050405020304" pitchFamily="18" charset="0"/>
                  <a:cs typeface="Times New Roman" panose="02020603050405020304" pitchFamily="18" charset="0"/>
                </a:rPr>
                <a:t> kernel.</a:t>
              </a:r>
              <a:endParaRPr kumimoji="0" lang="tr-TR" sz="16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pSp>
      <p:sp>
        <p:nvSpPr>
          <p:cNvPr id="179" name="Dikdörtgen 178">
            <a:extLst>
              <a:ext uri="{FF2B5EF4-FFF2-40B4-BE49-F238E27FC236}">
                <a16:creationId xmlns:a16="http://schemas.microsoft.com/office/drawing/2014/main" id="{C3082EF9-8EDF-0491-74B5-7B5ECF6CF9FE}"/>
              </a:ext>
            </a:extLst>
          </p:cNvPr>
          <p:cNvSpPr/>
          <p:nvPr/>
        </p:nvSpPr>
        <p:spPr>
          <a:xfrm>
            <a:off x="1376512" y="5409673"/>
            <a:ext cx="8856000" cy="100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800" dirty="0">
              <a:solidFill>
                <a:schemeClr val="tx1"/>
              </a:solidFill>
              <a:latin typeface="Times New Roman" panose="02020603050405020304" pitchFamily="18" charset="0"/>
              <a:cs typeface="Times New Roman" panose="02020603050405020304" pitchFamily="18" charset="0"/>
            </a:endParaRPr>
          </a:p>
        </p:txBody>
      </p:sp>
      <p:cxnSp>
        <p:nvCxnSpPr>
          <p:cNvPr id="192" name="Düz Ok Bağlayıcısı 191">
            <a:extLst>
              <a:ext uri="{FF2B5EF4-FFF2-40B4-BE49-F238E27FC236}">
                <a16:creationId xmlns:a16="http://schemas.microsoft.com/office/drawing/2014/main" id="{99C0AA11-1E88-9D3D-EAC5-A068E42E53D3}"/>
              </a:ext>
            </a:extLst>
          </p:cNvPr>
          <p:cNvCxnSpPr>
            <a:cxnSpLocks/>
          </p:cNvCxnSpPr>
          <p:nvPr/>
        </p:nvCxnSpPr>
        <p:spPr>
          <a:xfrm flipH="1">
            <a:off x="4653657" y="3193171"/>
            <a:ext cx="1107360" cy="35144"/>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3" name="Düz Ok Bağlayıcısı 192">
            <a:extLst>
              <a:ext uri="{FF2B5EF4-FFF2-40B4-BE49-F238E27FC236}">
                <a16:creationId xmlns:a16="http://schemas.microsoft.com/office/drawing/2014/main" id="{0B4E1CB1-D618-5634-23F0-EA95FD74C310}"/>
              </a:ext>
            </a:extLst>
          </p:cNvPr>
          <p:cNvCxnSpPr>
            <a:cxnSpLocks/>
          </p:cNvCxnSpPr>
          <p:nvPr/>
        </p:nvCxnSpPr>
        <p:spPr>
          <a:xfrm flipV="1">
            <a:off x="2250416" y="4479454"/>
            <a:ext cx="1006516" cy="484613"/>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98" name="Metin kutusu 197">
            <a:extLst>
              <a:ext uri="{FF2B5EF4-FFF2-40B4-BE49-F238E27FC236}">
                <a16:creationId xmlns:a16="http://schemas.microsoft.com/office/drawing/2014/main" id="{42689AD3-2D75-B4C7-6B61-55332B06D757}"/>
              </a:ext>
            </a:extLst>
          </p:cNvPr>
          <p:cNvSpPr txBox="1"/>
          <p:nvPr/>
        </p:nvSpPr>
        <p:spPr>
          <a:xfrm>
            <a:off x="3693981" y="2893650"/>
            <a:ext cx="1116374"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kern="0" dirty="0" err="1">
                <a:solidFill>
                  <a:srgbClr val="606372"/>
                </a:solidFill>
                <a:latin typeface="Times New Roman" panose="02020603050405020304" pitchFamily="18" charset="0"/>
                <a:cs typeface="Times New Roman" panose="02020603050405020304" pitchFamily="18" charset="0"/>
              </a:rPr>
              <a:t>Sample</a:t>
            </a:r>
            <a:r>
              <a:rPr lang="tr-TR" sz="1600" kern="0" dirty="0">
                <a:solidFill>
                  <a:srgbClr val="606372"/>
                </a:solidFill>
                <a:latin typeface="Times New Roman" panose="02020603050405020304" pitchFamily="18" charset="0"/>
                <a:cs typeface="Times New Roman" panose="02020603050405020304" pitchFamily="18" charset="0"/>
              </a:rPr>
              <a:t> kernel points.</a:t>
            </a:r>
            <a:endParaRPr kumimoji="0" lang="tr-TR" sz="1600" b="0" u="none" strike="noStrike" kern="0" cap="none" spc="0" normalizeH="0" baseline="0" noProof="0" dirty="0">
              <a:ln>
                <a:noFill/>
              </a:ln>
              <a:solidFill>
                <a:srgbClr val="606372"/>
              </a:solidFill>
              <a:effectLst/>
              <a:uLnTx/>
              <a:uFillTx/>
              <a:latin typeface="Times New Roman" panose="02020603050405020304" pitchFamily="18" charset="0"/>
              <a:cs typeface="Times New Roman" panose="02020603050405020304" pitchFamily="18" charset="0"/>
            </a:endParaRPr>
          </a:p>
        </p:txBody>
      </p:sp>
      <p:sp>
        <p:nvSpPr>
          <p:cNvPr id="215" name="Metin kutusu 214">
            <a:extLst>
              <a:ext uri="{FF2B5EF4-FFF2-40B4-BE49-F238E27FC236}">
                <a16:creationId xmlns:a16="http://schemas.microsoft.com/office/drawing/2014/main" id="{2670615D-E21B-36BB-014A-FB79AA85DF70}"/>
              </a:ext>
            </a:extLst>
          </p:cNvPr>
          <p:cNvSpPr txBox="1"/>
          <p:nvPr/>
        </p:nvSpPr>
        <p:spPr>
          <a:xfrm>
            <a:off x="7247941" y="3143858"/>
            <a:ext cx="1116374"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kern="0" dirty="0" err="1">
                <a:solidFill>
                  <a:srgbClr val="606372"/>
                </a:solidFill>
                <a:latin typeface="Times New Roman" panose="02020603050405020304" pitchFamily="18" charset="0"/>
                <a:cs typeface="Times New Roman" panose="02020603050405020304" pitchFamily="18" charset="0"/>
              </a:rPr>
              <a:t>Non</a:t>
            </a:r>
            <a:r>
              <a:rPr lang="tr-TR" sz="1600" kern="0" dirty="0">
                <a:solidFill>
                  <a:srgbClr val="606372"/>
                </a:solidFill>
                <a:latin typeface="Times New Roman" panose="02020603050405020304" pitchFamily="18" charset="0"/>
                <a:cs typeface="Times New Roman" panose="02020603050405020304" pitchFamily="18" charset="0"/>
              </a:rPr>
              <a:t>-kernel points.</a:t>
            </a:r>
            <a:endParaRPr kumimoji="0" lang="tr-TR" sz="1600" b="0" u="none" strike="noStrike" kern="0" cap="none" spc="0" normalizeH="0" baseline="0" noProof="0" dirty="0">
              <a:ln>
                <a:noFill/>
              </a:ln>
              <a:solidFill>
                <a:srgbClr val="606372"/>
              </a:solidFill>
              <a:effectLst/>
              <a:uLnTx/>
              <a:uFillTx/>
              <a:latin typeface="Times New Roman" panose="02020603050405020304" pitchFamily="18" charset="0"/>
              <a:cs typeface="Times New Roman" panose="02020603050405020304" pitchFamily="18" charset="0"/>
            </a:endParaRPr>
          </a:p>
        </p:txBody>
      </p:sp>
      <p:cxnSp>
        <p:nvCxnSpPr>
          <p:cNvPr id="216" name="Düz Ok Bağlayıcısı 215">
            <a:extLst>
              <a:ext uri="{FF2B5EF4-FFF2-40B4-BE49-F238E27FC236}">
                <a16:creationId xmlns:a16="http://schemas.microsoft.com/office/drawing/2014/main" id="{C1327426-B01B-5258-532A-24D14808763A}"/>
              </a:ext>
            </a:extLst>
          </p:cNvPr>
          <p:cNvCxnSpPr>
            <a:cxnSpLocks/>
          </p:cNvCxnSpPr>
          <p:nvPr/>
        </p:nvCxnSpPr>
        <p:spPr>
          <a:xfrm flipV="1">
            <a:off x="6712609" y="3737482"/>
            <a:ext cx="663503" cy="628007"/>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20" name="Düz Ok Bağlayıcısı 219">
            <a:extLst>
              <a:ext uri="{FF2B5EF4-FFF2-40B4-BE49-F238E27FC236}">
                <a16:creationId xmlns:a16="http://schemas.microsoft.com/office/drawing/2014/main" id="{AA6935EC-ACA1-DE90-7C66-FDCE72C97C95}"/>
              </a:ext>
            </a:extLst>
          </p:cNvPr>
          <p:cNvCxnSpPr>
            <a:cxnSpLocks/>
          </p:cNvCxnSpPr>
          <p:nvPr/>
        </p:nvCxnSpPr>
        <p:spPr>
          <a:xfrm flipV="1">
            <a:off x="5244713" y="3692661"/>
            <a:ext cx="2003228" cy="709966"/>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23" name="Metin kutusu 222">
            <a:extLst>
              <a:ext uri="{FF2B5EF4-FFF2-40B4-BE49-F238E27FC236}">
                <a16:creationId xmlns:a16="http://schemas.microsoft.com/office/drawing/2014/main" id="{94430129-D3F3-89D5-515A-E9D2EF4D9DCA}"/>
              </a:ext>
            </a:extLst>
          </p:cNvPr>
          <p:cNvSpPr txBox="1"/>
          <p:nvPr/>
        </p:nvSpPr>
        <p:spPr>
          <a:xfrm>
            <a:off x="3153227" y="3936215"/>
            <a:ext cx="1116374"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kern="0" dirty="0" err="1">
                <a:solidFill>
                  <a:srgbClr val="606372"/>
                </a:solidFill>
                <a:latin typeface="Times New Roman" panose="02020603050405020304" pitchFamily="18" charset="0"/>
                <a:cs typeface="Times New Roman" panose="02020603050405020304" pitchFamily="18" charset="0"/>
              </a:rPr>
              <a:t>Any</a:t>
            </a:r>
            <a:r>
              <a:rPr lang="tr-TR" sz="1600" kern="0" dirty="0">
                <a:solidFill>
                  <a:srgbClr val="606372"/>
                </a:solidFill>
                <a:latin typeface="Times New Roman" panose="02020603050405020304" pitchFamily="18" charset="0"/>
                <a:cs typeface="Times New Roman" panose="02020603050405020304" pitchFamily="18" charset="0"/>
              </a:rPr>
              <a:t> point is in the kernel.</a:t>
            </a:r>
            <a:endParaRPr kumimoji="0" lang="tr-TR" sz="1600" b="0" u="none" strike="noStrike" kern="0" cap="none" spc="0" normalizeH="0" baseline="0" noProof="0" dirty="0">
              <a:ln>
                <a:noFill/>
              </a:ln>
              <a:solidFill>
                <a:srgbClr val="606372"/>
              </a:solidFill>
              <a:effectLst/>
              <a:uLnTx/>
              <a:uFillTx/>
              <a:latin typeface="Times New Roman" panose="02020603050405020304" pitchFamily="18" charset="0"/>
              <a:cs typeface="Times New Roman" panose="02020603050405020304" pitchFamily="18" charset="0"/>
            </a:endParaRPr>
          </a:p>
        </p:txBody>
      </p:sp>
      <p:cxnSp>
        <p:nvCxnSpPr>
          <p:cNvPr id="230" name="Düz Ok Bağlayıcısı 229">
            <a:extLst>
              <a:ext uri="{FF2B5EF4-FFF2-40B4-BE49-F238E27FC236}">
                <a16:creationId xmlns:a16="http://schemas.microsoft.com/office/drawing/2014/main" id="{FAF2159C-D933-8E75-EA39-718BF833D4D9}"/>
              </a:ext>
            </a:extLst>
          </p:cNvPr>
          <p:cNvCxnSpPr>
            <a:cxnSpLocks/>
          </p:cNvCxnSpPr>
          <p:nvPr/>
        </p:nvCxnSpPr>
        <p:spPr>
          <a:xfrm flipV="1">
            <a:off x="1813027" y="3302487"/>
            <a:ext cx="2057498" cy="248214"/>
          </a:xfrm>
          <a:prstGeom prst="straightConnector1">
            <a:avLst/>
          </a:prstGeom>
          <a:ln>
            <a:solidFill>
              <a:schemeClr val="bg2">
                <a:lumMod val="75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19219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530DBA-87EB-DFAF-D851-EB3BF25E7879}"/>
              </a:ext>
            </a:extLst>
          </p:cNvPr>
          <p:cNvSpPr>
            <a:spLocks noGrp="1"/>
          </p:cNvSpPr>
          <p:nvPr>
            <p:ph type="title"/>
          </p:nvPr>
        </p:nvSpPr>
        <p:spPr/>
        <p:txBody>
          <a:bodyPr/>
          <a:lstStyle/>
          <a:p>
            <a:r>
              <a:rPr lang="tr-TR" b="1" dirty="0" err="1">
                <a:solidFill>
                  <a:schemeClr val="tx2">
                    <a:lumMod val="75000"/>
                    <a:lumOff val="25000"/>
                  </a:schemeClr>
                </a:solidFill>
                <a:cs typeface="Times New Roman" panose="02020603050405020304" pitchFamily="18" charset="0"/>
              </a:rPr>
              <a:t>Method</a:t>
            </a:r>
            <a:endParaRPr lang="tr-TR" dirty="0">
              <a:cs typeface="Times New Roman" panose="02020603050405020304" pitchFamily="18" charset="0"/>
            </a:endParaRPr>
          </a:p>
        </p:txBody>
      </p:sp>
      <p:sp>
        <p:nvSpPr>
          <p:cNvPr id="3" name="İçerik Yer Tutucusu 2">
            <a:extLst>
              <a:ext uri="{FF2B5EF4-FFF2-40B4-BE49-F238E27FC236}">
                <a16:creationId xmlns:a16="http://schemas.microsoft.com/office/drawing/2014/main" id="{79B0EC4A-F983-EB76-05FE-797E1A4294B9}"/>
              </a:ext>
            </a:extLst>
          </p:cNvPr>
          <p:cNvSpPr>
            <a:spLocks noGrp="1"/>
          </p:cNvSpPr>
          <p:nvPr>
            <p:ph sz="half" idx="1"/>
          </p:nvPr>
        </p:nvSpPr>
        <p:spPr>
          <a:xfrm>
            <a:off x="838201" y="1825625"/>
            <a:ext cx="3641034" cy="4351338"/>
          </a:xfrm>
        </p:spPr>
        <p:txBody>
          <a:bodyPr>
            <a:normAutofit/>
          </a:bodyPr>
          <a:lstStyle/>
          <a:p>
            <a:pPr algn="just"/>
            <a:r>
              <a:rPr lang="tr-TR" sz="1800" dirty="0" err="1">
                <a:latin typeface="Times New Roman" panose="02020603050405020304" pitchFamily="18" charset="0"/>
                <a:cs typeface="Times New Roman" panose="02020603050405020304" pitchFamily="18" charset="0"/>
              </a:rPr>
              <a:t>If</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there</a:t>
            </a:r>
            <a:r>
              <a:rPr lang="tr-TR" sz="1800" dirty="0">
                <a:latin typeface="Times New Roman" panose="02020603050405020304" pitchFamily="18" charset="0"/>
                <a:cs typeface="Times New Roman" panose="02020603050405020304" pitchFamily="18" charset="0"/>
              </a:rPr>
              <a:t> are   &gt; 3 </a:t>
            </a:r>
            <a:r>
              <a:rPr lang="tr-TR" sz="1800" dirty="0" err="1">
                <a:latin typeface="Times New Roman" panose="02020603050405020304" pitchFamily="18" charset="0"/>
                <a:cs typeface="Times New Roman" panose="02020603050405020304" pitchFamily="18" charset="0"/>
              </a:rPr>
              <a:t>generators</a:t>
            </a:r>
            <a:r>
              <a:rPr lang="tr-TR" sz="1800" dirty="0">
                <a:latin typeface="Times New Roman" panose="02020603050405020304" pitchFamily="18" charset="0"/>
                <a:cs typeface="Times New Roman" panose="02020603050405020304" pitchFamily="18" charset="0"/>
              </a:rPr>
              <a:t>:</a:t>
            </a:r>
          </a:p>
          <a:p>
            <a:pPr algn="just"/>
            <a:endParaRPr lang="tr-TR" sz="1800" dirty="0">
              <a:latin typeface="Times New Roman" panose="02020603050405020304" pitchFamily="18" charset="0"/>
              <a:cs typeface="Times New Roman" panose="02020603050405020304" pitchFamily="18" charset="0"/>
            </a:endParaRPr>
          </a:p>
          <a:p>
            <a:pPr marL="447675" lvl="1" indent="-266700" algn="just">
              <a:buFont typeface="Wingdings" panose="05000000000000000000" pitchFamily="2" charset="2"/>
              <a:buChar char="Ø"/>
            </a:pPr>
            <a:r>
              <a:rPr lang="tr-TR" sz="1800" dirty="0">
                <a:latin typeface="Times New Roman" panose="02020603050405020304" pitchFamily="18" charset="0"/>
                <a:cs typeface="Times New Roman" panose="02020603050405020304" pitchFamily="18" charset="0"/>
              </a:rPr>
              <a:t>For each </a:t>
            </a:r>
            <a:r>
              <a:rPr lang="tr-TR" sz="1800" dirty="0" err="1">
                <a:latin typeface="Times New Roman" panose="02020603050405020304" pitchFamily="18" charset="0"/>
                <a:cs typeface="Times New Roman" panose="02020603050405020304" pitchFamily="18" charset="0"/>
              </a:rPr>
              <a:t>candidate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pair</a:t>
            </a:r>
            <a:r>
              <a:rPr lang="tr-TR" sz="1800" dirty="0">
                <a:latin typeface="Times New Roman" panose="02020603050405020304" pitchFamily="18" charset="0"/>
                <a:cs typeface="Times New Roman" panose="02020603050405020304" pitchFamily="18" charset="0"/>
              </a:rPr>
              <a:t> of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BASE</a:t>
            </a:r>
            <a:r>
              <a:rPr lang="tr-TR" sz="1800" dirty="0">
                <a:latin typeface="Times New Roman" panose="02020603050405020304" pitchFamily="18" charset="0"/>
                <a:cs typeface="Times New Roman" panose="02020603050405020304" pitchFamily="18" charset="0"/>
              </a:rPr>
              <a:t> and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SIDE</a:t>
            </a:r>
            <a:r>
              <a:rPr lang="tr-TR" sz="1800" dirty="0">
                <a:latin typeface="Times New Roman" panose="02020603050405020304" pitchFamily="18" charset="0"/>
                <a:cs typeface="Times New Roman" panose="02020603050405020304" pitchFamily="18" charset="0"/>
              </a:rPr>
              <a:t>: </a:t>
            </a:r>
          </a:p>
          <a:p>
            <a:pPr marL="714375" lvl="2" indent="-171450" algn="just">
              <a:buFont typeface="Wingdings" panose="05000000000000000000" pitchFamily="2" charset="2"/>
              <a:buChar char="§"/>
            </a:pPr>
            <a:r>
              <a:rPr lang="tr-TR" sz="1800" dirty="0" err="1">
                <a:latin typeface="Times New Roman" panose="02020603050405020304" pitchFamily="18" charset="0"/>
                <a:cs typeface="Times New Roman" panose="02020603050405020304" pitchFamily="18" charset="0"/>
              </a:rPr>
              <a:t>Use</a:t>
            </a:r>
            <a:r>
              <a:rPr lang="tr-TR" sz="1800" dirty="0">
                <a:latin typeface="Times New Roman" panose="02020603050405020304" pitchFamily="18" charset="0"/>
                <a:cs typeface="Times New Roman" panose="02020603050405020304" pitchFamily="18" charset="0"/>
              </a:rPr>
              <a:t> two test points on  </a:t>
            </a:r>
            <a:r>
              <a:rPr lang="tr-TR" sz="1800" dirty="0" err="1">
                <a:latin typeface="Times New Roman" panose="02020603050405020304" pitchFamily="18" charset="0"/>
                <a:cs typeface="Times New Roman" panose="02020603050405020304" pitchFamily="18" charset="0"/>
              </a:rPr>
              <a:t>their</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common</a:t>
            </a:r>
            <a:r>
              <a:rPr lang="tr-TR" sz="1800" dirty="0">
                <a:latin typeface="Times New Roman" panose="02020603050405020304" pitchFamily="18" charset="0"/>
                <a:cs typeface="Times New Roman" panose="02020603050405020304" pitchFamily="18" charset="0"/>
              </a:rPr>
              <a:t> line, </a:t>
            </a:r>
            <a:r>
              <a:rPr lang="tr-TR" sz="1800" dirty="0" err="1">
                <a:latin typeface="Times New Roman" panose="02020603050405020304" pitchFamily="18" charset="0"/>
                <a:cs typeface="Times New Roman" panose="02020603050405020304" pitchFamily="18" charset="0"/>
              </a:rPr>
              <a:t>one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per</a:t>
            </a:r>
            <a:r>
              <a:rPr lang="tr-TR" sz="1800" dirty="0">
                <a:latin typeface="Times New Roman" panose="02020603050405020304" pitchFamily="18" charset="0"/>
                <a:cs typeface="Times New Roman" panose="02020603050405020304" pitchFamily="18" charset="0"/>
              </a:rPr>
              <a:t> each </a:t>
            </a:r>
            <a:r>
              <a:rPr lang="tr-TR" sz="1800" dirty="0" err="1">
                <a:latin typeface="Times New Roman" panose="02020603050405020304" pitchFamily="18" charset="0"/>
                <a:cs typeface="Times New Roman" panose="02020603050405020304" pitchFamily="18" charset="0"/>
              </a:rPr>
              <a:t>side</a:t>
            </a:r>
            <a:r>
              <a:rPr lang="tr-TR" sz="1800" dirty="0">
                <a:latin typeface="Times New Roman" panose="02020603050405020304" pitchFamily="18" charset="0"/>
                <a:cs typeface="Times New Roman" panose="02020603050405020304" pitchFamily="18" charset="0"/>
              </a:rPr>
              <a:t> of the vertex.</a:t>
            </a:r>
          </a:p>
          <a:p>
            <a:pPr marL="714375" lvl="2" indent="-171450" algn="just">
              <a:buFont typeface="Wingdings" panose="05000000000000000000" pitchFamily="2" charset="2"/>
              <a:buChar char="§"/>
            </a:pP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BASE</a:t>
            </a:r>
            <a:r>
              <a:rPr lang="tr-TR" sz="1800" dirty="0">
                <a:latin typeface="Times New Roman" panose="02020603050405020304" pitchFamily="18" charset="0"/>
                <a:cs typeface="Times New Roman" panose="02020603050405020304" pitchFamily="18" charset="0"/>
              </a:rPr>
              <a:t> and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SIDE</a:t>
            </a:r>
            <a:r>
              <a:rPr lang="tr-TR" sz="1800" dirty="0">
                <a:latin typeface="Times New Roman" panose="02020603050405020304" pitchFamily="18" charset="0"/>
                <a:cs typeface="Times New Roman" panose="02020603050405020304" pitchFamily="18" charset="0"/>
              </a:rPr>
              <a:t> are </a:t>
            </a:r>
            <a:r>
              <a:rPr lang="tr-TR" sz="1800" dirty="0" err="1">
                <a:latin typeface="Times New Roman" panose="02020603050405020304" pitchFamily="18" charset="0"/>
                <a:cs typeface="Times New Roman" panose="02020603050405020304" pitchFamily="18" charset="0"/>
              </a:rPr>
              <a:t>valid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if</a:t>
            </a:r>
            <a:r>
              <a:rPr lang="tr-TR" sz="1800" dirty="0">
                <a:latin typeface="Times New Roman" panose="02020603050405020304" pitchFamily="18" charset="0"/>
                <a:cs typeface="Times New Roman" panose="02020603050405020304" pitchFamily="18" charset="0"/>
              </a:rPr>
              <a:t> at </a:t>
            </a:r>
            <a:r>
              <a:rPr lang="tr-TR" sz="1800" dirty="0" err="1">
                <a:latin typeface="Times New Roman" panose="02020603050405020304" pitchFamily="18" charset="0"/>
                <a:cs typeface="Times New Roman" panose="02020603050405020304" pitchFamily="18" charset="0"/>
              </a:rPr>
              <a:t>least</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one</a:t>
            </a:r>
            <a:r>
              <a:rPr lang="tr-TR" sz="1800" dirty="0">
                <a:latin typeface="Times New Roman" panose="02020603050405020304" pitchFamily="18" charset="0"/>
                <a:cs typeface="Times New Roman" panose="02020603050405020304" pitchFamily="18" charset="0"/>
              </a:rPr>
              <a:t> of the two points </a:t>
            </a:r>
            <a:r>
              <a:rPr lang="tr-TR" sz="1800" dirty="0" err="1">
                <a:latin typeface="Times New Roman" panose="02020603050405020304" pitchFamily="18" charset="0"/>
                <a:cs typeface="Times New Roman" panose="02020603050405020304" pitchFamily="18" charset="0"/>
              </a:rPr>
              <a:t>should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fall</a:t>
            </a:r>
            <a:r>
              <a:rPr lang="tr-TR" sz="1800" dirty="0">
                <a:latin typeface="Times New Roman" panose="02020603050405020304" pitchFamily="18" charset="0"/>
                <a:cs typeface="Times New Roman" panose="02020603050405020304" pitchFamily="18" charset="0"/>
              </a:rPr>
              <a:t> to the front </a:t>
            </a:r>
            <a:r>
              <a:rPr lang="tr-TR" sz="1800" dirty="0" err="1">
                <a:latin typeface="Times New Roman" panose="02020603050405020304" pitchFamily="18" charset="0"/>
                <a:cs typeface="Times New Roman" panose="02020603050405020304" pitchFamily="18" charset="0"/>
              </a:rPr>
              <a:t>side</a:t>
            </a:r>
            <a:r>
              <a:rPr lang="tr-TR" sz="1800" dirty="0">
                <a:latin typeface="Times New Roman" panose="02020603050405020304" pitchFamily="18" charset="0"/>
                <a:cs typeface="Times New Roman" panose="02020603050405020304" pitchFamily="18" charset="0"/>
              </a:rPr>
              <a:t> of each </a:t>
            </a:r>
            <a:r>
              <a:rPr lang="tr-TR" sz="1800" dirty="0" err="1">
                <a:latin typeface="Times New Roman" panose="02020603050405020304" pitchFamily="18" charset="0"/>
                <a:cs typeface="Times New Roman" panose="02020603050405020304" pitchFamily="18" charset="0"/>
              </a:rPr>
              <a:t>other</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generator</a:t>
            </a:r>
            <a:r>
              <a:rPr lang="tr-TR" sz="1800" dirty="0">
                <a:latin typeface="Times New Roman" panose="02020603050405020304" pitchFamily="18" charset="0"/>
                <a:cs typeface="Times New Roman" panose="02020603050405020304" pitchFamily="18" charset="0"/>
              </a:rPr>
              <a:t>. </a:t>
            </a:r>
          </a:p>
          <a:p>
            <a:pPr marL="714375" lvl="2" indent="-171450" algn="just">
              <a:buFont typeface="Wingdings" panose="05000000000000000000" pitchFamily="2" charset="2"/>
              <a:buChar char="§"/>
            </a:pPr>
            <a:r>
              <a:rPr lang="tr-TR" sz="1800" dirty="0">
                <a:latin typeface="Times New Roman" panose="02020603050405020304" pitchFamily="18" charset="0"/>
                <a:cs typeface="Times New Roman" panose="02020603050405020304" pitchFamily="18" charset="0"/>
              </a:rPr>
              <a:t>Choose </a:t>
            </a:r>
            <a:r>
              <a:rPr lang="tr-TR" sz="1800" i="1" dirty="0">
                <a:latin typeface="Times New Roman" panose="02020603050405020304" pitchFamily="18" charset="0"/>
                <a:cs typeface="Times New Roman" panose="02020603050405020304" pitchFamily="18" charset="0"/>
              </a:rPr>
              <a:t>F</a:t>
            </a:r>
            <a:r>
              <a:rPr lang="tr-TR" sz="1800" i="1" baseline="-25000" dirty="0">
                <a:latin typeface="Times New Roman" panose="02020603050405020304" pitchFamily="18" charset="0"/>
                <a:cs typeface="Times New Roman" panose="02020603050405020304" pitchFamily="18" charset="0"/>
              </a:rPr>
              <a:t>BACK</a:t>
            </a:r>
            <a:r>
              <a:rPr lang="en-US" sz="1800" dirty="0">
                <a:latin typeface="Times New Roman" panose="02020603050405020304" pitchFamily="18" charset="0"/>
                <a:cs typeface="Times New Roman" panose="02020603050405020304" pitchFamily="18" charset="0"/>
              </a:rPr>
              <a:t> among from the other generator</a:t>
            </a:r>
            <a:r>
              <a:rPr lang="tr-TR" sz="1800" dirty="0">
                <a:latin typeface="Times New Roman" panose="02020603050405020304" pitchFamily="18" charset="0"/>
                <a:cs typeface="Times New Roman" panose="02020603050405020304" pitchFamily="18" charset="0"/>
              </a:rPr>
              <a:t>s</a:t>
            </a:r>
            <a:r>
              <a:rPr lang="en-US" sz="1800" dirty="0">
                <a:latin typeface="Times New Roman" panose="02020603050405020304" pitchFamily="18" charset="0"/>
                <a:cs typeface="Times New Roman" panose="02020603050405020304" pitchFamily="18" charset="0"/>
              </a:rPr>
              <a:t> which</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separate</a:t>
            </a:r>
            <a:r>
              <a:rPr lang="tr-TR" sz="1800" dirty="0">
                <a:latin typeface="Times New Roman" panose="02020603050405020304" pitchFamily="18" charset="0"/>
                <a:cs typeface="Times New Roman" panose="02020603050405020304" pitchFamily="18" charset="0"/>
              </a:rPr>
              <a:t> the test points to the </a:t>
            </a:r>
            <a:r>
              <a:rPr lang="tr-TR" sz="1800" dirty="0" err="1">
                <a:latin typeface="Times New Roman" panose="02020603050405020304" pitchFamily="18" charset="0"/>
                <a:cs typeface="Times New Roman" panose="02020603050405020304" pitchFamily="18" charset="0"/>
              </a:rPr>
              <a:t>different</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sides</a:t>
            </a:r>
            <a:r>
              <a:rPr lang="tr-TR" sz="1800" dirty="0">
                <a:latin typeface="Times New Roman" panose="02020603050405020304" pitchFamily="18" charset="0"/>
                <a:cs typeface="Times New Roman" panose="02020603050405020304" pitchFamily="18" charset="0"/>
              </a:rPr>
              <a:t>.</a:t>
            </a:r>
          </a:p>
          <a:p>
            <a:pPr marL="0" indent="0" algn="just">
              <a:buNone/>
            </a:pPr>
            <a:endParaRPr lang="tr-TR" sz="1800" dirty="0">
              <a:latin typeface="Times New Roman" panose="02020603050405020304" pitchFamily="18" charset="0"/>
              <a:cs typeface="Times New Roman" panose="02020603050405020304" pitchFamily="18" charset="0"/>
            </a:endParaRPr>
          </a:p>
        </p:txBody>
      </p:sp>
      <p:grpSp>
        <p:nvGrpSpPr>
          <p:cNvPr id="96" name="Grup 95">
            <a:extLst>
              <a:ext uri="{FF2B5EF4-FFF2-40B4-BE49-F238E27FC236}">
                <a16:creationId xmlns:a16="http://schemas.microsoft.com/office/drawing/2014/main" id="{89873DB4-8547-58FB-84C8-38913A195613}"/>
              </a:ext>
            </a:extLst>
          </p:cNvPr>
          <p:cNvGrpSpPr/>
          <p:nvPr/>
        </p:nvGrpSpPr>
        <p:grpSpPr>
          <a:xfrm>
            <a:off x="4839845" y="1825625"/>
            <a:ext cx="6306731" cy="3606800"/>
            <a:chOff x="4839845" y="1825625"/>
            <a:chExt cx="6306731" cy="3606800"/>
          </a:xfrm>
        </p:grpSpPr>
        <p:grpSp>
          <p:nvGrpSpPr>
            <p:cNvPr id="94" name="Grup 93">
              <a:extLst>
                <a:ext uri="{FF2B5EF4-FFF2-40B4-BE49-F238E27FC236}">
                  <a16:creationId xmlns:a16="http://schemas.microsoft.com/office/drawing/2014/main" id="{6C061A2E-C42B-9A6E-AB16-FCB23109ECFC}"/>
                </a:ext>
              </a:extLst>
            </p:cNvPr>
            <p:cNvGrpSpPr/>
            <p:nvPr/>
          </p:nvGrpSpPr>
          <p:grpSpPr>
            <a:xfrm>
              <a:off x="4839845" y="1852290"/>
              <a:ext cx="3056147" cy="3134154"/>
              <a:chOff x="4163324" y="1846099"/>
              <a:chExt cx="3056147" cy="3134154"/>
            </a:xfrm>
          </p:grpSpPr>
          <p:cxnSp>
            <p:nvCxnSpPr>
              <p:cNvPr id="6" name="Düz Bağlayıcı 5">
                <a:extLst>
                  <a:ext uri="{FF2B5EF4-FFF2-40B4-BE49-F238E27FC236}">
                    <a16:creationId xmlns:a16="http://schemas.microsoft.com/office/drawing/2014/main" id="{C0B7A21B-D8C6-F5B5-3BF6-E45DA9090340}"/>
                  </a:ext>
                </a:extLst>
              </p:cNvPr>
              <p:cNvCxnSpPr>
                <a:cxnSpLocks/>
              </p:cNvCxnSpPr>
              <p:nvPr/>
            </p:nvCxnSpPr>
            <p:spPr>
              <a:xfrm flipH="1" flipV="1">
                <a:off x="4179789" y="3905340"/>
                <a:ext cx="195990" cy="83116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E404878F-B6CC-F446-0EC3-0B5FCA241E6F}"/>
                  </a:ext>
                </a:extLst>
              </p:cNvPr>
              <p:cNvCxnSpPr>
                <a:cxnSpLocks/>
              </p:cNvCxnSpPr>
              <p:nvPr/>
            </p:nvCxnSpPr>
            <p:spPr>
              <a:xfrm flipH="1" flipV="1">
                <a:off x="4199588" y="2028675"/>
                <a:ext cx="52399" cy="186835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Düz Bağlayıcı 7">
                <a:extLst>
                  <a:ext uri="{FF2B5EF4-FFF2-40B4-BE49-F238E27FC236}">
                    <a16:creationId xmlns:a16="http://schemas.microsoft.com/office/drawing/2014/main" id="{B6CAE1CF-D5D9-B774-4134-2F2626CE76BA}"/>
                  </a:ext>
                </a:extLst>
              </p:cNvPr>
              <p:cNvCxnSpPr>
                <a:cxnSpLocks/>
              </p:cNvCxnSpPr>
              <p:nvPr/>
            </p:nvCxnSpPr>
            <p:spPr>
              <a:xfrm flipH="1" flipV="1">
                <a:off x="4642417" y="2699288"/>
                <a:ext cx="75540" cy="18916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Düz Bağlayıcı 8">
                <a:extLst>
                  <a:ext uri="{FF2B5EF4-FFF2-40B4-BE49-F238E27FC236}">
                    <a16:creationId xmlns:a16="http://schemas.microsoft.com/office/drawing/2014/main" id="{1B59406E-22B9-08BE-F7C8-9FBB1ABD96A8}"/>
                  </a:ext>
                </a:extLst>
              </p:cNvPr>
              <p:cNvCxnSpPr>
                <a:cxnSpLocks/>
              </p:cNvCxnSpPr>
              <p:nvPr/>
            </p:nvCxnSpPr>
            <p:spPr>
              <a:xfrm flipH="1" flipV="1">
                <a:off x="4376545" y="2352216"/>
                <a:ext cx="83567" cy="192099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Düz Bağlayıcı 9">
                <a:extLst>
                  <a:ext uri="{FF2B5EF4-FFF2-40B4-BE49-F238E27FC236}">
                    <a16:creationId xmlns:a16="http://schemas.microsoft.com/office/drawing/2014/main" id="{9A915CD7-972E-CC68-0038-99BCA5E92F83}"/>
                  </a:ext>
                </a:extLst>
              </p:cNvPr>
              <p:cNvCxnSpPr>
                <a:cxnSpLocks/>
              </p:cNvCxnSpPr>
              <p:nvPr/>
            </p:nvCxnSpPr>
            <p:spPr>
              <a:xfrm flipV="1">
                <a:off x="4199588" y="1846099"/>
                <a:ext cx="1434575" cy="18257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Düz Bağlayıcı 10">
                <a:extLst>
                  <a:ext uri="{FF2B5EF4-FFF2-40B4-BE49-F238E27FC236}">
                    <a16:creationId xmlns:a16="http://schemas.microsoft.com/office/drawing/2014/main" id="{BF8DB69D-DE82-7F5A-5B30-24A979DB94D9}"/>
                  </a:ext>
                </a:extLst>
              </p:cNvPr>
              <p:cNvCxnSpPr>
                <a:cxnSpLocks/>
              </p:cNvCxnSpPr>
              <p:nvPr/>
            </p:nvCxnSpPr>
            <p:spPr>
              <a:xfrm flipV="1">
                <a:off x="4634938" y="1851914"/>
                <a:ext cx="999224" cy="85987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id="{A8FC1596-B783-C057-CF02-795558CE153B}"/>
                  </a:ext>
                </a:extLst>
              </p:cNvPr>
              <p:cNvCxnSpPr>
                <a:cxnSpLocks/>
              </p:cNvCxnSpPr>
              <p:nvPr/>
            </p:nvCxnSpPr>
            <p:spPr>
              <a:xfrm flipV="1">
                <a:off x="4370033" y="1851914"/>
                <a:ext cx="1243098" cy="51859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id="{34E5288C-A013-BB03-C398-4BFF55B7F61A}"/>
                  </a:ext>
                </a:extLst>
              </p:cNvPr>
              <p:cNvCxnSpPr>
                <a:cxnSpLocks/>
              </p:cNvCxnSpPr>
              <p:nvPr/>
            </p:nvCxnSpPr>
            <p:spPr>
              <a:xfrm flipH="1" flipV="1">
                <a:off x="5630216" y="1862940"/>
                <a:ext cx="77588" cy="186045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id="{5C581699-C8A2-1201-A25B-7436753A9D83}"/>
                  </a:ext>
                </a:extLst>
              </p:cNvPr>
              <p:cNvCxnSpPr>
                <a:cxnSpLocks/>
              </p:cNvCxnSpPr>
              <p:nvPr/>
            </p:nvCxnSpPr>
            <p:spPr>
              <a:xfrm flipH="1" flipV="1">
                <a:off x="6967544" y="3870710"/>
                <a:ext cx="242495" cy="8657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Düz Bağlayıcı 14">
                <a:extLst>
                  <a:ext uri="{FF2B5EF4-FFF2-40B4-BE49-F238E27FC236}">
                    <a16:creationId xmlns:a16="http://schemas.microsoft.com/office/drawing/2014/main" id="{D5CA86E4-24DD-D340-B8BD-8CEE53360505}"/>
                  </a:ext>
                </a:extLst>
              </p:cNvPr>
              <p:cNvCxnSpPr>
                <a:cxnSpLocks/>
              </p:cNvCxnSpPr>
              <p:nvPr/>
            </p:nvCxnSpPr>
            <p:spPr>
              <a:xfrm flipH="1">
                <a:off x="4372393" y="4736503"/>
                <a:ext cx="284707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Düz Bağlayıcı 15">
                <a:extLst>
                  <a:ext uri="{FF2B5EF4-FFF2-40B4-BE49-F238E27FC236}">
                    <a16:creationId xmlns:a16="http://schemas.microsoft.com/office/drawing/2014/main" id="{817E47E3-363E-00CF-7625-D21FC86A09CB}"/>
                  </a:ext>
                </a:extLst>
              </p:cNvPr>
              <p:cNvCxnSpPr>
                <a:cxnSpLocks/>
              </p:cNvCxnSpPr>
              <p:nvPr/>
            </p:nvCxnSpPr>
            <p:spPr>
              <a:xfrm flipV="1">
                <a:off x="4714186" y="4199166"/>
                <a:ext cx="441582" cy="39179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Düz Bağlayıcı 16">
                <a:extLst>
                  <a:ext uri="{FF2B5EF4-FFF2-40B4-BE49-F238E27FC236}">
                    <a16:creationId xmlns:a16="http://schemas.microsoft.com/office/drawing/2014/main" id="{77CCDF81-9CA0-1070-003F-A53AA4AFF606}"/>
                  </a:ext>
                </a:extLst>
              </p:cNvPr>
              <p:cNvCxnSpPr>
                <a:cxnSpLocks/>
              </p:cNvCxnSpPr>
              <p:nvPr/>
            </p:nvCxnSpPr>
            <p:spPr>
              <a:xfrm flipV="1">
                <a:off x="4451271" y="4158174"/>
                <a:ext cx="251601" cy="11503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04AF4D8B-CD1B-3235-B47D-2EF8C5F80905}"/>
                  </a:ext>
                </a:extLst>
              </p:cNvPr>
              <p:cNvCxnSpPr>
                <a:cxnSpLocks/>
              </p:cNvCxnSpPr>
              <p:nvPr/>
            </p:nvCxnSpPr>
            <p:spPr>
              <a:xfrm flipV="1">
                <a:off x="4163324" y="3854017"/>
                <a:ext cx="283563" cy="4910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Düz Bağlayıcı 18">
                <a:extLst>
                  <a:ext uri="{FF2B5EF4-FFF2-40B4-BE49-F238E27FC236}">
                    <a16:creationId xmlns:a16="http://schemas.microsoft.com/office/drawing/2014/main" id="{607AC55A-7F68-FE90-4129-B997FF78D424}"/>
                  </a:ext>
                </a:extLst>
              </p:cNvPr>
              <p:cNvCxnSpPr>
                <a:cxnSpLocks/>
              </p:cNvCxnSpPr>
              <p:nvPr/>
            </p:nvCxnSpPr>
            <p:spPr>
              <a:xfrm>
                <a:off x="6651108" y="3765394"/>
                <a:ext cx="328595" cy="11125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id="{F0F0E150-21B5-FF16-3603-E240258FCCF5}"/>
                  </a:ext>
                </a:extLst>
              </p:cNvPr>
              <p:cNvCxnSpPr>
                <a:cxnSpLocks/>
              </p:cNvCxnSpPr>
              <p:nvPr/>
            </p:nvCxnSpPr>
            <p:spPr>
              <a:xfrm>
                <a:off x="5625229" y="1846099"/>
                <a:ext cx="1042466" cy="84041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Düz Bağlayıcı 20">
                <a:extLst>
                  <a:ext uri="{FF2B5EF4-FFF2-40B4-BE49-F238E27FC236}">
                    <a16:creationId xmlns:a16="http://schemas.microsoft.com/office/drawing/2014/main" id="{EB3AB2E6-BA20-A3AC-A021-408805C238FC}"/>
                  </a:ext>
                </a:extLst>
              </p:cNvPr>
              <p:cNvCxnSpPr>
                <a:cxnSpLocks/>
              </p:cNvCxnSpPr>
              <p:nvPr/>
            </p:nvCxnSpPr>
            <p:spPr>
              <a:xfrm>
                <a:off x="6289542" y="4232402"/>
                <a:ext cx="371193" cy="31798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Düz Bağlayıcı 21">
                <a:extLst>
                  <a:ext uri="{FF2B5EF4-FFF2-40B4-BE49-F238E27FC236}">
                    <a16:creationId xmlns:a16="http://schemas.microsoft.com/office/drawing/2014/main" id="{6B45E8BA-6657-A940-C941-1A03F6B1A793}"/>
                  </a:ext>
                </a:extLst>
              </p:cNvPr>
              <p:cNvCxnSpPr>
                <a:cxnSpLocks/>
              </p:cNvCxnSpPr>
              <p:nvPr/>
            </p:nvCxnSpPr>
            <p:spPr>
              <a:xfrm flipV="1">
                <a:off x="6661201" y="2671890"/>
                <a:ext cx="0" cy="187849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Düz Ok Bağlayıcısı 22">
                <a:extLst>
                  <a:ext uri="{FF2B5EF4-FFF2-40B4-BE49-F238E27FC236}">
                    <a16:creationId xmlns:a16="http://schemas.microsoft.com/office/drawing/2014/main" id="{4404CE08-8590-6148-5D84-53AF78DE054B}"/>
                  </a:ext>
                </a:extLst>
              </p:cNvPr>
              <p:cNvCxnSpPr>
                <a:cxnSpLocks/>
              </p:cNvCxnSpPr>
              <p:nvPr/>
            </p:nvCxnSpPr>
            <p:spPr>
              <a:xfrm flipH="1">
                <a:off x="4848299" y="3718434"/>
                <a:ext cx="808109" cy="106210"/>
              </a:xfrm>
              <a:prstGeom prst="straightConnector1">
                <a:avLst/>
              </a:prstGeom>
              <a:ln w="254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a:extLst>
                  <a:ext uri="{FF2B5EF4-FFF2-40B4-BE49-F238E27FC236}">
                    <a16:creationId xmlns:a16="http://schemas.microsoft.com/office/drawing/2014/main" id="{F184667B-DE57-20DF-A299-A79DC26B0B01}"/>
                  </a:ext>
                </a:extLst>
              </p:cNvPr>
              <p:cNvCxnSpPr>
                <a:cxnSpLocks/>
              </p:cNvCxnSpPr>
              <p:nvPr/>
            </p:nvCxnSpPr>
            <p:spPr>
              <a:xfrm flipH="1">
                <a:off x="4934581" y="3728919"/>
                <a:ext cx="748606" cy="365350"/>
              </a:xfrm>
              <a:prstGeom prst="straightConnector1">
                <a:avLst/>
              </a:prstGeom>
              <a:ln w="254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a:extLst>
                  <a:ext uri="{FF2B5EF4-FFF2-40B4-BE49-F238E27FC236}">
                    <a16:creationId xmlns:a16="http://schemas.microsoft.com/office/drawing/2014/main" id="{A9DF133F-4A4B-9DA9-E85F-9837A6775122}"/>
                  </a:ext>
                </a:extLst>
              </p:cNvPr>
              <p:cNvCxnSpPr>
                <a:cxnSpLocks/>
              </p:cNvCxnSpPr>
              <p:nvPr/>
            </p:nvCxnSpPr>
            <p:spPr>
              <a:xfrm flipH="1">
                <a:off x="5088919" y="3738533"/>
                <a:ext cx="611465" cy="526306"/>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Düz Ok Bağlayıcısı 25">
                <a:extLst>
                  <a:ext uri="{FF2B5EF4-FFF2-40B4-BE49-F238E27FC236}">
                    <a16:creationId xmlns:a16="http://schemas.microsoft.com/office/drawing/2014/main" id="{3E989FF5-030B-1FA2-54DE-52A7BB397DE9}"/>
                  </a:ext>
                </a:extLst>
              </p:cNvPr>
              <p:cNvCxnSpPr>
                <a:cxnSpLocks/>
              </p:cNvCxnSpPr>
              <p:nvPr/>
            </p:nvCxnSpPr>
            <p:spPr>
              <a:xfrm flipH="1" flipV="1">
                <a:off x="5745888" y="3751024"/>
                <a:ext cx="543654" cy="481378"/>
              </a:xfrm>
              <a:prstGeom prst="straightConnector1">
                <a:avLst/>
              </a:prstGeom>
              <a:ln w="2540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Metin kutusu 26">
                <a:extLst>
                  <a:ext uri="{FF2B5EF4-FFF2-40B4-BE49-F238E27FC236}">
                    <a16:creationId xmlns:a16="http://schemas.microsoft.com/office/drawing/2014/main" id="{5DA88326-80BC-2F79-F746-DC01C4ADB546}"/>
                  </a:ext>
                </a:extLst>
              </p:cNvPr>
              <p:cNvSpPr txBox="1"/>
              <p:nvPr/>
            </p:nvSpPr>
            <p:spPr>
              <a:xfrm>
                <a:off x="6277045" y="2624899"/>
                <a:ext cx="662898" cy="542203"/>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0</a:t>
                </a:r>
              </a:p>
            </p:txBody>
          </p:sp>
          <p:sp>
            <p:nvSpPr>
              <p:cNvPr id="28" name="Metin kutusu 27">
                <a:extLst>
                  <a:ext uri="{FF2B5EF4-FFF2-40B4-BE49-F238E27FC236}">
                    <a16:creationId xmlns:a16="http://schemas.microsoft.com/office/drawing/2014/main" id="{B89974EC-2A38-D5BB-5F4F-18837104415C}"/>
                  </a:ext>
                </a:extLst>
              </p:cNvPr>
              <p:cNvSpPr txBox="1"/>
              <p:nvPr/>
            </p:nvSpPr>
            <p:spPr>
              <a:xfrm>
                <a:off x="5545863" y="4438050"/>
                <a:ext cx="662898" cy="542203"/>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1</a:t>
                </a:r>
              </a:p>
            </p:txBody>
          </p:sp>
          <p:sp>
            <p:nvSpPr>
              <p:cNvPr id="29" name="Metin kutusu 28">
                <a:extLst>
                  <a:ext uri="{FF2B5EF4-FFF2-40B4-BE49-F238E27FC236}">
                    <a16:creationId xmlns:a16="http://schemas.microsoft.com/office/drawing/2014/main" id="{D7E888C9-8FEA-F169-6AED-8458BB03603D}"/>
                  </a:ext>
                </a:extLst>
              </p:cNvPr>
              <p:cNvSpPr txBox="1"/>
              <p:nvPr/>
            </p:nvSpPr>
            <p:spPr>
              <a:xfrm>
                <a:off x="4252399" y="1949548"/>
                <a:ext cx="662898" cy="542203"/>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2</a:t>
                </a:r>
              </a:p>
            </p:txBody>
          </p:sp>
          <p:sp>
            <p:nvSpPr>
              <p:cNvPr id="30" name="Metin kutusu 29">
                <a:extLst>
                  <a:ext uri="{FF2B5EF4-FFF2-40B4-BE49-F238E27FC236}">
                    <a16:creationId xmlns:a16="http://schemas.microsoft.com/office/drawing/2014/main" id="{1A2A17A8-E5B9-4150-10A3-1BCD653A604E}"/>
                  </a:ext>
                </a:extLst>
              </p:cNvPr>
              <p:cNvSpPr txBox="1"/>
              <p:nvPr/>
            </p:nvSpPr>
            <p:spPr>
              <a:xfrm>
                <a:off x="4553316" y="2219638"/>
                <a:ext cx="662898" cy="542203"/>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3</a:t>
                </a:r>
              </a:p>
            </p:txBody>
          </p:sp>
          <p:sp>
            <p:nvSpPr>
              <p:cNvPr id="31" name="Metin kutusu 30">
                <a:extLst>
                  <a:ext uri="{FF2B5EF4-FFF2-40B4-BE49-F238E27FC236}">
                    <a16:creationId xmlns:a16="http://schemas.microsoft.com/office/drawing/2014/main" id="{9B465A77-7C90-1314-AC29-4497048B5C7B}"/>
                  </a:ext>
                </a:extLst>
              </p:cNvPr>
              <p:cNvSpPr txBox="1"/>
              <p:nvPr/>
            </p:nvSpPr>
            <p:spPr>
              <a:xfrm>
                <a:off x="4891258" y="2496666"/>
                <a:ext cx="662898" cy="542203"/>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4</a:t>
                </a:r>
              </a:p>
            </p:txBody>
          </p:sp>
          <p:sp>
            <p:nvSpPr>
              <p:cNvPr id="32" name="Metin kutusu 31">
                <a:extLst>
                  <a:ext uri="{FF2B5EF4-FFF2-40B4-BE49-F238E27FC236}">
                    <a16:creationId xmlns:a16="http://schemas.microsoft.com/office/drawing/2014/main" id="{3ED567F1-1283-3EDE-9F24-F6D7700EC184}"/>
                  </a:ext>
                </a:extLst>
              </p:cNvPr>
              <p:cNvSpPr txBox="1"/>
              <p:nvPr/>
            </p:nvSpPr>
            <p:spPr>
              <a:xfrm>
                <a:off x="4631292" y="3481057"/>
                <a:ext cx="662898" cy="542203"/>
              </a:xfrm>
              <a:prstGeom prst="rect">
                <a:avLst/>
              </a:prstGeom>
              <a:noFill/>
            </p:spPr>
            <p:txBody>
              <a:bodyPr wrap="square" rtlCol="0">
                <a:spAutoFit/>
              </a:bodyPr>
              <a:lstStyle/>
              <a:p>
                <a:r>
                  <a:rPr lang="tr-TR" b="1" i="1" dirty="0">
                    <a:solidFill>
                      <a:srgbClr val="C00000"/>
                    </a:solidFill>
                    <a:latin typeface="Times New Roman" panose="02020603050405020304" pitchFamily="18" charset="0"/>
                    <a:cs typeface="Times New Roman" panose="02020603050405020304" pitchFamily="18" charset="0"/>
                  </a:rPr>
                  <a:t>l</a:t>
                </a:r>
                <a:r>
                  <a:rPr lang="tr-TR" b="1" i="1" baseline="-25000" dirty="0">
                    <a:solidFill>
                      <a:srgbClr val="C00000"/>
                    </a:solidFill>
                    <a:latin typeface="Times New Roman" panose="02020603050405020304" pitchFamily="18" charset="0"/>
                    <a:cs typeface="Times New Roman" panose="02020603050405020304" pitchFamily="18" charset="0"/>
                  </a:rPr>
                  <a:t>1,2</a:t>
                </a:r>
              </a:p>
            </p:txBody>
          </p:sp>
          <p:sp>
            <p:nvSpPr>
              <p:cNvPr id="33" name="Metin kutusu 32">
                <a:extLst>
                  <a:ext uri="{FF2B5EF4-FFF2-40B4-BE49-F238E27FC236}">
                    <a16:creationId xmlns:a16="http://schemas.microsoft.com/office/drawing/2014/main" id="{E1924F81-BB6B-0B08-F4D4-A0CE901929FE}"/>
                  </a:ext>
                </a:extLst>
              </p:cNvPr>
              <p:cNvSpPr txBox="1"/>
              <p:nvPr/>
            </p:nvSpPr>
            <p:spPr>
              <a:xfrm>
                <a:off x="4648571" y="4027847"/>
                <a:ext cx="488384" cy="813304"/>
              </a:xfrm>
              <a:prstGeom prst="rect">
                <a:avLst/>
              </a:prstGeom>
              <a:noFill/>
            </p:spPr>
            <p:txBody>
              <a:bodyPr wrap="square" rtlCol="0">
                <a:spAutoFit/>
              </a:bodyPr>
              <a:lstStyle/>
              <a:p>
                <a:r>
                  <a:rPr lang="tr-TR" b="1" i="1" dirty="0">
                    <a:solidFill>
                      <a:srgbClr val="C00000"/>
                    </a:solidFill>
                    <a:latin typeface="Times New Roman" panose="02020603050405020304" pitchFamily="18" charset="0"/>
                    <a:cs typeface="Times New Roman" panose="02020603050405020304" pitchFamily="18" charset="0"/>
                  </a:rPr>
                  <a:t>l</a:t>
                </a:r>
                <a:r>
                  <a:rPr lang="tr-TR" b="1" i="1" baseline="-25000" dirty="0">
                    <a:solidFill>
                      <a:srgbClr val="C00000"/>
                    </a:solidFill>
                    <a:latin typeface="Times New Roman" panose="02020603050405020304" pitchFamily="18" charset="0"/>
                    <a:cs typeface="Times New Roman" panose="02020603050405020304" pitchFamily="18" charset="0"/>
                  </a:rPr>
                  <a:t>1,3</a:t>
                </a:r>
              </a:p>
            </p:txBody>
          </p:sp>
          <p:sp>
            <p:nvSpPr>
              <p:cNvPr id="34" name="Metin kutusu 33">
                <a:extLst>
                  <a:ext uri="{FF2B5EF4-FFF2-40B4-BE49-F238E27FC236}">
                    <a16:creationId xmlns:a16="http://schemas.microsoft.com/office/drawing/2014/main" id="{B2C1ED5D-0162-0783-6051-1B99AF39EE54}"/>
                  </a:ext>
                </a:extLst>
              </p:cNvPr>
              <p:cNvSpPr txBox="1"/>
              <p:nvPr/>
            </p:nvSpPr>
            <p:spPr>
              <a:xfrm>
                <a:off x="5039782" y="4264839"/>
                <a:ext cx="662898" cy="542203"/>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l</a:t>
                </a:r>
                <a:r>
                  <a:rPr lang="tr-TR" b="1" i="1" baseline="-25000" dirty="0">
                    <a:solidFill>
                      <a:schemeClr val="accent6"/>
                    </a:solidFill>
                    <a:latin typeface="Times New Roman" panose="02020603050405020304" pitchFamily="18" charset="0"/>
                    <a:cs typeface="Times New Roman" panose="02020603050405020304" pitchFamily="18" charset="0"/>
                  </a:rPr>
                  <a:t>1,4</a:t>
                </a:r>
              </a:p>
            </p:txBody>
          </p:sp>
          <p:cxnSp>
            <p:nvCxnSpPr>
              <p:cNvPr id="35" name="Düz Ok Bağlayıcısı 34">
                <a:extLst>
                  <a:ext uri="{FF2B5EF4-FFF2-40B4-BE49-F238E27FC236}">
                    <a16:creationId xmlns:a16="http://schemas.microsoft.com/office/drawing/2014/main" id="{45C12C31-ED12-CFBB-4E0F-4A1FC2D46F5C}"/>
                  </a:ext>
                </a:extLst>
              </p:cNvPr>
              <p:cNvCxnSpPr>
                <a:cxnSpLocks/>
              </p:cNvCxnSpPr>
              <p:nvPr/>
            </p:nvCxnSpPr>
            <p:spPr>
              <a:xfrm>
                <a:off x="4709801" y="3514125"/>
                <a:ext cx="193105"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Düz Ok Bağlayıcısı 35">
                <a:extLst>
                  <a:ext uri="{FF2B5EF4-FFF2-40B4-BE49-F238E27FC236}">
                    <a16:creationId xmlns:a16="http://schemas.microsoft.com/office/drawing/2014/main" id="{CDE647C4-76F7-B6AE-CD8B-AF8D073BEB9E}"/>
                  </a:ext>
                </a:extLst>
              </p:cNvPr>
              <p:cNvCxnSpPr>
                <a:cxnSpLocks/>
              </p:cNvCxnSpPr>
              <p:nvPr/>
            </p:nvCxnSpPr>
            <p:spPr>
              <a:xfrm>
                <a:off x="4739963" y="4062069"/>
                <a:ext cx="193104"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Düz Ok Bağlayıcısı 36">
                <a:extLst>
                  <a:ext uri="{FF2B5EF4-FFF2-40B4-BE49-F238E27FC236}">
                    <a16:creationId xmlns:a16="http://schemas.microsoft.com/office/drawing/2014/main" id="{57C00F3F-FD31-FCAB-71FE-49576C56C3AF}"/>
                  </a:ext>
                </a:extLst>
              </p:cNvPr>
              <p:cNvCxnSpPr>
                <a:cxnSpLocks/>
              </p:cNvCxnSpPr>
              <p:nvPr/>
            </p:nvCxnSpPr>
            <p:spPr>
              <a:xfrm>
                <a:off x="5145154" y="4319754"/>
                <a:ext cx="193104"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8" name="Metin kutusu 37">
                <a:extLst>
                  <a:ext uri="{FF2B5EF4-FFF2-40B4-BE49-F238E27FC236}">
                    <a16:creationId xmlns:a16="http://schemas.microsoft.com/office/drawing/2014/main" id="{57C5051C-2031-41A7-566E-3293FFAE7574}"/>
                  </a:ext>
                </a:extLst>
              </p:cNvPr>
              <p:cNvSpPr txBox="1"/>
              <p:nvPr/>
            </p:nvSpPr>
            <p:spPr>
              <a:xfrm>
                <a:off x="5628885" y="3440212"/>
                <a:ext cx="486333" cy="542203"/>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v</a:t>
                </a:r>
                <a:endParaRPr lang="tr-TR" b="1" i="1" baseline="-25000" dirty="0">
                  <a:solidFill>
                    <a:schemeClr val="accent1"/>
                  </a:solidFill>
                  <a:latin typeface="Times New Roman" panose="02020603050405020304" pitchFamily="18" charset="0"/>
                  <a:cs typeface="Times New Roman" panose="02020603050405020304" pitchFamily="18" charset="0"/>
                </a:endParaRPr>
              </a:p>
            </p:txBody>
          </p:sp>
          <p:cxnSp>
            <p:nvCxnSpPr>
              <p:cNvPr id="39" name="Düz Ok Bağlayıcısı 38">
                <a:extLst>
                  <a:ext uri="{FF2B5EF4-FFF2-40B4-BE49-F238E27FC236}">
                    <a16:creationId xmlns:a16="http://schemas.microsoft.com/office/drawing/2014/main" id="{197B38E1-1A6A-ADB0-5AD8-3E8B8D09FFB0}"/>
                  </a:ext>
                </a:extLst>
              </p:cNvPr>
              <p:cNvCxnSpPr>
                <a:cxnSpLocks/>
              </p:cNvCxnSpPr>
              <p:nvPr/>
            </p:nvCxnSpPr>
            <p:spPr>
              <a:xfrm flipH="1" flipV="1">
                <a:off x="5688683" y="2993893"/>
                <a:ext cx="14232" cy="710578"/>
              </a:xfrm>
              <a:prstGeom prst="straightConnector1">
                <a:avLst/>
              </a:prstGeom>
              <a:ln w="254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355E9B35-1E0F-4D5B-B155-D3ECA466998E}"/>
                  </a:ext>
                </a:extLst>
              </p:cNvPr>
              <p:cNvSpPr/>
              <p:nvPr/>
            </p:nvSpPr>
            <p:spPr>
              <a:xfrm>
                <a:off x="5653862" y="3705122"/>
                <a:ext cx="95344" cy="82592"/>
              </a:xfrm>
              <a:prstGeom prst="ellipse">
                <a:avLst/>
              </a:prstGeom>
              <a:solidFill>
                <a:schemeClr val="accent1"/>
              </a:solidFill>
              <a:ln>
                <a:solidFill>
                  <a:schemeClr val="accent1"/>
                </a:solidFill>
              </a:ln>
              <a:scene3d>
                <a:camera prst="perspective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i="1" dirty="0">
                  <a:latin typeface="Times New Roman" panose="02020603050405020304" pitchFamily="18" charset="0"/>
                  <a:cs typeface="Times New Roman" panose="02020603050405020304" pitchFamily="18" charset="0"/>
                </a:endParaRPr>
              </a:p>
            </p:txBody>
          </p:sp>
          <p:sp>
            <p:nvSpPr>
              <p:cNvPr id="41" name="Metin kutusu 40">
                <a:extLst>
                  <a:ext uri="{FF2B5EF4-FFF2-40B4-BE49-F238E27FC236}">
                    <a16:creationId xmlns:a16="http://schemas.microsoft.com/office/drawing/2014/main" id="{EB5F0FD9-59EE-9091-884C-B616ECD0B6C7}"/>
                  </a:ext>
                </a:extLst>
              </p:cNvPr>
              <p:cNvSpPr txBox="1"/>
              <p:nvPr/>
            </p:nvSpPr>
            <p:spPr>
              <a:xfrm>
                <a:off x="5280342" y="2956390"/>
                <a:ext cx="662898" cy="542203"/>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l</a:t>
                </a:r>
                <a:r>
                  <a:rPr lang="tr-TR" b="1" i="1" baseline="-25000" dirty="0">
                    <a:solidFill>
                      <a:schemeClr val="accent6"/>
                    </a:solidFill>
                    <a:latin typeface="Times New Roman" panose="02020603050405020304" pitchFamily="18" charset="0"/>
                    <a:cs typeface="Times New Roman" panose="02020603050405020304" pitchFamily="18" charset="0"/>
                  </a:rPr>
                  <a:t>0,4</a:t>
                </a:r>
              </a:p>
            </p:txBody>
          </p:sp>
          <p:cxnSp>
            <p:nvCxnSpPr>
              <p:cNvPr id="42" name="Düz Ok Bağlayıcısı 41">
                <a:extLst>
                  <a:ext uri="{FF2B5EF4-FFF2-40B4-BE49-F238E27FC236}">
                    <a16:creationId xmlns:a16="http://schemas.microsoft.com/office/drawing/2014/main" id="{E782AB0B-AD91-7DA0-6BBC-24E10CF6CEE3}"/>
                  </a:ext>
                </a:extLst>
              </p:cNvPr>
              <p:cNvCxnSpPr>
                <a:cxnSpLocks/>
              </p:cNvCxnSpPr>
              <p:nvPr/>
            </p:nvCxnSpPr>
            <p:spPr>
              <a:xfrm>
                <a:off x="5380628" y="2998899"/>
                <a:ext cx="193104"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sp>
          <p:nvSpPr>
            <p:cNvPr id="43" name="Metin kutusu 42">
              <a:extLst>
                <a:ext uri="{FF2B5EF4-FFF2-40B4-BE49-F238E27FC236}">
                  <a16:creationId xmlns:a16="http://schemas.microsoft.com/office/drawing/2014/main" id="{23B76798-FD7E-4BF0-1EDE-24F9D6ECEE1A}"/>
                </a:ext>
              </a:extLst>
            </p:cNvPr>
            <p:cNvSpPr txBox="1"/>
            <p:nvPr/>
          </p:nvSpPr>
          <p:spPr>
            <a:xfrm>
              <a:off x="5300329" y="4828666"/>
              <a:ext cx="2334122" cy="584775"/>
            </a:xfrm>
            <a:prstGeom prst="rect">
              <a:avLst/>
            </a:prstGeom>
            <a:noFill/>
          </p:spPr>
          <p:txBody>
            <a:bodyPr wrap="square" rtlCol="0">
              <a:spAutoFit/>
            </a:bodyPr>
            <a:lstStyle/>
            <a:p>
              <a:pPr marL="342900" indent="-342900" algn="ctr">
                <a:buAutoNum type="alphaLcParenBoth"/>
              </a:pPr>
              <a:r>
                <a:rPr lang="tr-TR" sz="1600" i="1" dirty="0">
                  <a:latin typeface="Times New Roman" panose="02020603050405020304" pitchFamily="18" charset="0"/>
                  <a:cs typeface="Times New Roman" panose="02020603050405020304" pitchFamily="18" charset="0"/>
                </a:rPr>
                <a:t>Planes intersecting along a line</a:t>
              </a:r>
            </a:p>
          </p:txBody>
        </p:sp>
        <p:grpSp>
          <p:nvGrpSpPr>
            <p:cNvPr id="44" name="Grup 43">
              <a:extLst>
                <a:ext uri="{FF2B5EF4-FFF2-40B4-BE49-F238E27FC236}">
                  <a16:creationId xmlns:a16="http://schemas.microsoft.com/office/drawing/2014/main" id="{2D92E02A-0A52-49DD-3517-94DDAAF4193B}"/>
                </a:ext>
              </a:extLst>
            </p:cNvPr>
            <p:cNvGrpSpPr/>
            <p:nvPr/>
          </p:nvGrpSpPr>
          <p:grpSpPr>
            <a:xfrm>
              <a:off x="8084827" y="1825625"/>
              <a:ext cx="3061749" cy="3146258"/>
              <a:chOff x="6616566" y="1188194"/>
              <a:chExt cx="3707677" cy="3810016"/>
            </a:xfrm>
          </p:grpSpPr>
          <p:cxnSp>
            <p:nvCxnSpPr>
              <p:cNvPr id="45" name="Düz Bağlayıcı 44">
                <a:extLst>
                  <a:ext uri="{FF2B5EF4-FFF2-40B4-BE49-F238E27FC236}">
                    <a16:creationId xmlns:a16="http://schemas.microsoft.com/office/drawing/2014/main" id="{E36B9433-5FF6-58AE-6B5F-90CB0330510B}"/>
                  </a:ext>
                </a:extLst>
              </p:cNvPr>
              <p:cNvCxnSpPr>
                <a:cxnSpLocks/>
              </p:cNvCxnSpPr>
              <p:nvPr/>
            </p:nvCxnSpPr>
            <p:spPr>
              <a:xfrm flipH="1" flipV="1">
                <a:off x="6616566" y="3671919"/>
                <a:ext cx="258359" cy="10332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id="{BEA39635-5B27-8EA8-EE10-83C2ECF6F994}"/>
                  </a:ext>
                </a:extLst>
              </p:cNvPr>
              <p:cNvCxnSpPr>
                <a:cxnSpLocks/>
              </p:cNvCxnSpPr>
              <p:nvPr/>
            </p:nvCxnSpPr>
            <p:spPr>
              <a:xfrm flipH="1" flipV="1">
                <a:off x="7187831" y="2230705"/>
                <a:ext cx="108411" cy="22721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Düz Bağlayıcı 46">
                <a:extLst>
                  <a:ext uri="{FF2B5EF4-FFF2-40B4-BE49-F238E27FC236}">
                    <a16:creationId xmlns:a16="http://schemas.microsoft.com/office/drawing/2014/main" id="{A738CEBD-EE08-00CF-0DC3-74010B40ADD5}"/>
                  </a:ext>
                </a:extLst>
              </p:cNvPr>
              <p:cNvCxnSpPr>
                <a:cxnSpLocks/>
              </p:cNvCxnSpPr>
              <p:nvPr/>
            </p:nvCxnSpPr>
            <p:spPr>
              <a:xfrm flipV="1">
                <a:off x="7181390" y="1554554"/>
                <a:ext cx="840123" cy="68695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id="{520ECABF-2D1E-3CB0-AF67-F08078FB8ACF}"/>
                  </a:ext>
                </a:extLst>
              </p:cNvPr>
              <p:cNvCxnSpPr>
                <a:cxnSpLocks/>
              </p:cNvCxnSpPr>
              <p:nvPr/>
            </p:nvCxnSpPr>
            <p:spPr>
              <a:xfrm flipH="1" flipV="1">
                <a:off x="10061788" y="3658461"/>
                <a:ext cx="262455" cy="10277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id="{52DA5E91-49E1-0C86-3148-56B10FF64C57}"/>
                  </a:ext>
                </a:extLst>
              </p:cNvPr>
              <p:cNvCxnSpPr>
                <a:cxnSpLocks/>
              </p:cNvCxnSpPr>
              <p:nvPr/>
            </p:nvCxnSpPr>
            <p:spPr>
              <a:xfrm flipH="1">
                <a:off x="6874925" y="4686160"/>
                <a:ext cx="3435674" cy="1901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0" name="Düz Bağlayıcı 49">
                <a:extLst>
                  <a:ext uri="{FF2B5EF4-FFF2-40B4-BE49-F238E27FC236}">
                    <a16:creationId xmlns:a16="http://schemas.microsoft.com/office/drawing/2014/main" id="{DC6FD026-8F0A-2704-C894-F2B44F4A64F0}"/>
                  </a:ext>
                </a:extLst>
              </p:cNvPr>
              <p:cNvCxnSpPr>
                <a:cxnSpLocks/>
              </p:cNvCxnSpPr>
              <p:nvPr/>
            </p:nvCxnSpPr>
            <p:spPr>
              <a:xfrm flipV="1">
                <a:off x="7296242" y="4082485"/>
                <a:ext cx="469322" cy="42041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1" name="Düz Bağlayıcı 50">
                <a:extLst>
                  <a:ext uri="{FF2B5EF4-FFF2-40B4-BE49-F238E27FC236}">
                    <a16:creationId xmlns:a16="http://schemas.microsoft.com/office/drawing/2014/main" id="{8D13B066-7D43-0F7A-F119-DA17C209B282}"/>
                  </a:ext>
                </a:extLst>
              </p:cNvPr>
              <p:cNvCxnSpPr>
                <a:cxnSpLocks/>
              </p:cNvCxnSpPr>
              <p:nvPr/>
            </p:nvCxnSpPr>
            <p:spPr>
              <a:xfrm flipV="1">
                <a:off x="6622260" y="3639095"/>
                <a:ext cx="139692" cy="4086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2" name="Düz Bağlayıcı 51">
                <a:extLst>
                  <a:ext uri="{FF2B5EF4-FFF2-40B4-BE49-F238E27FC236}">
                    <a16:creationId xmlns:a16="http://schemas.microsoft.com/office/drawing/2014/main" id="{38E231C1-65AC-C608-13FC-14E619D9BCD4}"/>
                  </a:ext>
                </a:extLst>
              </p:cNvPr>
              <p:cNvCxnSpPr>
                <a:cxnSpLocks/>
              </p:cNvCxnSpPr>
              <p:nvPr/>
            </p:nvCxnSpPr>
            <p:spPr>
              <a:xfrm>
                <a:off x="9642464" y="3537192"/>
                <a:ext cx="423579" cy="12753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3" name="Düz Bağlayıcı 52">
                <a:extLst>
                  <a:ext uri="{FF2B5EF4-FFF2-40B4-BE49-F238E27FC236}">
                    <a16:creationId xmlns:a16="http://schemas.microsoft.com/office/drawing/2014/main" id="{135089D0-AD1F-98C4-3E68-1E08DFE34E95}"/>
                  </a:ext>
                </a:extLst>
              </p:cNvPr>
              <p:cNvCxnSpPr>
                <a:cxnSpLocks/>
              </p:cNvCxnSpPr>
              <p:nvPr/>
            </p:nvCxnSpPr>
            <p:spPr>
              <a:xfrm flipV="1">
                <a:off x="9632256" y="2213330"/>
                <a:ext cx="15726" cy="225377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4" name="Düz Bağlayıcı 53">
                <a:extLst>
                  <a:ext uri="{FF2B5EF4-FFF2-40B4-BE49-F238E27FC236}">
                    <a16:creationId xmlns:a16="http://schemas.microsoft.com/office/drawing/2014/main" id="{1EE7A6E2-D8E0-FFBD-8E12-43B5F08D362B}"/>
                  </a:ext>
                </a:extLst>
              </p:cNvPr>
              <p:cNvCxnSpPr>
                <a:cxnSpLocks/>
                <a:stCxn id="84" idx="0"/>
              </p:cNvCxnSpPr>
              <p:nvPr/>
            </p:nvCxnSpPr>
            <p:spPr>
              <a:xfrm flipH="1" flipV="1">
                <a:off x="8017670" y="1539408"/>
                <a:ext cx="475285" cy="189363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5" name="Düz Bağlayıcı 54">
                <a:extLst>
                  <a:ext uri="{FF2B5EF4-FFF2-40B4-BE49-F238E27FC236}">
                    <a16:creationId xmlns:a16="http://schemas.microsoft.com/office/drawing/2014/main" id="{E1E96A09-3EEB-5DD5-4723-AFA99CEDEC20}"/>
                  </a:ext>
                </a:extLst>
              </p:cNvPr>
              <p:cNvCxnSpPr>
                <a:cxnSpLocks/>
              </p:cNvCxnSpPr>
              <p:nvPr/>
            </p:nvCxnSpPr>
            <p:spPr>
              <a:xfrm flipV="1">
                <a:off x="8489533" y="1531540"/>
                <a:ext cx="412687" cy="194912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6" name="Düz Bağlayıcı 55">
                <a:extLst>
                  <a:ext uri="{FF2B5EF4-FFF2-40B4-BE49-F238E27FC236}">
                    <a16:creationId xmlns:a16="http://schemas.microsoft.com/office/drawing/2014/main" id="{CF446D61-E176-6FAC-A4A4-485675FC1C25}"/>
                  </a:ext>
                </a:extLst>
              </p:cNvPr>
              <p:cNvCxnSpPr>
                <a:cxnSpLocks/>
              </p:cNvCxnSpPr>
              <p:nvPr/>
            </p:nvCxnSpPr>
            <p:spPr>
              <a:xfrm>
                <a:off x="8473806" y="1470389"/>
                <a:ext cx="435879" cy="742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7" name="Düz Bağlayıcı 56">
                <a:extLst>
                  <a:ext uri="{FF2B5EF4-FFF2-40B4-BE49-F238E27FC236}">
                    <a16:creationId xmlns:a16="http://schemas.microsoft.com/office/drawing/2014/main" id="{2A67BA13-A183-3230-D65E-626F872638B8}"/>
                  </a:ext>
                </a:extLst>
              </p:cNvPr>
              <p:cNvCxnSpPr>
                <a:cxnSpLocks/>
              </p:cNvCxnSpPr>
              <p:nvPr/>
            </p:nvCxnSpPr>
            <p:spPr>
              <a:xfrm flipV="1">
                <a:off x="8021513" y="1470389"/>
                <a:ext cx="460156" cy="7693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8" name="Düz Bağlayıcı 57">
                <a:extLst>
                  <a:ext uri="{FF2B5EF4-FFF2-40B4-BE49-F238E27FC236}">
                    <a16:creationId xmlns:a16="http://schemas.microsoft.com/office/drawing/2014/main" id="{BAE7F514-03B4-8B93-FC59-B44CE3582A1F}"/>
                  </a:ext>
                </a:extLst>
              </p:cNvPr>
              <p:cNvCxnSpPr>
                <a:cxnSpLocks/>
              </p:cNvCxnSpPr>
              <p:nvPr/>
            </p:nvCxnSpPr>
            <p:spPr>
              <a:xfrm flipV="1">
                <a:off x="8481669" y="1462703"/>
                <a:ext cx="0" cy="199933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59" name="Düz Bağlayıcı 58">
                <a:extLst>
                  <a:ext uri="{FF2B5EF4-FFF2-40B4-BE49-F238E27FC236}">
                    <a16:creationId xmlns:a16="http://schemas.microsoft.com/office/drawing/2014/main" id="{D3F49985-8A80-C1F2-8D0A-77709A5DB073}"/>
                  </a:ext>
                </a:extLst>
              </p:cNvPr>
              <p:cNvCxnSpPr>
                <a:cxnSpLocks/>
              </p:cNvCxnSpPr>
              <p:nvPr/>
            </p:nvCxnSpPr>
            <p:spPr>
              <a:xfrm>
                <a:off x="8902220" y="1539408"/>
                <a:ext cx="754951" cy="69129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0" name="Düz Bağlayıcı 59">
                <a:extLst>
                  <a:ext uri="{FF2B5EF4-FFF2-40B4-BE49-F238E27FC236}">
                    <a16:creationId xmlns:a16="http://schemas.microsoft.com/office/drawing/2014/main" id="{8AD3F5D5-34FC-4E7B-F91E-57CCFC681BC2}"/>
                  </a:ext>
                </a:extLst>
              </p:cNvPr>
              <p:cNvCxnSpPr>
                <a:cxnSpLocks/>
              </p:cNvCxnSpPr>
              <p:nvPr/>
            </p:nvCxnSpPr>
            <p:spPr>
              <a:xfrm>
                <a:off x="9040962" y="3968696"/>
                <a:ext cx="594661" cy="49807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1" name="Düz Ok Bağlayıcısı 60">
                <a:extLst>
                  <a:ext uri="{FF2B5EF4-FFF2-40B4-BE49-F238E27FC236}">
                    <a16:creationId xmlns:a16="http://schemas.microsoft.com/office/drawing/2014/main" id="{EDD75828-98E3-6058-2520-864DCEE2402D}"/>
                  </a:ext>
                </a:extLst>
              </p:cNvPr>
              <p:cNvCxnSpPr>
                <a:cxnSpLocks/>
              </p:cNvCxnSpPr>
              <p:nvPr/>
            </p:nvCxnSpPr>
            <p:spPr>
              <a:xfrm flipH="1">
                <a:off x="7752621" y="3480664"/>
                <a:ext cx="717077" cy="622058"/>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Düz Bağlayıcı 61">
                <a:extLst>
                  <a:ext uri="{FF2B5EF4-FFF2-40B4-BE49-F238E27FC236}">
                    <a16:creationId xmlns:a16="http://schemas.microsoft.com/office/drawing/2014/main" id="{69DFD64F-534B-B171-9954-3CAE8CCB0B84}"/>
                  </a:ext>
                </a:extLst>
              </p:cNvPr>
              <p:cNvCxnSpPr>
                <a:cxnSpLocks/>
              </p:cNvCxnSpPr>
              <p:nvPr/>
            </p:nvCxnSpPr>
            <p:spPr>
              <a:xfrm flipV="1">
                <a:off x="6761953" y="3859618"/>
                <a:ext cx="491842" cy="7473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3" name="Düz Bağlayıcı 62">
                <a:extLst>
                  <a:ext uri="{FF2B5EF4-FFF2-40B4-BE49-F238E27FC236}">
                    <a16:creationId xmlns:a16="http://schemas.microsoft.com/office/drawing/2014/main" id="{70EB1152-C696-A7D2-8A85-2DC7A52F6B59}"/>
                  </a:ext>
                </a:extLst>
              </p:cNvPr>
              <p:cNvCxnSpPr>
                <a:cxnSpLocks/>
              </p:cNvCxnSpPr>
              <p:nvPr/>
            </p:nvCxnSpPr>
            <p:spPr>
              <a:xfrm flipH="1" flipV="1">
                <a:off x="6672943" y="1801783"/>
                <a:ext cx="97089" cy="213819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4" name="Düz Bağlayıcı 63">
                <a:extLst>
                  <a:ext uri="{FF2B5EF4-FFF2-40B4-BE49-F238E27FC236}">
                    <a16:creationId xmlns:a16="http://schemas.microsoft.com/office/drawing/2014/main" id="{C7733E46-D50D-21EB-78A4-DFC8B3D1CB06}"/>
                  </a:ext>
                </a:extLst>
              </p:cNvPr>
              <p:cNvCxnSpPr>
                <a:cxnSpLocks/>
              </p:cNvCxnSpPr>
              <p:nvPr/>
            </p:nvCxnSpPr>
            <p:spPr>
              <a:xfrm flipV="1">
                <a:off x="6657216" y="1547094"/>
                <a:ext cx="1368029" cy="25940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5" name="Düz Bağlayıcı 64">
                <a:extLst>
                  <a:ext uri="{FF2B5EF4-FFF2-40B4-BE49-F238E27FC236}">
                    <a16:creationId xmlns:a16="http://schemas.microsoft.com/office/drawing/2014/main" id="{951A0F00-761A-FEF3-33DC-221EF1CF7B3F}"/>
                  </a:ext>
                </a:extLst>
              </p:cNvPr>
              <p:cNvCxnSpPr>
                <a:cxnSpLocks/>
              </p:cNvCxnSpPr>
              <p:nvPr/>
            </p:nvCxnSpPr>
            <p:spPr>
              <a:xfrm>
                <a:off x="6874925" y="1198279"/>
                <a:ext cx="1605607" cy="2776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6" name="Düz Bağlayıcı 65">
                <a:extLst>
                  <a:ext uri="{FF2B5EF4-FFF2-40B4-BE49-F238E27FC236}">
                    <a16:creationId xmlns:a16="http://schemas.microsoft.com/office/drawing/2014/main" id="{35F2DDDE-ADD9-0712-0BBE-AC2EBD143C6D}"/>
                  </a:ext>
                </a:extLst>
              </p:cNvPr>
              <p:cNvCxnSpPr>
                <a:cxnSpLocks/>
              </p:cNvCxnSpPr>
              <p:nvPr/>
            </p:nvCxnSpPr>
            <p:spPr>
              <a:xfrm flipH="1" flipV="1">
                <a:off x="6880513" y="1188194"/>
                <a:ext cx="21719" cy="56333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7" name="Düz Ok Bağlayıcısı 66">
                <a:extLst>
                  <a:ext uri="{FF2B5EF4-FFF2-40B4-BE49-F238E27FC236}">
                    <a16:creationId xmlns:a16="http://schemas.microsoft.com/office/drawing/2014/main" id="{36E16D02-487D-087F-BA07-50BC3C7E4DFD}"/>
                  </a:ext>
                </a:extLst>
              </p:cNvPr>
              <p:cNvCxnSpPr>
                <a:cxnSpLocks/>
              </p:cNvCxnSpPr>
              <p:nvPr/>
            </p:nvCxnSpPr>
            <p:spPr>
              <a:xfrm flipH="1">
                <a:off x="7591837" y="3488125"/>
                <a:ext cx="853785" cy="287092"/>
              </a:xfrm>
              <a:prstGeom prst="straightConnector1">
                <a:avLst/>
              </a:prstGeom>
              <a:ln w="1905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8" name="Düz Ok Bağlayıcısı 67">
                <a:extLst>
                  <a:ext uri="{FF2B5EF4-FFF2-40B4-BE49-F238E27FC236}">
                    <a16:creationId xmlns:a16="http://schemas.microsoft.com/office/drawing/2014/main" id="{E8E89BAB-3C0D-B9C7-2439-5932A541FAD7}"/>
                  </a:ext>
                </a:extLst>
              </p:cNvPr>
              <p:cNvCxnSpPr>
                <a:cxnSpLocks/>
              </p:cNvCxnSpPr>
              <p:nvPr/>
            </p:nvCxnSpPr>
            <p:spPr>
              <a:xfrm flipH="1" flipV="1">
                <a:off x="7545620" y="3290373"/>
                <a:ext cx="896830" cy="158915"/>
              </a:xfrm>
              <a:prstGeom prst="straightConnector1">
                <a:avLst/>
              </a:prstGeom>
              <a:ln w="1905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9" name="Metin kutusu 68">
                <a:extLst>
                  <a:ext uri="{FF2B5EF4-FFF2-40B4-BE49-F238E27FC236}">
                    <a16:creationId xmlns:a16="http://schemas.microsoft.com/office/drawing/2014/main" id="{63CA0C46-8DC0-D4C9-19A8-6716002BFE85}"/>
                  </a:ext>
                </a:extLst>
              </p:cNvPr>
              <p:cNvSpPr txBox="1"/>
              <p:nvPr/>
            </p:nvSpPr>
            <p:spPr>
              <a:xfrm>
                <a:off x="9203097" y="2161766"/>
                <a:ext cx="802748" cy="656590"/>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0</a:t>
                </a:r>
              </a:p>
            </p:txBody>
          </p:sp>
          <p:sp>
            <p:nvSpPr>
              <p:cNvPr id="70" name="Metin kutusu 69">
                <a:extLst>
                  <a:ext uri="{FF2B5EF4-FFF2-40B4-BE49-F238E27FC236}">
                    <a16:creationId xmlns:a16="http://schemas.microsoft.com/office/drawing/2014/main" id="{FCF3776D-F256-9CBC-9668-3D2DE17B1FD0}"/>
                  </a:ext>
                </a:extLst>
              </p:cNvPr>
              <p:cNvSpPr txBox="1"/>
              <p:nvPr/>
            </p:nvSpPr>
            <p:spPr>
              <a:xfrm>
                <a:off x="8336829" y="4341620"/>
                <a:ext cx="802748" cy="656590"/>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1</a:t>
                </a:r>
              </a:p>
            </p:txBody>
          </p:sp>
          <p:sp>
            <p:nvSpPr>
              <p:cNvPr id="71" name="Metin kutusu 70">
                <a:extLst>
                  <a:ext uri="{FF2B5EF4-FFF2-40B4-BE49-F238E27FC236}">
                    <a16:creationId xmlns:a16="http://schemas.microsoft.com/office/drawing/2014/main" id="{103BDF88-F2BE-ED9C-BBE2-7F71E1562865}"/>
                  </a:ext>
                </a:extLst>
              </p:cNvPr>
              <p:cNvSpPr txBox="1"/>
              <p:nvPr/>
            </p:nvSpPr>
            <p:spPr>
              <a:xfrm>
                <a:off x="7393101" y="2096759"/>
                <a:ext cx="802748" cy="656590"/>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4</a:t>
                </a:r>
              </a:p>
            </p:txBody>
          </p:sp>
          <p:sp>
            <p:nvSpPr>
              <p:cNvPr id="72" name="Metin kutusu 71">
                <a:extLst>
                  <a:ext uri="{FF2B5EF4-FFF2-40B4-BE49-F238E27FC236}">
                    <a16:creationId xmlns:a16="http://schemas.microsoft.com/office/drawing/2014/main" id="{E980F7FC-B53D-7D60-F80B-3F79BDF2563D}"/>
                  </a:ext>
                </a:extLst>
              </p:cNvPr>
              <p:cNvSpPr txBox="1"/>
              <p:nvPr/>
            </p:nvSpPr>
            <p:spPr>
              <a:xfrm>
                <a:off x="6923403" y="1751529"/>
                <a:ext cx="802748" cy="656590"/>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3</a:t>
                </a:r>
              </a:p>
            </p:txBody>
          </p:sp>
          <p:sp>
            <p:nvSpPr>
              <p:cNvPr id="73" name="Metin kutusu 72">
                <a:extLst>
                  <a:ext uri="{FF2B5EF4-FFF2-40B4-BE49-F238E27FC236}">
                    <a16:creationId xmlns:a16="http://schemas.microsoft.com/office/drawing/2014/main" id="{9A2B91AA-893F-4006-8B71-24E13F78D0AE}"/>
                  </a:ext>
                </a:extLst>
              </p:cNvPr>
              <p:cNvSpPr txBox="1"/>
              <p:nvPr/>
            </p:nvSpPr>
            <p:spPr>
              <a:xfrm>
                <a:off x="6956301" y="1233382"/>
                <a:ext cx="802748" cy="656590"/>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F</a:t>
                </a:r>
                <a:r>
                  <a:rPr lang="tr-TR" b="1" i="1" baseline="-25000" dirty="0">
                    <a:solidFill>
                      <a:schemeClr val="accent1"/>
                    </a:solidFill>
                    <a:latin typeface="Times New Roman" panose="02020603050405020304" pitchFamily="18" charset="0"/>
                    <a:cs typeface="Times New Roman" panose="02020603050405020304" pitchFamily="18" charset="0"/>
                  </a:rPr>
                  <a:t>2</a:t>
                </a:r>
              </a:p>
            </p:txBody>
          </p:sp>
          <p:sp>
            <p:nvSpPr>
              <p:cNvPr id="74" name="Metin kutusu 73">
                <a:extLst>
                  <a:ext uri="{FF2B5EF4-FFF2-40B4-BE49-F238E27FC236}">
                    <a16:creationId xmlns:a16="http://schemas.microsoft.com/office/drawing/2014/main" id="{D66BFA4F-39F0-2984-D8FA-997A6AD344BE}"/>
                  </a:ext>
                </a:extLst>
              </p:cNvPr>
              <p:cNvSpPr txBox="1"/>
              <p:nvPr/>
            </p:nvSpPr>
            <p:spPr>
              <a:xfrm>
                <a:off x="7649823" y="4085152"/>
                <a:ext cx="802748" cy="656590"/>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l</a:t>
                </a:r>
                <a:r>
                  <a:rPr lang="tr-TR" b="1" i="1" baseline="-25000" dirty="0">
                    <a:solidFill>
                      <a:schemeClr val="accent6"/>
                    </a:solidFill>
                    <a:latin typeface="Times New Roman" panose="02020603050405020304" pitchFamily="18" charset="0"/>
                    <a:cs typeface="Times New Roman" panose="02020603050405020304" pitchFamily="18" charset="0"/>
                  </a:rPr>
                  <a:t>1,4</a:t>
                </a:r>
              </a:p>
            </p:txBody>
          </p:sp>
          <p:cxnSp>
            <p:nvCxnSpPr>
              <p:cNvPr id="75" name="Düz Ok Bağlayıcısı 74">
                <a:extLst>
                  <a:ext uri="{FF2B5EF4-FFF2-40B4-BE49-F238E27FC236}">
                    <a16:creationId xmlns:a16="http://schemas.microsoft.com/office/drawing/2014/main" id="{B362AA44-6222-A5DA-E035-AC213A452227}"/>
                  </a:ext>
                </a:extLst>
              </p:cNvPr>
              <p:cNvCxnSpPr>
                <a:cxnSpLocks/>
              </p:cNvCxnSpPr>
              <p:nvPr/>
            </p:nvCxnSpPr>
            <p:spPr>
              <a:xfrm>
                <a:off x="7768100" y="4148141"/>
                <a:ext cx="233843"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6" name="Metin kutusu 75">
                <a:extLst>
                  <a:ext uri="{FF2B5EF4-FFF2-40B4-BE49-F238E27FC236}">
                    <a16:creationId xmlns:a16="http://schemas.microsoft.com/office/drawing/2014/main" id="{765CF917-F5C5-337A-8736-3CF54232DF99}"/>
                  </a:ext>
                </a:extLst>
              </p:cNvPr>
              <p:cNvSpPr txBox="1"/>
              <p:nvPr/>
            </p:nvSpPr>
            <p:spPr>
              <a:xfrm>
                <a:off x="7247320" y="3824123"/>
                <a:ext cx="591417" cy="984885"/>
              </a:xfrm>
              <a:prstGeom prst="rect">
                <a:avLst/>
              </a:prstGeom>
              <a:noFill/>
            </p:spPr>
            <p:txBody>
              <a:bodyPr wrap="square" rtlCol="0">
                <a:spAutoFit/>
              </a:bodyPr>
              <a:lstStyle/>
              <a:p>
                <a:r>
                  <a:rPr lang="tr-TR" b="1" i="1" dirty="0">
                    <a:solidFill>
                      <a:srgbClr val="C00000"/>
                    </a:solidFill>
                    <a:latin typeface="Times New Roman" panose="02020603050405020304" pitchFamily="18" charset="0"/>
                    <a:cs typeface="Times New Roman" panose="02020603050405020304" pitchFamily="18" charset="0"/>
                  </a:rPr>
                  <a:t>l</a:t>
                </a:r>
                <a:r>
                  <a:rPr lang="tr-TR" b="1" i="1" baseline="-25000" dirty="0">
                    <a:solidFill>
                      <a:srgbClr val="C00000"/>
                    </a:solidFill>
                    <a:latin typeface="Times New Roman" panose="02020603050405020304" pitchFamily="18" charset="0"/>
                    <a:cs typeface="Times New Roman" panose="02020603050405020304" pitchFamily="18" charset="0"/>
                  </a:rPr>
                  <a:t>1,3</a:t>
                </a:r>
              </a:p>
            </p:txBody>
          </p:sp>
          <p:cxnSp>
            <p:nvCxnSpPr>
              <p:cNvPr id="77" name="Düz Ok Bağlayıcısı 76">
                <a:extLst>
                  <a:ext uri="{FF2B5EF4-FFF2-40B4-BE49-F238E27FC236}">
                    <a16:creationId xmlns:a16="http://schemas.microsoft.com/office/drawing/2014/main" id="{96CC7FA3-B1BD-77F1-B119-7118088B5392}"/>
                  </a:ext>
                </a:extLst>
              </p:cNvPr>
              <p:cNvCxnSpPr>
                <a:cxnSpLocks/>
              </p:cNvCxnSpPr>
              <p:nvPr/>
            </p:nvCxnSpPr>
            <p:spPr>
              <a:xfrm>
                <a:off x="7357993" y="3865563"/>
                <a:ext cx="23384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8" name="Metin kutusu 77">
                <a:extLst>
                  <a:ext uri="{FF2B5EF4-FFF2-40B4-BE49-F238E27FC236}">
                    <a16:creationId xmlns:a16="http://schemas.microsoft.com/office/drawing/2014/main" id="{47C67D84-3DC6-9854-C0BD-6DC1EDB04181}"/>
                  </a:ext>
                </a:extLst>
              </p:cNvPr>
              <p:cNvSpPr txBox="1"/>
              <p:nvPr/>
            </p:nvSpPr>
            <p:spPr>
              <a:xfrm>
                <a:off x="7182811" y="3300192"/>
                <a:ext cx="802748" cy="656590"/>
              </a:xfrm>
              <a:prstGeom prst="rect">
                <a:avLst/>
              </a:prstGeom>
              <a:noFill/>
            </p:spPr>
            <p:txBody>
              <a:bodyPr wrap="square" rtlCol="0">
                <a:spAutoFit/>
              </a:bodyPr>
              <a:lstStyle/>
              <a:p>
                <a:r>
                  <a:rPr lang="tr-TR" b="1" i="1" dirty="0">
                    <a:solidFill>
                      <a:srgbClr val="C00000"/>
                    </a:solidFill>
                    <a:latin typeface="Times New Roman" panose="02020603050405020304" pitchFamily="18" charset="0"/>
                    <a:cs typeface="Times New Roman" panose="02020603050405020304" pitchFamily="18" charset="0"/>
                  </a:rPr>
                  <a:t>l</a:t>
                </a:r>
                <a:r>
                  <a:rPr lang="tr-TR" b="1" i="1" baseline="-25000" dirty="0">
                    <a:solidFill>
                      <a:srgbClr val="C00000"/>
                    </a:solidFill>
                    <a:latin typeface="Times New Roman" panose="02020603050405020304" pitchFamily="18" charset="0"/>
                    <a:cs typeface="Times New Roman" panose="02020603050405020304" pitchFamily="18" charset="0"/>
                  </a:rPr>
                  <a:t>1,2</a:t>
                </a:r>
              </a:p>
            </p:txBody>
          </p:sp>
          <p:cxnSp>
            <p:nvCxnSpPr>
              <p:cNvPr id="79" name="Düz Ok Bağlayıcısı 78">
                <a:extLst>
                  <a:ext uri="{FF2B5EF4-FFF2-40B4-BE49-F238E27FC236}">
                    <a16:creationId xmlns:a16="http://schemas.microsoft.com/office/drawing/2014/main" id="{529CE7B9-B4D6-1CE9-9491-0965B6E8E029}"/>
                  </a:ext>
                </a:extLst>
              </p:cNvPr>
              <p:cNvCxnSpPr>
                <a:cxnSpLocks/>
              </p:cNvCxnSpPr>
              <p:nvPr/>
            </p:nvCxnSpPr>
            <p:spPr>
              <a:xfrm>
                <a:off x="7277883" y="3340237"/>
                <a:ext cx="23384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0" name="Metin kutusu 79">
                <a:extLst>
                  <a:ext uri="{FF2B5EF4-FFF2-40B4-BE49-F238E27FC236}">
                    <a16:creationId xmlns:a16="http://schemas.microsoft.com/office/drawing/2014/main" id="{E9333E93-FB01-CE25-68D2-557CAAEE87E6}"/>
                  </a:ext>
                </a:extLst>
              </p:cNvPr>
              <p:cNvSpPr txBox="1"/>
              <p:nvPr/>
            </p:nvSpPr>
            <p:spPr>
              <a:xfrm>
                <a:off x="8439501" y="3118164"/>
                <a:ext cx="588933" cy="656590"/>
              </a:xfrm>
              <a:prstGeom prst="rect">
                <a:avLst/>
              </a:prstGeom>
              <a:noFill/>
            </p:spPr>
            <p:txBody>
              <a:bodyPr wrap="square" rtlCol="0">
                <a:spAutoFit/>
              </a:bodyPr>
              <a:lstStyle/>
              <a:p>
                <a:r>
                  <a:rPr lang="tr-TR" b="1" i="1" dirty="0">
                    <a:solidFill>
                      <a:schemeClr val="accent1"/>
                    </a:solidFill>
                    <a:latin typeface="Times New Roman" panose="02020603050405020304" pitchFamily="18" charset="0"/>
                    <a:cs typeface="Times New Roman" panose="02020603050405020304" pitchFamily="18" charset="0"/>
                  </a:rPr>
                  <a:t>v</a:t>
                </a:r>
                <a:endParaRPr lang="tr-TR" b="1" i="1" baseline="-25000" dirty="0">
                  <a:solidFill>
                    <a:schemeClr val="accent1"/>
                  </a:solidFill>
                  <a:latin typeface="Times New Roman" panose="02020603050405020304" pitchFamily="18" charset="0"/>
                  <a:cs typeface="Times New Roman" panose="02020603050405020304" pitchFamily="18" charset="0"/>
                </a:endParaRPr>
              </a:p>
            </p:txBody>
          </p:sp>
          <p:cxnSp>
            <p:nvCxnSpPr>
              <p:cNvPr id="81" name="Düz Ok Bağlayıcısı 80">
                <a:extLst>
                  <a:ext uri="{FF2B5EF4-FFF2-40B4-BE49-F238E27FC236}">
                    <a16:creationId xmlns:a16="http://schemas.microsoft.com/office/drawing/2014/main" id="{D00134D7-7C82-E5FC-BF54-DC672AB46DC1}"/>
                  </a:ext>
                </a:extLst>
              </p:cNvPr>
              <p:cNvCxnSpPr>
                <a:cxnSpLocks/>
                <a:stCxn id="84" idx="0"/>
              </p:cNvCxnSpPr>
              <p:nvPr/>
            </p:nvCxnSpPr>
            <p:spPr>
              <a:xfrm flipH="1" flipV="1">
                <a:off x="8274877" y="2580496"/>
                <a:ext cx="218080" cy="852546"/>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2" name="Düz Ok Bağlayıcısı 81">
                <a:extLst>
                  <a:ext uri="{FF2B5EF4-FFF2-40B4-BE49-F238E27FC236}">
                    <a16:creationId xmlns:a16="http://schemas.microsoft.com/office/drawing/2014/main" id="{B14C0D01-1503-78DE-8F02-71C96FC01793}"/>
                  </a:ext>
                </a:extLst>
              </p:cNvPr>
              <p:cNvCxnSpPr>
                <a:cxnSpLocks/>
                <a:stCxn id="84" idx="0"/>
              </p:cNvCxnSpPr>
              <p:nvPr/>
            </p:nvCxnSpPr>
            <p:spPr>
              <a:xfrm flipH="1" flipV="1">
                <a:off x="8481669" y="2572134"/>
                <a:ext cx="11287" cy="860908"/>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3" name="Düz Ok Bağlayıcısı 82">
                <a:extLst>
                  <a:ext uri="{FF2B5EF4-FFF2-40B4-BE49-F238E27FC236}">
                    <a16:creationId xmlns:a16="http://schemas.microsoft.com/office/drawing/2014/main" id="{F2B41CEF-7C0F-BABD-4F42-25783A7FBB30}"/>
                  </a:ext>
                </a:extLst>
              </p:cNvPr>
              <p:cNvCxnSpPr>
                <a:cxnSpLocks/>
                <a:stCxn id="84" idx="0"/>
              </p:cNvCxnSpPr>
              <p:nvPr/>
            </p:nvCxnSpPr>
            <p:spPr>
              <a:xfrm flipV="1">
                <a:off x="8492956" y="2577862"/>
                <a:ext cx="188697" cy="855180"/>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4" name="Oval 83">
                <a:extLst>
                  <a:ext uri="{FF2B5EF4-FFF2-40B4-BE49-F238E27FC236}">
                    <a16:creationId xmlns:a16="http://schemas.microsoft.com/office/drawing/2014/main" id="{47ADC4FC-2991-6AEA-92BD-9DDE940DC12B}"/>
                  </a:ext>
                </a:extLst>
              </p:cNvPr>
              <p:cNvSpPr/>
              <p:nvPr/>
            </p:nvSpPr>
            <p:spPr>
              <a:xfrm>
                <a:off x="8435227" y="3433042"/>
                <a:ext cx="115458" cy="100016"/>
              </a:xfrm>
              <a:prstGeom prst="ellipse">
                <a:avLst/>
              </a:prstGeom>
              <a:solidFill>
                <a:schemeClr val="accent1"/>
              </a:solidFill>
              <a:ln>
                <a:solidFill>
                  <a:schemeClr val="accent1"/>
                </a:solidFill>
              </a:ln>
              <a:scene3d>
                <a:camera prst="perspective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i="1" dirty="0">
                  <a:latin typeface="Times New Roman" panose="02020603050405020304" pitchFamily="18" charset="0"/>
                  <a:cs typeface="Times New Roman" panose="02020603050405020304" pitchFamily="18" charset="0"/>
                </a:endParaRPr>
              </a:p>
            </p:txBody>
          </p:sp>
          <p:sp>
            <p:nvSpPr>
              <p:cNvPr id="85" name="Metin kutusu 84">
                <a:extLst>
                  <a:ext uri="{FF2B5EF4-FFF2-40B4-BE49-F238E27FC236}">
                    <a16:creationId xmlns:a16="http://schemas.microsoft.com/office/drawing/2014/main" id="{BAAF7E24-6BD3-F66A-1D42-48C00E68D858}"/>
                  </a:ext>
                </a:extLst>
              </p:cNvPr>
              <p:cNvSpPr txBox="1"/>
              <p:nvPr/>
            </p:nvSpPr>
            <p:spPr>
              <a:xfrm>
                <a:off x="7834461" y="2693298"/>
                <a:ext cx="802748" cy="656590"/>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l</a:t>
                </a:r>
                <a:r>
                  <a:rPr lang="tr-TR" b="1" i="1" baseline="-25000" dirty="0">
                    <a:solidFill>
                      <a:schemeClr val="accent6"/>
                    </a:solidFill>
                    <a:latin typeface="Times New Roman" panose="02020603050405020304" pitchFamily="18" charset="0"/>
                    <a:cs typeface="Times New Roman" panose="02020603050405020304" pitchFamily="18" charset="0"/>
                  </a:rPr>
                  <a:t>3,4</a:t>
                </a:r>
              </a:p>
            </p:txBody>
          </p:sp>
          <p:cxnSp>
            <p:nvCxnSpPr>
              <p:cNvPr id="86" name="Düz Ok Bağlayıcısı 85">
                <a:extLst>
                  <a:ext uri="{FF2B5EF4-FFF2-40B4-BE49-F238E27FC236}">
                    <a16:creationId xmlns:a16="http://schemas.microsoft.com/office/drawing/2014/main" id="{696B6632-5489-D25A-74E4-C6F9FABE2BBD}"/>
                  </a:ext>
                </a:extLst>
              </p:cNvPr>
              <p:cNvCxnSpPr>
                <a:cxnSpLocks/>
              </p:cNvCxnSpPr>
              <p:nvPr/>
            </p:nvCxnSpPr>
            <p:spPr>
              <a:xfrm>
                <a:off x="7939202" y="2748496"/>
                <a:ext cx="233843"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7" name="Metin kutusu 86">
                <a:extLst>
                  <a:ext uri="{FF2B5EF4-FFF2-40B4-BE49-F238E27FC236}">
                    <a16:creationId xmlns:a16="http://schemas.microsoft.com/office/drawing/2014/main" id="{41ADC4C0-36AB-D60F-E40F-AE980144406A}"/>
                  </a:ext>
                </a:extLst>
              </p:cNvPr>
              <p:cNvSpPr txBox="1"/>
              <p:nvPr/>
            </p:nvSpPr>
            <p:spPr>
              <a:xfrm>
                <a:off x="8085062" y="2181422"/>
                <a:ext cx="631639" cy="984885"/>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l</a:t>
                </a:r>
                <a:r>
                  <a:rPr lang="tr-TR" b="1" i="1" baseline="-25000" dirty="0">
                    <a:solidFill>
                      <a:schemeClr val="accent6"/>
                    </a:solidFill>
                    <a:latin typeface="Times New Roman" panose="02020603050405020304" pitchFamily="18" charset="0"/>
                    <a:cs typeface="Times New Roman" panose="02020603050405020304" pitchFamily="18" charset="0"/>
                  </a:rPr>
                  <a:t>2,3</a:t>
                </a:r>
              </a:p>
            </p:txBody>
          </p:sp>
          <p:cxnSp>
            <p:nvCxnSpPr>
              <p:cNvPr id="88" name="Düz Ok Bağlayıcısı 87">
                <a:extLst>
                  <a:ext uri="{FF2B5EF4-FFF2-40B4-BE49-F238E27FC236}">
                    <a16:creationId xmlns:a16="http://schemas.microsoft.com/office/drawing/2014/main" id="{63BE25DD-96A4-7C20-3C4C-4E3E2A8CC2C5}"/>
                  </a:ext>
                </a:extLst>
              </p:cNvPr>
              <p:cNvCxnSpPr>
                <a:cxnSpLocks/>
              </p:cNvCxnSpPr>
              <p:nvPr/>
            </p:nvCxnSpPr>
            <p:spPr>
              <a:xfrm>
                <a:off x="8196530" y="2238388"/>
                <a:ext cx="233843"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89" name="Metin kutusu 88">
                <a:extLst>
                  <a:ext uri="{FF2B5EF4-FFF2-40B4-BE49-F238E27FC236}">
                    <a16:creationId xmlns:a16="http://schemas.microsoft.com/office/drawing/2014/main" id="{9E7B1EB2-1F3E-B656-4505-013DD2D5D321}"/>
                  </a:ext>
                </a:extLst>
              </p:cNvPr>
              <p:cNvSpPr txBox="1"/>
              <p:nvPr/>
            </p:nvSpPr>
            <p:spPr>
              <a:xfrm>
                <a:off x="8624475" y="2690278"/>
                <a:ext cx="802748" cy="656590"/>
              </a:xfrm>
              <a:prstGeom prst="rect">
                <a:avLst/>
              </a:prstGeom>
              <a:noFill/>
            </p:spPr>
            <p:txBody>
              <a:bodyPr wrap="square" rtlCol="0">
                <a:spAutoFit/>
              </a:bodyPr>
              <a:lstStyle/>
              <a:p>
                <a:r>
                  <a:rPr lang="tr-TR" b="1" i="1" dirty="0">
                    <a:solidFill>
                      <a:schemeClr val="accent6"/>
                    </a:solidFill>
                    <a:latin typeface="Times New Roman" panose="02020603050405020304" pitchFamily="18" charset="0"/>
                    <a:cs typeface="Times New Roman" panose="02020603050405020304" pitchFamily="18" charset="0"/>
                  </a:rPr>
                  <a:t>l</a:t>
                </a:r>
                <a:r>
                  <a:rPr lang="tr-TR" b="1" i="1" baseline="-25000" dirty="0">
                    <a:solidFill>
                      <a:schemeClr val="accent6"/>
                    </a:solidFill>
                    <a:latin typeface="Times New Roman" panose="02020603050405020304" pitchFamily="18" charset="0"/>
                    <a:cs typeface="Times New Roman" panose="02020603050405020304" pitchFamily="18" charset="0"/>
                  </a:rPr>
                  <a:t>0,2</a:t>
                </a:r>
              </a:p>
            </p:txBody>
          </p:sp>
          <p:cxnSp>
            <p:nvCxnSpPr>
              <p:cNvPr id="90" name="Düz Ok Bağlayıcısı 89">
                <a:extLst>
                  <a:ext uri="{FF2B5EF4-FFF2-40B4-BE49-F238E27FC236}">
                    <a16:creationId xmlns:a16="http://schemas.microsoft.com/office/drawing/2014/main" id="{FEC216DF-8987-A4D9-C68D-C599ABCA1297}"/>
                  </a:ext>
                </a:extLst>
              </p:cNvPr>
              <p:cNvCxnSpPr>
                <a:cxnSpLocks/>
              </p:cNvCxnSpPr>
              <p:nvPr/>
            </p:nvCxnSpPr>
            <p:spPr>
              <a:xfrm>
                <a:off x="8732638" y="2741730"/>
                <a:ext cx="233843" cy="0"/>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1" name="Düz Ok Bağlayıcısı 90">
                <a:extLst>
                  <a:ext uri="{FF2B5EF4-FFF2-40B4-BE49-F238E27FC236}">
                    <a16:creationId xmlns:a16="http://schemas.microsoft.com/office/drawing/2014/main" id="{D78D3C99-A550-F984-DAFD-CB9DF935C2AC}"/>
                  </a:ext>
                </a:extLst>
              </p:cNvPr>
              <p:cNvCxnSpPr>
                <a:cxnSpLocks/>
                <a:endCxn id="84" idx="5"/>
              </p:cNvCxnSpPr>
              <p:nvPr/>
            </p:nvCxnSpPr>
            <p:spPr>
              <a:xfrm flipH="1" flipV="1">
                <a:off x="8533776" y="3518411"/>
                <a:ext cx="618528" cy="552510"/>
              </a:xfrm>
              <a:prstGeom prst="straightConnector1">
                <a:avLst/>
              </a:prstGeom>
              <a:ln w="190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95" name="Metin kutusu 94">
              <a:extLst>
                <a:ext uri="{FF2B5EF4-FFF2-40B4-BE49-F238E27FC236}">
                  <a16:creationId xmlns:a16="http://schemas.microsoft.com/office/drawing/2014/main" id="{F0B49974-F69B-1421-3045-E30162565809}"/>
                </a:ext>
              </a:extLst>
            </p:cNvPr>
            <p:cNvSpPr txBox="1"/>
            <p:nvPr/>
          </p:nvSpPr>
          <p:spPr>
            <a:xfrm>
              <a:off x="8391229" y="4847650"/>
              <a:ext cx="2334122" cy="584775"/>
            </a:xfrm>
            <a:prstGeom prst="rect">
              <a:avLst/>
            </a:prstGeom>
            <a:noFill/>
          </p:spPr>
          <p:txBody>
            <a:bodyPr wrap="square" rtlCol="0">
              <a:spAutoFit/>
            </a:bodyPr>
            <a:lstStyle/>
            <a:p>
              <a:pPr algn="ctr"/>
              <a:r>
                <a:rPr lang="tr-TR" sz="1600" i="1" dirty="0">
                  <a:latin typeface="Times New Roman" panose="02020603050405020304" pitchFamily="18" charset="0"/>
                  <a:cs typeface="Times New Roman" panose="02020603050405020304" pitchFamily="18" charset="0"/>
                </a:rPr>
                <a:t>(b) Planes coinciding</a:t>
              </a:r>
            </a:p>
            <a:p>
              <a:pPr algn="ctr"/>
              <a:r>
                <a:rPr lang="tr-TR" sz="1600" i="1" dirty="0">
                  <a:latin typeface="Times New Roman" panose="02020603050405020304" pitchFamily="18" charset="0"/>
                  <a:cs typeface="Times New Roman" panose="02020603050405020304" pitchFamily="18" charset="0"/>
                </a:rPr>
                <a:t>     at a single point</a:t>
              </a:r>
              <a:endParaRPr lang="tr-TR" sz="1600" i="1" baseline="-25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673156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23DE07-6AFA-32D3-9A15-6DF02DFC527E}"/>
              </a:ext>
            </a:extLst>
          </p:cNvPr>
          <p:cNvSpPr>
            <a:spLocks noGrp="1"/>
          </p:cNvSpPr>
          <p:nvPr>
            <p:ph type="title"/>
          </p:nvPr>
        </p:nvSpPr>
        <p:spPr/>
        <p:txBody>
          <a:bodyPr/>
          <a:lstStyle/>
          <a:p>
            <a:r>
              <a:rPr lang="tr-TR" b="1" dirty="0">
                <a:solidFill>
                  <a:schemeClr val="tx2">
                    <a:lumMod val="75000"/>
                    <a:lumOff val="25000"/>
                  </a:schemeClr>
                </a:solidFill>
              </a:rPr>
              <a:t>KerGen’s </a:t>
            </a:r>
            <a:r>
              <a:rPr lang="tr-TR" b="1" dirty="0" err="1">
                <a:solidFill>
                  <a:schemeClr val="tx2">
                    <a:lumMod val="75000"/>
                    <a:lumOff val="25000"/>
                  </a:schemeClr>
                </a:solidFill>
              </a:rPr>
              <a:t>Iterative</a:t>
            </a:r>
            <a:r>
              <a:rPr lang="tr-TR" b="1" dirty="0">
                <a:solidFill>
                  <a:schemeClr val="tx2">
                    <a:lumMod val="75000"/>
                    <a:lumOff val="25000"/>
                  </a:schemeClr>
                </a:solidFill>
              </a:rPr>
              <a:t> Progress</a:t>
            </a:r>
          </a:p>
        </p:txBody>
      </p:sp>
      <p:pic>
        <p:nvPicPr>
          <p:cNvPr id="10" name="flex_new">
            <a:hlinkClick r:id="" action="ppaction://media"/>
            <a:extLst>
              <a:ext uri="{FF2B5EF4-FFF2-40B4-BE49-F238E27FC236}">
                <a16:creationId xmlns:a16="http://schemas.microsoft.com/office/drawing/2014/main" id="{5BD8D9BE-A99E-BBD2-E743-2AA62800396B}"/>
              </a:ext>
            </a:extLst>
          </p:cNvPr>
          <p:cNvPicPr>
            <a:picLocks noGrp="1" noChangeAspect="1"/>
          </p:cNvPicPr>
          <p:nvPr>
            <p:ph idx="1"/>
            <a:videoFile r:link="rId1"/>
            <p:extLst>
              <p:ext uri="{DAA4B4D4-6D71-4841-9C94-3DE7FCFB9230}">
                <p14:media xmlns:p14="http://schemas.microsoft.com/office/powerpoint/2010/main" r:embed="rId2">
                  <p14:trim end="3000"/>
                </p14:media>
              </p:ext>
            </p:extLst>
          </p:nvPr>
        </p:nvPicPr>
        <p:blipFill>
          <a:blip r:embed="rId5"/>
          <a:stretch>
            <a:fillRect/>
          </a:stretch>
        </p:blipFill>
        <p:spPr>
          <a:xfrm>
            <a:off x="2228144" y="1825625"/>
            <a:ext cx="7735712" cy="4351338"/>
          </a:xfrm>
          <a:prstGeom prst="rect">
            <a:avLst/>
          </a:prstGeom>
        </p:spPr>
      </p:pic>
      <p:sp>
        <p:nvSpPr>
          <p:cNvPr id="16" name="Metin kutusu 15">
            <a:extLst>
              <a:ext uri="{FF2B5EF4-FFF2-40B4-BE49-F238E27FC236}">
                <a16:creationId xmlns:a16="http://schemas.microsoft.com/office/drawing/2014/main" id="{2C31E68F-77AE-98B3-FBB3-4261E902435A}"/>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Flex</a:t>
            </a:r>
          </a:p>
        </p:txBody>
      </p:sp>
    </p:spTree>
    <p:extLst>
      <p:ext uri="{BB962C8B-B14F-4D97-AF65-F5344CB8AC3E}">
        <p14:creationId xmlns:p14="http://schemas.microsoft.com/office/powerpoint/2010/main" val="329550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A59523-71DD-F103-4C84-414B543C6DA7}"/>
              </a:ext>
            </a:extLst>
          </p:cNvPr>
          <p:cNvSpPr>
            <a:spLocks noGrp="1"/>
          </p:cNvSpPr>
          <p:nvPr>
            <p:ph type="title"/>
          </p:nvPr>
        </p:nvSpPr>
        <p:spPr/>
        <p:txBody>
          <a:bodyPr/>
          <a:lstStyle/>
          <a:p>
            <a:r>
              <a:rPr lang="tr-TR" b="1" dirty="0">
                <a:solidFill>
                  <a:schemeClr val="tx2">
                    <a:lumMod val="75000"/>
                    <a:lumOff val="25000"/>
                  </a:schemeClr>
                </a:solidFill>
              </a:rPr>
              <a:t>KerGen’s </a:t>
            </a:r>
            <a:r>
              <a:rPr lang="tr-TR" b="1" dirty="0" err="1">
                <a:solidFill>
                  <a:schemeClr val="tx2">
                    <a:lumMod val="75000"/>
                    <a:lumOff val="25000"/>
                  </a:schemeClr>
                </a:solidFill>
              </a:rPr>
              <a:t>Iterative</a:t>
            </a:r>
            <a:r>
              <a:rPr lang="tr-TR" b="1" dirty="0">
                <a:solidFill>
                  <a:schemeClr val="tx2">
                    <a:lumMod val="75000"/>
                    <a:lumOff val="25000"/>
                  </a:schemeClr>
                </a:solidFill>
              </a:rPr>
              <a:t> Progress</a:t>
            </a:r>
            <a:endParaRPr lang="tr-TR" dirty="0"/>
          </a:p>
        </p:txBody>
      </p:sp>
      <p:pic>
        <p:nvPicPr>
          <p:cNvPr id="4" name="bot_eye_new">
            <a:hlinkClick r:id="" action="ppaction://media"/>
            <a:extLst>
              <a:ext uri="{FF2B5EF4-FFF2-40B4-BE49-F238E27FC236}">
                <a16:creationId xmlns:a16="http://schemas.microsoft.com/office/drawing/2014/main" id="{BA8490F5-3305-123D-268B-3132339324BE}"/>
              </a:ext>
            </a:extLst>
          </p:cNvPr>
          <p:cNvPicPr>
            <a:picLocks noGrp="1" noChangeAspect="1"/>
          </p:cNvPicPr>
          <p:nvPr>
            <p:ph idx="1"/>
            <a:videoFile r:link="rId1"/>
            <p:extLst>
              <p:ext uri="{DAA4B4D4-6D71-4841-9C94-3DE7FCFB9230}">
                <p14:media xmlns:p14="http://schemas.microsoft.com/office/powerpoint/2010/main" r:embed="rId2">
                  <p14:trim end="3000"/>
                </p14:media>
              </p:ext>
            </p:extLst>
          </p:nvPr>
        </p:nvPicPr>
        <p:blipFill>
          <a:blip r:embed="rId5"/>
          <a:stretch>
            <a:fillRect/>
          </a:stretch>
        </p:blipFill>
        <p:spPr>
          <a:xfrm>
            <a:off x="2228144" y="1825625"/>
            <a:ext cx="7735712" cy="4351338"/>
          </a:xfrm>
          <a:prstGeom prst="rect">
            <a:avLst/>
          </a:prstGeom>
        </p:spPr>
      </p:pic>
      <p:sp>
        <p:nvSpPr>
          <p:cNvPr id="5" name="Metin kutusu 4">
            <a:extLst>
              <a:ext uri="{FF2B5EF4-FFF2-40B4-BE49-F238E27FC236}">
                <a16:creationId xmlns:a16="http://schemas.microsoft.com/office/drawing/2014/main" id="{AB149A40-920D-FEDF-AB26-8531DB37A8BA}"/>
              </a:ext>
            </a:extLst>
          </p:cNvPr>
          <p:cNvSpPr txBox="1"/>
          <p:nvPr/>
        </p:nvSpPr>
        <p:spPr>
          <a:xfrm>
            <a:off x="9840000" y="5513607"/>
            <a:ext cx="1656000" cy="646331"/>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×4 times </a:t>
            </a:r>
          </a:p>
          <a:p>
            <a:pPr algn="ctr"/>
            <a:r>
              <a:rPr lang="tr-TR" dirty="0">
                <a:latin typeface="Times New Roman" panose="02020603050405020304" pitchFamily="18" charset="0"/>
                <a:cs typeface="Times New Roman" panose="02020603050405020304" pitchFamily="18" charset="0"/>
              </a:rPr>
              <a:t>accelerated</a:t>
            </a:r>
            <a:endParaRPr lang="tr-TR" i="1" dirty="0">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95B4A4FD-804B-75EC-D30A-A579314F3279}"/>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Bot Eye</a:t>
            </a:r>
          </a:p>
        </p:txBody>
      </p:sp>
      <p:sp>
        <p:nvSpPr>
          <p:cNvPr id="3" name="Rectangle 2">
            <a:extLst>
              <a:ext uri="{FF2B5EF4-FFF2-40B4-BE49-F238E27FC236}">
                <a16:creationId xmlns:a16="http://schemas.microsoft.com/office/drawing/2014/main" id="{76D30B5B-ECA1-5FBF-E4C7-0FED3BE23056}"/>
              </a:ext>
            </a:extLst>
          </p:cNvPr>
          <p:cNvSpPr/>
          <p:nvPr/>
        </p:nvSpPr>
        <p:spPr>
          <a:xfrm>
            <a:off x="9963856" y="5373000"/>
            <a:ext cx="1389944" cy="8039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1935929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FF4577-CD22-7725-CB27-CD9498C359D2}"/>
              </a:ext>
            </a:extLst>
          </p:cNvPr>
          <p:cNvSpPr>
            <a:spLocks noGrp="1"/>
          </p:cNvSpPr>
          <p:nvPr>
            <p:ph type="title"/>
          </p:nvPr>
        </p:nvSpPr>
        <p:spPr/>
        <p:txBody>
          <a:bodyPr/>
          <a:lstStyle/>
          <a:p>
            <a:r>
              <a:rPr lang="tr-TR" b="1" dirty="0">
                <a:solidFill>
                  <a:schemeClr val="tx2">
                    <a:lumMod val="75000"/>
                    <a:lumOff val="25000"/>
                  </a:schemeClr>
                </a:solidFill>
              </a:rPr>
              <a:t>KerGen’s </a:t>
            </a:r>
            <a:r>
              <a:rPr lang="tr-TR" b="1" dirty="0" err="1">
                <a:solidFill>
                  <a:schemeClr val="tx2">
                    <a:lumMod val="75000"/>
                    <a:lumOff val="25000"/>
                  </a:schemeClr>
                </a:solidFill>
              </a:rPr>
              <a:t>Iterative</a:t>
            </a:r>
            <a:r>
              <a:rPr lang="tr-TR" b="1" dirty="0">
                <a:solidFill>
                  <a:schemeClr val="tx2">
                    <a:lumMod val="75000"/>
                    <a:lumOff val="25000"/>
                  </a:schemeClr>
                </a:solidFill>
              </a:rPr>
              <a:t> Progress</a:t>
            </a:r>
            <a:endParaRPr lang="tr-TR" dirty="0"/>
          </a:p>
        </p:txBody>
      </p:sp>
      <p:pic>
        <p:nvPicPr>
          <p:cNvPr id="5" name="super_ellipse_new">
            <a:hlinkClick r:id="" action="ppaction://media"/>
            <a:extLst>
              <a:ext uri="{FF2B5EF4-FFF2-40B4-BE49-F238E27FC236}">
                <a16:creationId xmlns:a16="http://schemas.microsoft.com/office/drawing/2014/main" id="{BBE434F7-1592-6669-1287-C949A750521F}"/>
              </a:ext>
            </a:extLst>
          </p:cNvPr>
          <p:cNvPicPr>
            <a:picLocks noGrp="1" noChangeAspect="1"/>
          </p:cNvPicPr>
          <p:nvPr>
            <p:ph idx="1"/>
            <a:videoFile r:link="rId1"/>
            <p:extLst>
              <p:ext uri="{DAA4B4D4-6D71-4841-9C94-3DE7FCFB9230}">
                <p14:media xmlns:p14="http://schemas.microsoft.com/office/powerpoint/2010/main" r:embed="rId2">
                  <p14:trim end="3000"/>
                </p14:media>
              </p:ext>
            </p:extLst>
          </p:nvPr>
        </p:nvPicPr>
        <p:blipFill>
          <a:blip r:embed="rId4"/>
          <a:stretch>
            <a:fillRect/>
          </a:stretch>
        </p:blipFill>
        <p:spPr>
          <a:xfrm>
            <a:off x="2228144" y="1825625"/>
            <a:ext cx="7735712" cy="4351338"/>
          </a:xfrm>
          <a:prstGeom prst="rect">
            <a:avLst/>
          </a:prstGeom>
        </p:spPr>
      </p:pic>
      <p:sp>
        <p:nvSpPr>
          <p:cNvPr id="6" name="Metin kutusu 5">
            <a:extLst>
              <a:ext uri="{FF2B5EF4-FFF2-40B4-BE49-F238E27FC236}">
                <a16:creationId xmlns:a16="http://schemas.microsoft.com/office/drawing/2014/main" id="{B5944F38-5642-1CFD-AF5B-26A5A70159D0}"/>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Super Ellipse</a:t>
            </a:r>
          </a:p>
        </p:txBody>
      </p:sp>
      <p:sp>
        <p:nvSpPr>
          <p:cNvPr id="7" name="Metin kutusu 6">
            <a:extLst>
              <a:ext uri="{FF2B5EF4-FFF2-40B4-BE49-F238E27FC236}">
                <a16:creationId xmlns:a16="http://schemas.microsoft.com/office/drawing/2014/main" id="{0D71138F-C89E-070F-6748-8AE73F7497CE}"/>
              </a:ext>
            </a:extLst>
          </p:cNvPr>
          <p:cNvSpPr txBox="1"/>
          <p:nvPr/>
        </p:nvSpPr>
        <p:spPr>
          <a:xfrm>
            <a:off x="9840000" y="5513607"/>
            <a:ext cx="1656000" cy="646331"/>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×3 times </a:t>
            </a:r>
          </a:p>
          <a:p>
            <a:pPr algn="ctr"/>
            <a:r>
              <a:rPr lang="tr-TR" dirty="0">
                <a:latin typeface="Times New Roman" panose="02020603050405020304" pitchFamily="18" charset="0"/>
                <a:cs typeface="Times New Roman" panose="02020603050405020304" pitchFamily="18" charset="0"/>
              </a:rPr>
              <a:t>accelerated</a:t>
            </a:r>
            <a:endParaRPr lang="tr-TR" i="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47FDFDA-9C74-A5D7-3772-229ECA66E7BA}"/>
              </a:ext>
            </a:extLst>
          </p:cNvPr>
          <p:cNvSpPr/>
          <p:nvPr/>
        </p:nvSpPr>
        <p:spPr>
          <a:xfrm>
            <a:off x="9963856" y="5373000"/>
            <a:ext cx="1389944" cy="8039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186992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57C284-5B9F-04DE-F7B6-A81E1A86FAED}"/>
              </a:ext>
            </a:extLst>
          </p:cNvPr>
          <p:cNvSpPr>
            <a:spLocks noGrp="1"/>
          </p:cNvSpPr>
          <p:nvPr>
            <p:ph type="title"/>
          </p:nvPr>
        </p:nvSpPr>
        <p:spPr/>
        <p:txBody>
          <a:bodyPr/>
          <a:lstStyle/>
          <a:p>
            <a:r>
              <a:rPr lang="tr-TR" b="1" dirty="0">
                <a:solidFill>
                  <a:schemeClr val="tx2">
                    <a:lumMod val="75000"/>
                    <a:lumOff val="25000"/>
                  </a:schemeClr>
                </a:solidFill>
              </a:rPr>
              <a:t>KerGen’s </a:t>
            </a:r>
            <a:r>
              <a:rPr lang="tr-TR" b="1" dirty="0" err="1">
                <a:solidFill>
                  <a:schemeClr val="tx2">
                    <a:lumMod val="75000"/>
                    <a:lumOff val="25000"/>
                  </a:schemeClr>
                </a:solidFill>
              </a:rPr>
              <a:t>Iterative</a:t>
            </a:r>
            <a:r>
              <a:rPr lang="tr-TR" b="1" dirty="0">
                <a:solidFill>
                  <a:schemeClr val="tx2">
                    <a:lumMod val="75000"/>
                    <a:lumOff val="25000"/>
                  </a:schemeClr>
                </a:solidFill>
              </a:rPr>
              <a:t> Progress</a:t>
            </a:r>
            <a:endParaRPr lang="tr-TR" dirty="0"/>
          </a:p>
        </p:txBody>
      </p:sp>
      <p:pic>
        <p:nvPicPr>
          <p:cNvPr id="4" name="cube_on_cylinder_new">
            <a:hlinkClick r:id="" action="ppaction://media"/>
            <a:extLst>
              <a:ext uri="{FF2B5EF4-FFF2-40B4-BE49-F238E27FC236}">
                <a16:creationId xmlns:a16="http://schemas.microsoft.com/office/drawing/2014/main" id="{36BA5557-BBF3-0951-2704-42328429746D}"/>
              </a:ext>
            </a:extLst>
          </p:cNvPr>
          <p:cNvPicPr>
            <a:picLocks noGrp="1" noChangeAspect="1"/>
          </p:cNvPicPr>
          <p:nvPr>
            <p:ph idx="1"/>
            <a:videoFile r:link="rId1"/>
            <p:extLst>
              <p:ext uri="{DAA4B4D4-6D71-4841-9C94-3DE7FCFB9230}">
                <p14:media xmlns:p14="http://schemas.microsoft.com/office/powerpoint/2010/main" r:embed="rId2">
                  <p14:trim end="3000"/>
                </p14:media>
              </p:ext>
            </p:extLst>
          </p:nvPr>
        </p:nvPicPr>
        <p:blipFill>
          <a:blip r:embed="rId4"/>
          <a:stretch>
            <a:fillRect/>
          </a:stretch>
        </p:blipFill>
        <p:spPr>
          <a:xfrm>
            <a:off x="2228144" y="1825625"/>
            <a:ext cx="7735712" cy="4351338"/>
          </a:xfrm>
          <a:prstGeom prst="rect">
            <a:avLst/>
          </a:prstGeom>
        </p:spPr>
      </p:pic>
      <p:sp>
        <p:nvSpPr>
          <p:cNvPr id="5" name="Metin kutusu 4">
            <a:extLst>
              <a:ext uri="{FF2B5EF4-FFF2-40B4-BE49-F238E27FC236}">
                <a16:creationId xmlns:a16="http://schemas.microsoft.com/office/drawing/2014/main" id="{FA027D55-CC80-1535-DCEA-46548B917387}"/>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Cube on Cylinder</a:t>
            </a:r>
          </a:p>
        </p:txBody>
      </p:sp>
      <p:sp>
        <p:nvSpPr>
          <p:cNvPr id="6" name="Metin kutusu 5">
            <a:extLst>
              <a:ext uri="{FF2B5EF4-FFF2-40B4-BE49-F238E27FC236}">
                <a16:creationId xmlns:a16="http://schemas.microsoft.com/office/drawing/2014/main" id="{EE7AF3D8-6A93-19FC-971A-09057A134465}"/>
              </a:ext>
            </a:extLst>
          </p:cNvPr>
          <p:cNvSpPr txBox="1"/>
          <p:nvPr/>
        </p:nvSpPr>
        <p:spPr>
          <a:xfrm>
            <a:off x="9840000" y="5513607"/>
            <a:ext cx="1656000" cy="646331"/>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×2 times </a:t>
            </a:r>
          </a:p>
          <a:p>
            <a:pPr algn="ctr"/>
            <a:r>
              <a:rPr lang="tr-TR" dirty="0">
                <a:latin typeface="Times New Roman" panose="02020603050405020304" pitchFamily="18" charset="0"/>
                <a:cs typeface="Times New Roman" panose="02020603050405020304" pitchFamily="18" charset="0"/>
              </a:rPr>
              <a:t>accelerated</a:t>
            </a:r>
            <a:endParaRPr lang="tr-TR" i="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7D8020C4-A35D-B26D-661E-CBCF9A5A2A88}"/>
              </a:ext>
            </a:extLst>
          </p:cNvPr>
          <p:cNvSpPr/>
          <p:nvPr/>
        </p:nvSpPr>
        <p:spPr>
          <a:xfrm>
            <a:off x="9963856" y="5373000"/>
            <a:ext cx="1389944" cy="8039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TR"/>
          </a:p>
        </p:txBody>
      </p:sp>
    </p:spTree>
    <p:extLst>
      <p:ext uri="{BB962C8B-B14F-4D97-AF65-F5344CB8AC3E}">
        <p14:creationId xmlns:p14="http://schemas.microsoft.com/office/powerpoint/2010/main" val="284145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0A54ABC-5B53-697B-CB40-CC9788EE6E62}"/>
              </a:ext>
            </a:extLst>
          </p:cNvPr>
          <p:cNvSpPr/>
          <p:nvPr/>
        </p:nvSpPr>
        <p:spPr>
          <a:xfrm>
            <a:off x="1596000" y="1881500"/>
            <a:ext cx="9000000" cy="421150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a:extLst>
              <a:ext uri="{FF2B5EF4-FFF2-40B4-BE49-F238E27FC236}">
                <a16:creationId xmlns:a16="http://schemas.microsoft.com/office/drawing/2014/main" id="{337D03E2-7414-5892-9DF9-4E3E2395F59F}"/>
              </a:ext>
            </a:extLst>
          </p:cNvPr>
          <p:cNvSpPr txBox="1"/>
          <p:nvPr/>
        </p:nvSpPr>
        <p:spPr>
          <a:xfrm>
            <a:off x="3792000" y="2231579"/>
            <a:ext cx="4464000" cy="3108543"/>
          </a:xfrm>
          <a:prstGeom prst="rect">
            <a:avLst/>
          </a:prstGeom>
          <a:noFill/>
        </p:spPr>
        <p:txBody>
          <a:bodyPr wrap="square" rtlCol="0">
            <a:spAutoFit/>
          </a:bodyPr>
          <a:lstStyle/>
          <a:p>
            <a:pPr algn="ctr"/>
            <a:endParaRPr lang="tr-TR" sz="2800" b="1" dirty="0">
              <a:latin typeface="Times New Roman" panose="02020603050405020304" pitchFamily="18" charset="0"/>
              <a:cs typeface="Times New Roman" panose="02020603050405020304" pitchFamily="18" charset="0"/>
            </a:endParaRPr>
          </a:p>
          <a:p>
            <a:pPr algn="ctr"/>
            <a:endParaRPr lang="tr-TR" sz="2800" b="1" dirty="0">
              <a:latin typeface="Times New Roman" panose="02020603050405020304" pitchFamily="18" charset="0"/>
              <a:cs typeface="Times New Roman" panose="02020603050405020304" pitchFamily="18" charset="0"/>
            </a:endParaRPr>
          </a:p>
          <a:p>
            <a:pPr algn="ctr"/>
            <a:endParaRPr lang="tr-TR" sz="2800" b="1" dirty="0">
              <a:latin typeface="Times New Roman" panose="02020603050405020304" pitchFamily="18" charset="0"/>
              <a:cs typeface="Times New Roman" panose="02020603050405020304" pitchFamily="18" charset="0"/>
            </a:endParaRPr>
          </a:p>
          <a:p>
            <a:pPr algn="ctr"/>
            <a:r>
              <a:rPr lang="tr-TR" sz="5600" b="1" dirty="0" err="1">
                <a:solidFill>
                  <a:schemeClr val="tx2">
                    <a:lumMod val="75000"/>
                    <a:lumOff val="25000"/>
                  </a:schemeClr>
                </a:solidFill>
                <a:latin typeface="Times New Roman" panose="02020603050405020304" pitchFamily="18" charset="0"/>
                <a:cs typeface="Times New Roman" panose="02020603050405020304" pitchFamily="18" charset="0"/>
              </a:rPr>
              <a:t>Experiments</a:t>
            </a:r>
            <a:endParaRPr lang="tr-TR" sz="5600" b="1" dirty="0">
              <a:solidFill>
                <a:schemeClr val="accent1">
                  <a:lumMod val="60000"/>
                  <a:lumOff val="40000"/>
                </a:schemeClr>
              </a:solidFill>
              <a:latin typeface="Times New Roman" panose="02020603050405020304" pitchFamily="18" charset="0"/>
              <a:cs typeface="Times New Roman" panose="02020603050405020304" pitchFamily="18" charset="0"/>
            </a:endParaRPr>
          </a:p>
          <a:p>
            <a:pPr algn="ctr"/>
            <a:endParaRPr lang="tr-TR" sz="2800" b="1" dirty="0">
              <a:latin typeface="Times New Roman" panose="02020603050405020304" pitchFamily="18" charset="0"/>
              <a:cs typeface="Times New Roman" panose="02020603050405020304" pitchFamily="18" charset="0"/>
            </a:endParaRPr>
          </a:p>
          <a:p>
            <a:pPr algn="ct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06832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01AD997-F23B-E9BA-5EFC-952879B3890D}"/>
              </a:ext>
            </a:extLst>
          </p:cNvPr>
          <p:cNvSpPr>
            <a:spLocks noGrp="1"/>
          </p:cNvSpPr>
          <p:nvPr>
            <p:ph type="title"/>
          </p:nvPr>
        </p:nvSpPr>
        <p:spPr/>
        <p:txBody>
          <a:bodyPr/>
          <a:lstStyle/>
          <a:p>
            <a:r>
              <a:rPr lang="tr-TR" b="1" dirty="0">
                <a:solidFill>
                  <a:schemeClr val="tx2">
                    <a:lumMod val="75000"/>
                    <a:lumOff val="25000"/>
                  </a:schemeClr>
                </a:solidFill>
              </a:rPr>
              <a:t>Timing </a:t>
            </a:r>
            <a:r>
              <a:rPr lang="tr-TR" b="1" dirty="0" err="1">
                <a:solidFill>
                  <a:schemeClr val="tx2">
                    <a:lumMod val="75000"/>
                    <a:lumOff val="25000"/>
                  </a:schemeClr>
                </a:solidFill>
              </a:rPr>
              <a:t>Performance</a:t>
            </a:r>
            <a:endParaRPr lang="tr-TR" b="1" dirty="0">
              <a:solidFill>
                <a:schemeClr val="tx2">
                  <a:lumMod val="75000"/>
                  <a:lumOff val="25000"/>
                </a:schemeClr>
              </a:solidFill>
            </a:endParaRPr>
          </a:p>
        </p:txBody>
      </p:sp>
      <p:pic>
        <p:nvPicPr>
          <p:cNvPr id="50" name="İçerik Yer Tutucusu 49" descr="metin, ekran görüntüsü, sayı, numara, yazı tipi içeren bir resim&#10;&#10;Açıklama otomatik olarak oluşturuldu">
            <a:extLst>
              <a:ext uri="{FF2B5EF4-FFF2-40B4-BE49-F238E27FC236}">
                <a16:creationId xmlns:a16="http://schemas.microsoft.com/office/drawing/2014/main" id="{C40F41C6-7127-1F31-38A0-35A0A64C3BE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009126"/>
            <a:ext cx="5181600" cy="3984336"/>
          </a:xfrm>
        </p:spPr>
      </p:pic>
      <p:grpSp>
        <p:nvGrpSpPr>
          <p:cNvPr id="82" name="Grup 81">
            <a:extLst>
              <a:ext uri="{FF2B5EF4-FFF2-40B4-BE49-F238E27FC236}">
                <a16:creationId xmlns:a16="http://schemas.microsoft.com/office/drawing/2014/main" id="{0674672F-3082-61E0-3EEA-0B4A41D08D67}"/>
              </a:ext>
            </a:extLst>
          </p:cNvPr>
          <p:cNvGrpSpPr>
            <a:grpSpLocks noChangeAspect="1"/>
          </p:cNvGrpSpPr>
          <p:nvPr/>
        </p:nvGrpSpPr>
        <p:grpSpPr>
          <a:xfrm>
            <a:off x="6313800" y="2170985"/>
            <a:ext cx="5040000" cy="3649691"/>
            <a:chOff x="-173628" y="3580369"/>
            <a:chExt cx="7535093" cy="5456500"/>
          </a:xfrm>
        </p:grpSpPr>
        <p:pic>
          <p:nvPicPr>
            <p:cNvPr id="52" name="Resim 51">
              <a:extLst>
                <a:ext uri="{FF2B5EF4-FFF2-40B4-BE49-F238E27FC236}">
                  <a16:creationId xmlns:a16="http://schemas.microsoft.com/office/drawing/2014/main" id="{93CB139D-EF12-3B7E-23D0-CDA0FFD1CC24}"/>
                </a:ext>
              </a:extLst>
            </p:cNvPr>
            <p:cNvPicPr>
              <a:picLocks noChangeAspect="1"/>
            </p:cNvPicPr>
            <p:nvPr/>
          </p:nvPicPr>
          <p:blipFill rotWithShape="1">
            <a:blip r:embed="rId4">
              <a:extLst>
                <a:ext uri="{28A0092B-C50C-407E-A947-70E740481C1C}">
                  <a14:useLocalDpi xmlns:a14="http://schemas.microsoft.com/office/drawing/2010/main" val="0"/>
                </a:ext>
              </a:extLst>
            </a:blip>
            <a:srcRect l="9330" b="10251"/>
            <a:stretch/>
          </p:blipFill>
          <p:spPr>
            <a:xfrm rot="3042761">
              <a:off x="6086764" y="4957807"/>
              <a:ext cx="1220786" cy="1116000"/>
            </a:xfrm>
            <a:prstGeom prst="rect">
              <a:avLst/>
            </a:prstGeom>
          </p:spPr>
        </p:pic>
        <p:pic>
          <p:nvPicPr>
            <p:cNvPr id="53" name="Resim 52" descr="sabit, zarf, açık hava nesnesi içeren bir resim&#10;&#10;Açıklama otomatik olarak oluşturuldu">
              <a:extLst>
                <a:ext uri="{FF2B5EF4-FFF2-40B4-BE49-F238E27FC236}">
                  <a16:creationId xmlns:a16="http://schemas.microsoft.com/office/drawing/2014/main" id="{15913B8C-7463-22E4-4D0E-DD10466819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4909" y="7570279"/>
              <a:ext cx="1271642" cy="1260000"/>
            </a:xfrm>
            <a:prstGeom prst="rect">
              <a:avLst/>
            </a:prstGeom>
          </p:spPr>
        </p:pic>
        <p:pic>
          <p:nvPicPr>
            <p:cNvPr id="54" name="Resim 53">
              <a:extLst>
                <a:ext uri="{FF2B5EF4-FFF2-40B4-BE49-F238E27FC236}">
                  <a16:creationId xmlns:a16="http://schemas.microsoft.com/office/drawing/2014/main" id="{1414FEE9-DF4E-81A9-845D-AF63658101A2}"/>
                </a:ext>
              </a:extLst>
            </p:cNvPr>
            <p:cNvPicPr>
              <a:picLocks noChangeAspect="1"/>
            </p:cNvPicPr>
            <p:nvPr/>
          </p:nvPicPr>
          <p:blipFill rotWithShape="1">
            <a:blip r:embed="rId6">
              <a:extLst>
                <a:ext uri="{28A0092B-C50C-407E-A947-70E740481C1C}">
                  <a14:useLocalDpi xmlns:a14="http://schemas.microsoft.com/office/drawing/2010/main" val="0"/>
                </a:ext>
              </a:extLst>
            </a:blip>
            <a:srcRect l="57216" t="5454" b="7330"/>
            <a:stretch/>
          </p:blipFill>
          <p:spPr>
            <a:xfrm rot="21351125">
              <a:off x="-38328" y="6242219"/>
              <a:ext cx="1204168" cy="1260000"/>
            </a:xfrm>
            <a:prstGeom prst="rect">
              <a:avLst/>
            </a:prstGeom>
          </p:spPr>
        </p:pic>
        <p:pic>
          <p:nvPicPr>
            <p:cNvPr id="55" name="Resim 54">
              <a:extLst>
                <a:ext uri="{FF2B5EF4-FFF2-40B4-BE49-F238E27FC236}">
                  <a16:creationId xmlns:a16="http://schemas.microsoft.com/office/drawing/2014/main" id="{7CA54357-4471-2BCC-A8F1-1C256925396C}"/>
                </a:ext>
              </a:extLst>
            </p:cNvPr>
            <p:cNvPicPr>
              <a:picLocks noChangeAspect="1"/>
            </p:cNvPicPr>
            <p:nvPr/>
          </p:nvPicPr>
          <p:blipFill rotWithShape="1">
            <a:blip r:embed="rId7">
              <a:extLst>
                <a:ext uri="{28A0092B-C50C-407E-A947-70E740481C1C}">
                  <a14:useLocalDpi xmlns:a14="http://schemas.microsoft.com/office/drawing/2010/main" val="0"/>
                </a:ext>
              </a:extLst>
            </a:blip>
            <a:srcRect l="3441" t="7608"/>
            <a:stretch/>
          </p:blipFill>
          <p:spPr>
            <a:xfrm rot="16008044">
              <a:off x="-85218" y="3661587"/>
              <a:ext cx="1184296" cy="1116000"/>
            </a:xfrm>
            <a:prstGeom prst="rect">
              <a:avLst/>
            </a:prstGeom>
          </p:spPr>
        </p:pic>
        <p:pic>
          <p:nvPicPr>
            <p:cNvPr id="56" name="Resim 55" descr="aksesuar içeren bir resim&#10;&#10;Açıklama otomatik olarak oluşturuldu">
              <a:extLst>
                <a:ext uri="{FF2B5EF4-FFF2-40B4-BE49-F238E27FC236}">
                  <a16:creationId xmlns:a16="http://schemas.microsoft.com/office/drawing/2014/main" id="{7B9AFEDC-FF17-F578-FD1E-C38B12AB96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58793">
              <a:off x="5878773" y="7530276"/>
              <a:ext cx="1454377" cy="1260000"/>
            </a:xfrm>
            <a:prstGeom prst="rect">
              <a:avLst/>
            </a:prstGeom>
          </p:spPr>
        </p:pic>
        <p:pic>
          <p:nvPicPr>
            <p:cNvPr id="57" name="Resim 56">
              <a:extLst>
                <a:ext uri="{FF2B5EF4-FFF2-40B4-BE49-F238E27FC236}">
                  <a16:creationId xmlns:a16="http://schemas.microsoft.com/office/drawing/2014/main" id="{9DFC20F1-2F72-FEEF-A0FD-A8D6B11274BC}"/>
                </a:ext>
              </a:extLst>
            </p:cNvPr>
            <p:cNvPicPr>
              <a:picLocks noChangeAspect="1"/>
            </p:cNvPicPr>
            <p:nvPr/>
          </p:nvPicPr>
          <p:blipFill rotWithShape="1">
            <a:blip r:embed="rId9">
              <a:extLst>
                <a:ext uri="{28A0092B-C50C-407E-A947-70E740481C1C}">
                  <a14:useLocalDpi xmlns:a14="http://schemas.microsoft.com/office/drawing/2010/main" val="0"/>
                </a:ext>
              </a:extLst>
            </a:blip>
            <a:srcRect t="7296"/>
            <a:stretch/>
          </p:blipFill>
          <p:spPr>
            <a:xfrm>
              <a:off x="1445830" y="3580369"/>
              <a:ext cx="1190000" cy="1224000"/>
            </a:xfrm>
            <a:prstGeom prst="rect">
              <a:avLst/>
            </a:prstGeom>
          </p:spPr>
        </p:pic>
        <p:pic>
          <p:nvPicPr>
            <p:cNvPr id="58" name="Resim 57">
              <a:extLst>
                <a:ext uri="{FF2B5EF4-FFF2-40B4-BE49-F238E27FC236}">
                  <a16:creationId xmlns:a16="http://schemas.microsoft.com/office/drawing/2014/main" id="{049A2378-75E4-E018-4BF9-7B430F963D8D}"/>
                </a:ext>
              </a:extLst>
            </p:cNvPr>
            <p:cNvPicPr>
              <a:picLocks noChangeAspect="1"/>
            </p:cNvPicPr>
            <p:nvPr/>
          </p:nvPicPr>
          <p:blipFill rotWithShape="1">
            <a:blip r:embed="rId10">
              <a:extLst>
                <a:ext uri="{28A0092B-C50C-407E-A947-70E740481C1C}">
                  <a14:useLocalDpi xmlns:a14="http://schemas.microsoft.com/office/drawing/2010/main" val="0"/>
                </a:ext>
              </a:extLst>
            </a:blip>
            <a:srcRect r="3717" b="6015"/>
            <a:stretch/>
          </p:blipFill>
          <p:spPr>
            <a:xfrm>
              <a:off x="5890562" y="6310936"/>
              <a:ext cx="1398800" cy="1080000"/>
            </a:xfrm>
            <a:prstGeom prst="rect">
              <a:avLst/>
            </a:prstGeom>
          </p:spPr>
        </p:pic>
        <p:pic>
          <p:nvPicPr>
            <p:cNvPr id="59" name="Resim 58">
              <a:extLst>
                <a:ext uri="{FF2B5EF4-FFF2-40B4-BE49-F238E27FC236}">
                  <a16:creationId xmlns:a16="http://schemas.microsoft.com/office/drawing/2014/main" id="{CAD06055-2B31-BDA5-8EAC-FD355651A906}"/>
                </a:ext>
              </a:extLst>
            </p:cNvPr>
            <p:cNvPicPr>
              <a:picLocks noChangeAspect="1"/>
            </p:cNvPicPr>
            <p:nvPr/>
          </p:nvPicPr>
          <p:blipFill rotWithShape="1">
            <a:blip r:embed="rId11">
              <a:extLst>
                <a:ext uri="{28A0092B-C50C-407E-A947-70E740481C1C}">
                  <a14:useLocalDpi xmlns:a14="http://schemas.microsoft.com/office/drawing/2010/main" val="0"/>
                </a:ext>
              </a:extLst>
            </a:blip>
            <a:srcRect t="10317" b="9614"/>
            <a:stretch/>
          </p:blipFill>
          <p:spPr>
            <a:xfrm rot="20272900">
              <a:off x="-173628" y="7668314"/>
              <a:ext cx="1576719" cy="1080000"/>
            </a:xfrm>
            <a:prstGeom prst="rect">
              <a:avLst/>
            </a:prstGeom>
          </p:spPr>
        </p:pic>
        <p:pic>
          <p:nvPicPr>
            <p:cNvPr id="60" name="Resim 59">
              <a:extLst>
                <a:ext uri="{FF2B5EF4-FFF2-40B4-BE49-F238E27FC236}">
                  <a16:creationId xmlns:a16="http://schemas.microsoft.com/office/drawing/2014/main" id="{22B578BD-FE54-50E7-748D-3DF7479B796E}"/>
                </a:ext>
              </a:extLst>
            </p:cNvPr>
            <p:cNvPicPr>
              <a:picLocks noChangeAspect="1"/>
            </p:cNvPicPr>
            <p:nvPr/>
          </p:nvPicPr>
          <p:blipFill rotWithShape="1">
            <a:blip r:embed="rId12">
              <a:extLst>
                <a:ext uri="{28A0092B-C50C-407E-A947-70E740481C1C}">
                  <a14:useLocalDpi xmlns:a14="http://schemas.microsoft.com/office/drawing/2010/main" val="0"/>
                </a:ext>
              </a:extLst>
            </a:blip>
            <a:srcRect l="5163" t="9685" b="8694"/>
            <a:stretch/>
          </p:blipFill>
          <p:spPr>
            <a:xfrm rot="21073892">
              <a:off x="3070128" y="3607507"/>
              <a:ext cx="1096790" cy="1080000"/>
            </a:xfrm>
            <a:prstGeom prst="rect">
              <a:avLst/>
            </a:prstGeom>
          </p:spPr>
        </p:pic>
        <p:pic>
          <p:nvPicPr>
            <p:cNvPr id="61" name="Resim 60" descr="aksesuar, koltuk, yapı malzemesi, taş içeren bir resim&#10;&#10;Açıklama otomatik olarak oluşturuldu">
              <a:extLst>
                <a:ext uri="{FF2B5EF4-FFF2-40B4-BE49-F238E27FC236}">
                  <a16:creationId xmlns:a16="http://schemas.microsoft.com/office/drawing/2014/main" id="{F6361BC9-5A77-B9CA-FBC6-9DF3911F01C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989693">
              <a:off x="1477760" y="4984883"/>
              <a:ext cx="1308254" cy="1080000"/>
            </a:xfrm>
            <a:prstGeom prst="rect">
              <a:avLst/>
            </a:prstGeom>
          </p:spPr>
        </p:pic>
        <p:pic>
          <p:nvPicPr>
            <p:cNvPr id="62" name="Resim 61">
              <a:extLst>
                <a:ext uri="{FF2B5EF4-FFF2-40B4-BE49-F238E27FC236}">
                  <a16:creationId xmlns:a16="http://schemas.microsoft.com/office/drawing/2014/main" id="{F0FE1891-D0B5-5414-0FFD-6EF0503AC937}"/>
                </a:ext>
              </a:extLst>
            </p:cNvPr>
            <p:cNvPicPr>
              <a:picLocks noChangeAspect="1"/>
            </p:cNvPicPr>
            <p:nvPr/>
          </p:nvPicPr>
          <p:blipFill rotWithShape="1">
            <a:blip r:embed="rId14">
              <a:extLst>
                <a:ext uri="{28A0092B-C50C-407E-A947-70E740481C1C}">
                  <a14:useLocalDpi xmlns:a14="http://schemas.microsoft.com/office/drawing/2010/main" val="0"/>
                </a:ext>
              </a:extLst>
            </a:blip>
            <a:srcRect l="4709"/>
            <a:stretch/>
          </p:blipFill>
          <p:spPr>
            <a:xfrm rot="5400000">
              <a:off x="4499795" y="3572948"/>
              <a:ext cx="1161638" cy="1260000"/>
            </a:xfrm>
            <a:prstGeom prst="rect">
              <a:avLst/>
            </a:prstGeom>
          </p:spPr>
        </p:pic>
        <p:pic>
          <p:nvPicPr>
            <p:cNvPr id="63" name="Resim 62">
              <a:extLst>
                <a:ext uri="{FF2B5EF4-FFF2-40B4-BE49-F238E27FC236}">
                  <a16:creationId xmlns:a16="http://schemas.microsoft.com/office/drawing/2014/main" id="{90CE7D4F-2BF7-2F0B-67C1-A5D25D27A52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25464" y="4976117"/>
              <a:ext cx="976343" cy="1116000"/>
            </a:xfrm>
            <a:prstGeom prst="rect">
              <a:avLst/>
            </a:prstGeom>
          </p:spPr>
        </p:pic>
        <p:pic>
          <p:nvPicPr>
            <p:cNvPr id="64" name="Resim 63" descr="aksesuar içeren bir resim&#10;&#10;Açıklama otomatik olarak oluşturuldu">
              <a:extLst>
                <a:ext uri="{FF2B5EF4-FFF2-40B4-BE49-F238E27FC236}">
                  <a16:creationId xmlns:a16="http://schemas.microsoft.com/office/drawing/2014/main" id="{1BE0573B-F434-B680-9767-6519DDD4E8C6}"/>
                </a:ext>
              </a:extLst>
            </p:cNvPr>
            <p:cNvPicPr>
              <a:picLocks noChangeAspect="1"/>
            </p:cNvPicPr>
            <p:nvPr/>
          </p:nvPicPr>
          <p:blipFill rotWithShape="1">
            <a:blip r:embed="rId16">
              <a:extLst>
                <a:ext uri="{28A0092B-C50C-407E-A947-70E740481C1C}">
                  <a14:useLocalDpi xmlns:a14="http://schemas.microsoft.com/office/drawing/2010/main" val="0"/>
                </a:ext>
              </a:extLst>
            </a:blip>
            <a:srcRect l="8569" t="11179" r="2667"/>
            <a:stretch/>
          </p:blipFill>
          <p:spPr>
            <a:xfrm rot="17722774">
              <a:off x="6181531" y="3642462"/>
              <a:ext cx="1045138" cy="1080000"/>
            </a:xfrm>
            <a:prstGeom prst="rect">
              <a:avLst/>
            </a:prstGeom>
          </p:spPr>
        </p:pic>
        <p:pic>
          <p:nvPicPr>
            <p:cNvPr id="65" name="Resim 64" descr="kalıp, desen, düzen içeren bir resim&#10;&#10;Açıklama otomatik olarak oluşturuldu">
              <a:extLst>
                <a:ext uri="{FF2B5EF4-FFF2-40B4-BE49-F238E27FC236}">
                  <a16:creationId xmlns:a16="http://schemas.microsoft.com/office/drawing/2014/main" id="{EFDCDCF2-C35F-6DBE-BA52-050802F59B1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21353004">
              <a:off x="4591614" y="4961960"/>
              <a:ext cx="1062581" cy="1080000"/>
            </a:xfrm>
            <a:prstGeom prst="rect">
              <a:avLst/>
            </a:prstGeom>
          </p:spPr>
        </p:pic>
        <p:pic>
          <p:nvPicPr>
            <p:cNvPr id="66" name="Resim 65">
              <a:extLst>
                <a:ext uri="{FF2B5EF4-FFF2-40B4-BE49-F238E27FC236}">
                  <a16:creationId xmlns:a16="http://schemas.microsoft.com/office/drawing/2014/main" id="{420E022F-B04B-12DD-5F10-410E3A2AF4E4}"/>
                </a:ext>
              </a:extLst>
            </p:cNvPr>
            <p:cNvPicPr>
              <a:picLocks noChangeAspect="1"/>
            </p:cNvPicPr>
            <p:nvPr/>
          </p:nvPicPr>
          <p:blipFill rotWithShape="1">
            <a:blip r:embed="rId18">
              <a:extLst>
                <a:ext uri="{28A0092B-C50C-407E-A947-70E740481C1C}">
                  <a14:useLocalDpi xmlns:a14="http://schemas.microsoft.com/office/drawing/2010/main" val="0"/>
                </a:ext>
              </a:extLst>
            </a:blip>
            <a:srcRect t="5089"/>
            <a:stretch/>
          </p:blipFill>
          <p:spPr>
            <a:xfrm rot="900582">
              <a:off x="3106436" y="7641881"/>
              <a:ext cx="1053917" cy="1116000"/>
            </a:xfrm>
            <a:prstGeom prst="rect">
              <a:avLst/>
            </a:prstGeom>
          </p:spPr>
        </p:pic>
        <p:pic>
          <p:nvPicPr>
            <p:cNvPr id="67" name="Resim 66" descr="şapka, başlık içeren bir resim&#10;&#10;Açıklama otomatik olarak oluşturuldu">
              <a:extLst>
                <a:ext uri="{FF2B5EF4-FFF2-40B4-BE49-F238E27FC236}">
                  <a16:creationId xmlns:a16="http://schemas.microsoft.com/office/drawing/2014/main" id="{98E59DBD-801B-018C-24A7-2FA13E3B9E9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rot="20045707">
              <a:off x="2938937" y="6275010"/>
              <a:ext cx="1276043" cy="1152000"/>
            </a:xfrm>
            <a:prstGeom prst="rect">
              <a:avLst/>
            </a:prstGeom>
          </p:spPr>
        </p:pic>
        <p:pic>
          <p:nvPicPr>
            <p:cNvPr id="68" name="Resim 67" descr="aksesuar içeren bir resim&#10;&#10;Açıklama otomatik olarak oluşturuldu">
              <a:extLst>
                <a:ext uri="{FF2B5EF4-FFF2-40B4-BE49-F238E27FC236}">
                  <a16:creationId xmlns:a16="http://schemas.microsoft.com/office/drawing/2014/main" id="{B73998A3-89AE-E8D5-5121-46162A845CE1}"/>
                </a:ext>
              </a:extLst>
            </p:cNvPr>
            <p:cNvPicPr>
              <a:picLocks noChangeAspect="1"/>
            </p:cNvPicPr>
            <p:nvPr/>
          </p:nvPicPr>
          <p:blipFill rotWithShape="1">
            <a:blip r:embed="rId20">
              <a:extLst>
                <a:ext uri="{28A0092B-C50C-407E-A947-70E740481C1C}">
                  <a14:useLocalDpi xmlns:a14="http://schemas.microsoft.com/office/drawing/2010/main" val="0"/>
                </a:ext>
              </a:extLst>
            </a:blip>
            <a:srcRect t="4427"/>
            <a:stretch/>
          </p:blipFill>
          <p:spPr>
            <a:xfrm rot="1854516">
              <a:off x="1452530" y="6270141"/>
              <a:ext cx="1117795" cy="1170000"/>
            </a:xfrm>
            <a:prstGeom prst="rect">
              <a:avLst/>
            </a:prstGeom>
          </p:spPr>
        </p:pic>
        <p:pic>
          <p:nvPicPr>
            <p:cNvPr id="69" name="Resim 68">
              <a:extLst>
                <a:ext uri="{FF2B5EF4-FFF2-40B4-BE49-F238E27FC236}">
                  <a16:creationId xmlns:a16="http://schemas.microsoft.com/office/drawing/2014/main" id="{1CD429F3-0458-92C3-5A33-482D3492BFCC}"/>
                </a:ext>
              </a:extLst>
            </p:cNvPr>
            <p:cNvPicPr>
              <a:picLocks noChangeAspect="1"/>
            </p:cNvPicPr>
            <p:nvPr/>
          </p:nvPicPr>
          <p:blipFill rotWithShape="1">
            <a:blip r:embed="rId21">
              <a:extLst>
                <a:ext uri="{28A0092B-C50C-407E-A947-70E740481C1C}">
                  <a14:useLocalDpi xmlns:a14="http://schemas.microsoft.com/office/drawing/2010/main" val="0"/>
                </a:ext>
              </a:extLst>
            </a:blip>
            <a:srcRect l="6626" b="6718"/>
            <a:stretch/>
          </p:blipFill>
          <p:spPr>
            <a:xfrm rot="434455">
              <a:off x="59402" y="4934333"/>
              <a:ext cx="1033322" cy="1152000"/>
            </a:xfrm>
            <a:prstGeom prst="rect">
              <a:avLst/>
            </a:prstGeom>
          </p:spPr>
        </p:pic>
        <p:pic>
          <p:nvPicPr>
            <p:cNvPr id="70" name="Resim 69">
              <a:extLst>
                <a:ext uri="{FF2B5EF4-FFF2-40B4-BE49-F238E27FC236}">
                  <a16:creationId xmlns:a16="http://schemas.microsoft.com/office/drawing/2014/main" id="{69BA7E95-3939-2377-AD55-3C87E74573FD}"/>
                </a:ext>
              </a:extLst>
            </p:cNvPr>
            <p:cNvPicPr>
              <a:picLocks noChangeAspect="1"/>
            </p:cNvPicPr>
            <p:nvPr/>
          </p:nvPicPr>
          <p:blipFill rotWithShape="1">
            <a:blip r:embed="rId22">
              <a:extLst>
                <a:ext uri="{28A0092B-C50C-407E-A947-70E740481C1C}">
                  <a14:useLocalDpi xmlns:a14="http://schemas.microsoft.com/office/drawing/2010/main" val="0"/>
                </a:ext>
              </a:extLst>
            </a:blip>
            <a:srcRect l="3491" t="3120" r="7162"/>
            <a:stretch/>
          </p:blipFill>
          <p:spPr>
            <a:xfrm rot="2387176">
              <a:off x="4535590" y="7508942"/>
              <a:ext cx="1105919" cy="1332000"/>
            </a:xfrm>
            <a:prstGeom prst="rect">
              <a:avLst/>
            </a:prstGeom>
          </p:spPr>
        </p:pic>
        <p:pic>
          <p:nvPicPr>
            <p:cNvPr id="71" name="Resim 70">
              <a:extLst>
                <a:ext uri="{FF2B5EF4-FFF2-40B4-BE49-F238E27FC236}">
                  <a16:creationId xmlns:a16="http://schemas.microsoft.com/office/drawing/2014/main" id="{E3D42754-3D2A-6E44-49F9-067EF30E55F2}"/>
                </a:ext>
              </a:extLst>
            </p:cNvPr>
            <p:cNvPicPr>
              <a:picLocks noChangeAspect="1"/>
            </p:cNvPicPr>
            <p:nvPr/>
          </p:nvPicPr>
          <p:blipFill rotWithShape="1">
            <a:blip r:embed="rId23">
              <a:extLst>
                <a:ext uri="{28A0092B-C50C-407E-A947-70E740481C1C}">
                  <a14:useLocalDpi xmlns:a14="http://schemas.microsoft.com/office/drawing/2010/main" val="0"/>
                </a:ext>
              </a:extLst>
            </a:blip>
            <a:srcRect b="4648"/>
            <a:stretch/>
          </p:blipFill>
          <p:spPr>
            <a:xfrm>
              <a:off x="4543698" y="6237809"/>
              <a:ext cx="1185750" cy="1224000"/>
            </a:xfrm>
            <a:prstGeom prst="rect">
              <a:avLst/>
            </a:prstGeom>
          </p:spPr>
        </p:pic>
        <p:sp>
          <p:nvSpPr>
            <p:cNvPr id="78" name="Metin kutusu 77">
              <a:extLst>
                <a:ext uri="{FF2B5EF4-FFF2-40B4-BE49-F238E27FC236}">
                  <a16:creationId xmlns:a16="http://schemas.microsoft.com/office/drawing/2014/main" id="{2B9FC8AE-B434-4E05-EFDC-DC82E2382EF2}"/>
                </a:ext>
              </a:extLst>
            </p:cNvPr>
            <p:cNvSpPr txBox="1"/>
            <p:nvPr/>
          </p:nvSpPr>
          <p:spPr>
            <a:xfrm>
              <a:off x="180648" y="8691762"/>
              <a:ext cx="7180817" cy="345107"/>
            </a:xfrm>
            <a:prstGeom prst="rect">
              <a:avLst/>
            </a:prstGeom>
            <a:noFill/>
          </p:spPr>
          <p:txBody>
            <a:bodyPr wrap="square" rtlCol="0">
              <a:spAutoFit/>
            </a:bodyPr>
            <a:lstStyle/>
            <a:p>
              <a:r>
                <a:rPr lang="tr-TR" sz="900" dirty="0">
                  <a:latin typeface="Times New Roman" panose="02020603050405020304" pitchFamily="18" charset="0"/>
                  <a:cs typeface="Times New Roman" panose="02020603050405020304" pitchFamily="18" charset="0"/>
                </a:rPr>
                <a:t> Rt-4 Arm                      Star                             Skull                   Super Ellipse                    Wringer</a:t>
              </a:r>
            </a:p>
          </p:txBody>
        </p:sp>
        <p:sp>
          <p:nvSpPr>
            <p:cNvPr id="79" name="Metin kutusu 78">
              <a:extLst>
                <a:ext uri="{FF2B5EF4-FFF2-40B4-BE49-F238E27FC236}">
                  <a16:creationId xmlns:a16="http://schemas.microsoft.com/office/drawing/2014/main" id="{2A3DEDAC-E409-60DF-33B9-9B5C79A37B2E}"/>
                </a:ext>
              </a:extLst>
            </p:cNvPr>
            <p:cNvSpPr txBox="1"/>
            <p:nvPr/>
          </p:nvSpPr>
          <p:spPr>
            <a:xfrm>
              <a:off x="126635" y="7371119"/>
              <a:ext cx="7180817" cy="345107"/>
            </a:xfrm>
            <a:prstGeom prst="rect">
              <a:avLst/>
            </a:prstGeom>
            <a:noFill/>
          </p:spPr>
          <p:txBody>
            <a:bodyPr wrap="square" rtlCol="0">
              <a:spAutoFit/>
            </a:bodyPr>
            <a:lstStyle/>
            <a:p>
              <a:r>
                <a:rPr lang="tr-TR" sz="900" dirty="0">
                  <a:latin typeface="Times New Roman" panose="02020603050405020304" pitchFamily="18" charset="0"/>
                  <a:cs typeface="Times New Roman" panose="02020603050405020304" pitchFamily="18" charset="0"/>
                </a:rPr>
                <a:t>    Liver                      Muffin                            Part                             Plus                             Rock                       </a:t>
              </a:r>
            </a:p>
          </p:txBody>
        </p:sp>
        <p:sp>
          <p:nvSpPr>
            <p:cNvPr id="80" name="Metin kutusu 79">
              <a:extLst>
                <a:ext uri="{FF2B5EF4-FFF2-40B4-BE49-F238E27FC236}">
                  <a16:creationId xmlns:a16="http://schemas.microsoft.com/office/drawing/2014/main" id="{B96E51F5-3B9D-32C1-7D31-0C2B26257428}"/>
                </a:ext>
              </a:extLst>
            </p:cNvPr>
            <p:cNvSpPr txBox="1"/>
            <p:nvPr/>
          </p:nvSpPr>
          <p:spPr>
            <a:xfrm>
              <a:off x="99588" y="6059357"/>
              <a:ext cx="7180817" cy="345107"/>
            </a:xfrm>
            <a:prstGeom prst="rect">
              <a:avLst/>
            </a:prstGeom>
            <a:noFill/>
          </p:spPr>
          <p:txBody>
            <a:bodyPr wrap="square" rtlCol="0">
              <a:spAutoFit/>
            </a:bodyPr>
            <a:lstStyle/>
            <a:p>
              <a:r>
                <a:rPr lang="tr-TR" sz="900" dirty="0">
                  <a:latin typeface="Times New Roman" panose="02020603050405020304" pitchFamily="18" charset="0"/>
                  <a:cs typeface="Times New Roman" panose="02020603050405020304" pitchFamily="18" charset="0"/>
                </a:rPr>
                <a:t>Crossing Cubes      Cube on Cylinder          </a:t>
              </a:r>
              <a:r>
                <a:rPr lang="tr-TR" sz="900" dirty="0" err="1">
                  <a:latin typeface="Times New Roman" panose="02020603050405020304" pitchFamily="18" charset="0"/>
                  <a:cs typeface="Times New Roman" panose="02020603050405020304" pitchFamily="18" charset="0"/>
                </a:rPr>
                <a:t>Cylinder</a:t>
              </a:r>
              <a:r>
                <a:rPr lang="tr-TR" sz="900" dirty="0">
                  <a:latin typeface="Times New Roman" panose="02020603050405020304" pitchFamily="18" charset="0"/>
                  <a:cs typeface="Times New Roman" panose="02020603050405020304" pitchFamily="18" charset="0"/>
                </a:rPr>
                <a:t> Trio                Dimond                         Flex</a:t>
              </a:r>
            </a:p>
          </p:txBody>
        </p:sp>
        <p:sp>
          <p:nvSpPr>
            <p:cNvPr id="81" name="Metin kutusu 80">
              <a:extLst>
                <a:ext uri="{FF2B5EF4-FFF2-40B4-BE49-F238E27FC236}">
                  <a16:creationId xmlns:a16="http://schemas.microsoft.com/office/drawing/2014/main" id="{DC917AED-D9DD-C86F-D750-C139C7CAC1AF}"/>
                </a:ext>
              </a:extLst>
            </p:cNvPr>
            <p:cNvSpPr txBox="1"/>
            <p:nvPr/>
          </p:nvSpPr>
          <p:spPr>
            <a:xfrm>
              <a:off x="297620" y="4703059"/>
              <a:ext cx="7008526" cy="345107"/>
            </a:xfrm>
            <a:prstGeom prst="rect">
              <a:avLst/>
            </a:prstGeom>
            <a:noFill/>
          </p:spPr>
          <p:txBody>
            <a:bodyPr wrap="square" rtlCol="0">
              <a:spAutoFit/>
            </a:bodyPr>
            <a:lstStyle/>
            <a:p>
              <a:r>
                <a:rPr lang="tr-TR" sz="900" dirty="0">
                  <a:latin typeface="Times New Roman" panose="02020603050405020304" pitchFamily="18" charset="0"/>
                  <a:cs typeface="Times New Roman" panose="02020603050405020304" pitchFamily="18" charset="0"/>
                </a:rPr>
                <a:t>Acorn                         Ball                           Bot Eye                      Button                          Cross</a:t>
              </a:r>
            </a:p>
          </p:txBody>
        </p:sp>
      </p:grpSp>
      <p:sp>
        <p:nvSpPr>
          <p:cNvPr id="2" name="Metin kutusu 1">
            <a:extLst>
              <a:ext uri="{FF2B5EF4-FFF2-40B4-BE49-F238E27FC236}">
                <a16:creationId xmlns:a16="http://schemas.microsoft.com/office/drawing/2014/main" id="{D0AAF437-7B6B-CA6B-F930-1D0C7509B39B}"/>
              </a:ext>
            </a:extLst>
          </p:cNvPr>
          <p:cNvSpPr txBox="1"/>
          <p:nvPr/>
        </p:nvSpPr>
        <p:spPr>
          <a:xfrm>
            <a:off x="6247945" y="6029577"/>
            <a:ext cx="5467162" cy="338554"/>
          </a:xfrm>
          <a:prstGeom prst="rect">
            <a:avLst/>
          </a:prstGeom>
          <a:noFill/>
        </p:spPr>
        <p:txBody>
          <a:bodyPr wrap="square" rtlCol="0">
            <a:spAutoFit/>
          </a:bodyPr>
          <a:lstStyle/>
          <a:p>
            <a:pPr algn="ctr">
              <a:defRPr/>
            </a:pPr>
            <a:r>
              <a:rPr lang="tr-TR" sz="1600" i="1" dirty="0">
                <a:latin typeface="Times New Roman" panose="02020603050405020304" pitchFamily="18" charset="0"/>
                <a:cs typeface="Times New Roman" panose="02020603050405020304" pitchFamily="18" charset="0"/>
              </a:rPr>
              <a:t>Representative kernels computed by KerGen.</a:t>
            </a:r>
          </a:p>
        </p:txBody>
      </p:sp>
      <p:sp>
        <p:nvSpPr>
          <p:cNvPr id="3" name="Metin kutusu 2">
            <a:extLst>
              <a:ext uri="{FF2B5EF4-FFF2-40B4-BE49-F238E27FC236}">
                <a16:creationId xmlns:a16="http://schemas.microsoft.com/office/drawing/2014/main" id="{AEBBAC09-8C46-C114-345C-E594C1363218}"/>
              </a:ext>
            </a:extLst>
          </p:cNvPr>
          <p:cNvSpPr txBox="1"/>
          <p:nvPr/>
        </p:nvSpPr>
        <p:spPr>
          <a:xfrm>
            <a:off x="421384" y="6040247"/>
            <a:ext cx="6004361" cy="338554"/>
          </a:xfrm>
          <a:prstGeom prst="rect">
            <a:avLst/>
          </a:prstGeom>
          <a:noFill/>
        </p:spPr>
        <p:txBody>
          <a:bodyPr wrap="square" rtlCol="0">
            <a:spAutoFit/>
          </a:bodyPr>
          <a:lstStyle/>
          <a:p>
            <a:pPr algn="ctr">
              <a:defRPr/>
            </a:pPr>
            <a:r>
              <a:rPr lang="tr-TR" sz="1600" i="1" dirty="0">
                <a:latin typeface="Times New Roman" panose="02020603050405020304" pitchFamily="18" charset="0"/>
                <a:cs typeface="Times New Roman" panose="02020603050405020304" pitchFamily="18" charset="0"/>
              </a:rPr>
              <a:t>Timing </a:t>
            </a:r>
            <a:r>
              <a:rPr lang="tr-TR" sz="1600" i="1" dirty="0" err="1">
                <a:latin typeface="Times New Roman" panose="02020603050405020304" pitchFamily="18" charset="0"/>
                <a:cs typeface="Times New Roman" panose="02020603050405020304" pitchFamily="18" charset="0"/>
              </a:rPr>
              <a:t>results</a:t>
            </a:r>
            <a:r>
              <a:rPr lang="tr-TR" sz="1600" i="1" dirty="0">
                <a:latin typeface="Times New Roman" panose="02020603050405020304" pitchFamily="18" charset="0"/>
                <a:cs typeface="Times New Roman" panose="02020603050405020304" pitchFamily="18" charset="0"/>
              </a:rPr>
              <a:t> (ms) for </a:t>
            </a:r>
            <a:r>
              <a:rPr lang="tr-TR" sz="1600" i="1" dirty="0" err="1">
                <a:latin typeface="Times New Roman" panose="02020603050405020304" pitchFamily="18" charset="0"/>
                <a:cs typeface="Times New Roman" panose="02020603050405020304" pitchFamily="18" charset="0"/>
              </a:rPr>
              <a:t>various</a:t>
            </a:r>
            <a:r>
              <a:rPr lang="tr-TR" sz="1600" i="1" dirty="0">
                <a:latin typeface="Times New Roman" panose="02020603050405020304" pitchFamily="18" charset="0"/>
                <a:cs typeface="Times New Roman" panose="02020603050405020304" pitchFamily="18" charset="0"/>
              </a:rPr>
              <a:t> star-</a:t>
            </a:r>
            <a:r>
              <a:rPr lang="tr-TR" sz="1600" i="1" dirty="0" err="1">
                <a:latin typeface="Times New Roman" panose="02020603050405020304" pitchFamily="18" charset="0"/>
                <a:cs typeface="Times New Roman" panose="02020603050405020304" pitchFamily="18" charset="0"/>
              </a:rPr>
              <a:t>shapes</a:t>
            </a:r>
            <a:r>
              <a:rPr lang="tr-TR" sz="16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70911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Başlık 20">
            <a:extLst>
              <a:ext uri="{FF2B5EF4-FFF2-40B4-BE49-F238E27FC236}">
                <a16:creationId xmlns:a16="http://schemas.microsoft.com/office/drawing/2014/main" id="{C3425546-53AB-5A06-7D08-860E1A139FE5}"/>
              </a:ext>
            </a:extLst>
          </p:cNvPr>
          <p:cNvSpPr>
            <a:spLocks noGrp="1"/>
          </p:cNvSpPr>
          <p:nvPr>
            <p:ph type="title"/>
          </p:nvPr>
        </p:nvSpPr>
        <p:spPr/>
        <p:txBody>
          <a:bodyPr/>
          <a:lstStyle/>
          <a:p>
            <a:r>
              <a:rPr lang="tr-TR" b="1" dirty="0">
                <a:solidFill>
                  <a:schemeClr val="tx2">
                    <a:lumMod val="75000"/>
                    <a:lumOff val="25000"/>
                  </a:schemeClr>
                </a:solidFill>
              </a:rPr>
              <a:t>Timing </a:t>
            </a:r>
            <a:r>
              <a:rPr lang="tr-TR" b="1" dirty="0" err="1">
                <a:solidFill>
                  <a:schemeClr val="tx2">
                    <a:lumMod val="75000"/>
                    <a:lumOff val="25000"/>
                  </a:schemeClr>
                </a:solidFill>
              </a:rPr>
              <a:t>Performance</a:t>
            </a:r>
            <a:endParaRPr lang="tr-TR" dirty="0"/>
          </a:p>
        </p:txBody>
      </p:sp>
      <p:grpSp>
        <p:nvGrpSpPr>
          <p:cNvPr id="55" name="Grup 54">
            <a:extLst>
              <a:ext uri="{FF2B5EF4-FFF2-40B4-BE49-F238E27FC236}">
                <a16:creationId xmlns:a16="http://schemas.microsoft.com/office/drawing/2014/main" id="{D9055849-6E68-D6FC-4D4C-22E3EDC34B80}"/>
              </a:ext>
            </a:extLst>
          </p:cNvPr>
          <p:cNvGrpSpPr>
            <a:grpSpLocks noChangeAspect="1"/>
          </p:cNvGrpSpPr>
          <p:nvPr/>
        </p:nvGrpSpPr>
        <p:grpSpPr>
          <a:xfrm>
            <a:off x="1704000" y="1671801"/>
            <a:ext cx="9000000" cy="4509396"/>
            <a:chOff x="558635" y="647250"/>
            <a:chExt cx="10683340" cy="5352825"/>
          </a:xfrm>
        </p:grpSpPr>
        <p:graphicFrame>
          <p:nvGraphicFramePr>
            <p:cNvPr id="39" name="Grafik 38">
              <a:extLst>
                <a:ext uri="{FF2B5EF4-FFF2-40B4-BE49-F238E27FC236}">
                  <a16:creationId xmlns:a16="http://schemas.microsoft.com/office/drawing/2014/main" id="{7E96980E-28DD-55A3-AC23-6C3FE0898C41}"/>
                </a:ext>
              </a:extLst>
            </p:cNvPr>
            <p:cNvGraphicFramePr>
              <a:graphicFrameLocks/>
            </p:cNvGraphicFramePr>
            <p:nvPr>
              <p:extLst>
                <p:ext uri="{D42A27DB-BD31-4B8C-83A1-F6EECF244321}">
                  <p14:modId xmlns:p14="http://schemas.microsoft.com/office/powerpoint/2010/main" val="3696634406"/>
                </p:ext>
              </p:extLst>
            </p:nvPr>
          </p:nvGraphicFramePr>
          <p:xfrm>
            <a:off x="7515580" y="889829"/>
            <a:ext cx="3686897" cy="4843171"/>
          </p:xfrm>
          <a:graphic>
            <a:graphicData uri="http://schemas.openxmlformats.org/drawingml/2006/chart">
              <c:chart xmlns:c="http://schemas.openxmlformats.org/drawingml/2006/chart" xmlns:r="http://schemas.openxmlformats.org/officeDocument/2006/relationships" r:id="rId3"/>
            </a:graphicData>
          </a:graphic>
        </p:graphicFrame>
        <p:sp>
          <p:nvSpPr>
            <p:cNvPr id="40" name="Metin kutusu 39">
              <a:extLst>
                <a:ext uri="{FF2B5EF4-FFF2-40B4-BE49-F238E27FC236}">
                  <a16:creationId xmlns:a16="http://schemas.microsoft.com/office/drawing/2014/main" id="{E0E97A42-82D4-2571-EFF8-C5448BEEED7D}"/>
                </a:ext>
              </a:extLst>
            </p:cNvPr>
            <p:cNvSpPr txBox="1"/>
            <p:nvPr/>
          </p:nvSpPr>
          <p:spPr>
            <a:xfrm>
              <a:off x="7515580" y="5329870"/>
              <a:ext cx="3726395" cy="401876"/>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3</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4</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5</a:t>
              </a:r>
              <a:r>
                <a:rPr lang="tr-TR" sz="1600" dirty="0">
                  <a:latin typeface="Times New Roman" panose="02020603050405020304" pitchFamily="18" charset="0"/>
                  <a:cs typeface="Times New Roman" panose="02020603050405020304" pitchFamily="18" charset="0"/>
                </a:rPr>
                <a:t>  </a:t>
              </a:r>
            </a:p>
          </p:txBody>
        </p:sp>
        <p:grpSp>
          <p:nvGrpSpPr>
            <p:cNvPr id="41" name="Grup 40">
              <a:extLst>
                <a:ext uri="{FF2B5EF4-FFF2-40B4-BE49-F238E27FC236}">
                  <a16:creationId xmlns:a16="http://schemas.microsoft.com/office/drawing/2014/main" id="{A21F5475-16B7-9571-611B-7EB9B30B399D}"/>
                </a:ext>
              </a:extLst>
            </p:cNvPr>
            <p:cNvGrpSpPr/>
            <p:nvPr/>
          </p:nvGrpSpPr>
          <p:grpSpPr>
            <a:xfrm>
              <a:off x="831252" y="889830"/>
              <a:ext cx="6855930" cy="4843172"/>
              <a:chOff x="-450893" y="4543330"/>
              <a:chExt cx="5060259" cy="2880000"/>
            </a:xfrm>
          </p:grpSpPr>
          <p:graphicFrame>
            <p:nvGraphicFramePr>
              <p:cNvPr id="42" name="Grafik 41">
                <a:extLst>
                  <a:ext uri="{FF2B5EF4-FFF2-40B4-BE49-F238E27FC236}">
                    <a16:creationId xmlns:a16="http://schemas.microsoft.com/office/drawing/2014/main" id="{B6304535-BC3F-F09E-B33F-21D8E401A114}"/>
                  </a:ext>
                </a:extLst>
              </p:cNvPr>
              <p:cNvGraphicFramePr>
                <a:graphicFrameLocks/>
              </p:cNvGraphicFramePr>
              <p:nvPr>
                <p:extLst>
                  <p:ext uri="{D42A27DB-BD31-4B8C-83A1-F6EECF244321}">
                    <p14:modId xmlns:p14="http://schemas.microsoft.com/office/powerpoint/2010/main" val="1018009277"/>
                  </p:ext>
                </p:extLst>
              </p:nvPr>
            </p:nvGraphicFramePr>
            <p:xfrm>
              <a:off x="-250634" y="4543330"/>
              <a:ext cx="4860000" cy="2880000"/>
            </p:xfrm>
            <a:graphic>
              <a:graphicData uri="http://schemas.openxmlformats.org/drawingml/2006/chart">
                <c:chart xmlns:c="http://schemas.openxmlformats.org/drawingml/2006/chart" xmlns:r="http://schemas.openxmlformats.org/officeDocument/2006/relationships" r:id="rId4"/>
              </a:graphicData>
            </a:graphic>
          </p:graphicFrame>
          <p:sp>
            <p:nvSpPr>
              <p:cNvPr id="43" name="Metin kutusu 42">
                <a:extLst>
                  <a:ext uri="{FF2B5EF4-FFF2-40B4-BE49-F238E27FC236}">
                    <a16:creationId xmlns:a16="http://schemas.microsoft.com/office/drawing/2014/main" id="{256CA12A-8050-79D2-B11B-DDA16F05FECB}"/>
                  </a:ext>
                </a:extLst>
              </p:cNvPr>
              <p:cNvSpPr txBox="1"/>
              <p:nvPr/>
            </p:nvSpPr>
            <p:spPr>
              <a:xfrm>
                <a:off x="-450893" y="4560176"/>
                <a:ext cx="497941" cy="2715644"/>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4</a:t>
                </a: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2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3</a:t>
                </a: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2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2</a:t>
                </a: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2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a:t>
                </a:r>
              </a:p>
            </p:txBody>
          </p:sp>
          <p:sp>
            <p:nvSpPr>
              <p:cNvPr id="44" name="Metin kutusu 43">
                <a:extLst>
                  <a:ext uri="{FF2B5EF4-FFF2-40B4-BE49-F238E27FC236}">
                    <a16:creationId xmlns:a16="http://schemas.microsoft.com/office/drawing/2014/main" id="{89050DE0-F90F-8A4B-2391-6F03004D58E3}"/>
                  </a:ext>
                </a:extLst>
              </p:cNvPr>
              <p:cNvSpPr txBox="1"/>
              <p:nvPr/>
            </p:nvSpPr>
            <p:spPr>
              <a:xfrm>
                <a:off x="-250634" y="7183608"/>
                <a:ext cx="4828158" cy="238977"/>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10                    10</a:t>
                </a:r>
                <a:r>
                  <a:rPr lang="tr-TR" sz="1600" baseline="30000" dirty="0">
                    <a:latin typeface="Times New Roman" panose="02020603050405020304" pitchFamily="18" charset="0"/>
                    <a:cs typeface="Times New Roman" panose="02020603050405020304" pitchFamily="18" charset="0"/>
                  </a:rPr>
                  <a:t>2</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3</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4</a:t>
                </a:r>
                <a:r>
                  <a:rPr lang="tr-TR" sz="1600" dirty="0">
                    <a:latin typeface="Times New Roman" panose="02020603050405020304" pitchFamily="18" charset="0"/>
                    <a:cs typeface="Times New Roman" panose="02020603050405020304" pitchFamily="18" charset="0"/>
                  </a:rPr>
                  <a:t>    </a:t>
                </a:r>
              </a:p>
            </p:txBody>
          </p:sp>
        </p:grpSp>
        <p:sp>
          <p:nvSpPr>
            <p:cNvPr id="45" name="Metin kutusu 44">
              <a:extLst>
                <a:ext uri="{FF2B5EF4-FFF2-40B4-BE49-F238E27FC236}">
                  <a16:creationId xmlns:a16="http://schemas.microsoft.com/office/drawing/2014/main" id="{135C40F6-B6EE-12DA-4A93-898ADCB16B0F}"/>
                </a:ext>
              </a:extLst>
            </p:cNvPr>
            <p:cNvSpPr txBox="1"/>
            <p:nvPr/>
          </p:nvSpPr>
          <p:spPr>
            <a:xfrm>
              <a:off x="3659524" y="5598199"/>
              <a:ext cx="1257913" cy="401876"/>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 Faces</a:t>
              </a:r>
            </a:p>
          </p:txBody>
        </p:sp>
        <p:sp>
          <p:nvSpPr>
            <p:cNvPr id="46" name="Metin kutusu 45">
              <a:extLst>
                <a:ext uri="{FF2B5EF4-FFF2-40B4-BE49-F238E27FC236}">
                  <a16:creationId xmlns:a16="http://schemas.microsoft.com/office/drawing/2014/main" id="{C75BA41D-6720-6BA6-775C-CD48714BBC41}"/>
                </a:ext>
              </a:extLst>
            </p:cNvPr>
            <p:cNvSpPr txBox="1"/>
            <p:nvPr/>
          </p:nvSpPr>
          <p:spPr>
            <a:xfrm>
              <a:off x="9014718" y="5598199"/>
              <a:ext cx="1270606" cy="401876"/>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 Faces</a:t>
              </a:r>
            </a:p>
          </p:txBody>
        </p:sp>
        <p:sp>
          <p:nvSpPr>
            <p:cNvPr id="47" name="Dikdörtgen 46">
              <a:extLst>
                <a:ext uri="{FF2B5EF4-FFF2-40B4-BE49-F238E27FC236}">
                  <a16:creationId xmlns:a16="http://schemas.microsoft.com/office/drawing/2014/main" id="{B4244EE8-632E-67E6-A274-95998A3BA165}"/>
                </a:ext>
              </a:extLst>
            </p:cNvPr>
            <p:cNvSpPr/>
            <p:nvPr/>
          </p:nvSpPr>
          <p:spPr>
            <a:xfrm>
              <a:off x="7000593" y="1025334"/>
              <a:ext cx="281601" cy="4288010"/>
            </a:xfrm>
            <a:prstGeom prst="rect">
              <a:avLst/>
            </a:prstGeom>
            <a:solidFill>
              <a:schemeClr val="bg1"/>
            </a:solidFill>
            <a:ln w="952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600">
                <a:latin typeface="Times New Roman" panose="02020603050405020304" pitchFamily="18" charset="0"/>
                <a:cs typeface="Times New Roman" panose="02020603050405020304" pitchFamily="18" charset="0"/>
              </a:endParaRPr>
            </a:p>
          </p:txBody>
        </p:sp>
        <p:sp>
          <p:nvSpPr>
            <p:cNvPr id="48" name="Metin kutusu 47">
              <a:extLst>
                <a:ext uri="{FF2B5EF4-FFF2-40B4-BE49-F238E27FC236}">
                  <a16:creationId xmlns:a16="http://schemas.microsoft.com/office/drawing/2014/main" id="{4E7B5766-84D4-CB33-E8A0-DC77FFAD4C31}"/>
                </a:ext>
              </a:extLst>
            </p:cNvPr>
            <p:cNvSpPr txBox="1"/>
            <p:nvPr/>
          </p:nvSpPr>
          <p:spPr>
            <a:xfrm>
              <a:off x="1371526" y="647250"/>
              <a:ext cx="5584608" cy="438411"/>
            </a:xfrm>
            <a:prstGeom prst="rect">
              <a:avLst/>
            </a:prstGeom>
            <a:noFill/>
          </p:spPr>
          <p:txBody>
            <a:bodyPr wrap="square" rtlCol="0">
              <a:spAutoFit/>
            </a:bodyPr>
            <a:lstStyle/>
            <a:p>
              <a:pPr algn="ctr"/>
              <a:r>
                <a:rPr lang="tr-TR" b="1" dirty="0">
                  <a:latin typeface="Times New Roman" panose="02020603050405020304" pitchFamily="18" charset="0"/>
                  <a:cs typeface="Times New Roman" panose="02020603050405020304" pitchFamily="18" charset="0"/>
                </a:rPr>
                <a:t>Thingi </a:t>
              </a:r>
              <a:r>
                <a:rPr lang="tr-TR" sz="1400" b="1" dirty="0">
                  <a:latin typeface="Times New Roman" panose="02020603050405020304" pitchFamily="18" charset="0"/>
                  <a:cs typeface="Times New Roman" panose="02020603050405020304" pitchFamily="18" charset="0"/>
                </a:rPr>
                <a:t>[Zhou et al. 2016, Sorgente et al. 2022]</a:t>
              </a:r>
            </a:p>
          </p:txBody>
        </p:sp>
        <p:sp>
          <p:nvSpPr>
            <p:cNvPr id="49" name="Metin kutusu 48">
              <a:extLst>
                <a:ext uri="{FF2B5EF4-FFF2-40B4-BE49-F238E27FC236}">
                  <a16:creationId xmlns:a16="http://schemas.microsoft.com/office/drawing/2014/main" id="{A81BA04C-E7D6-6015-C71A-79C97C197EE1}"/>
                </a:ext>
              </a:extLst>
            </p:cNvPr>
            <p:cNvSpPr txBox="1"/>
            <p:nvPr/>
          </p:nvSpPr>
          <p:spPr>
            <a:xfrm>
              <a:off x="7683637" y="647252"/>
              <a:ext cx="3431094" cy="438411"/>
            </a:xfrm>
            <a:prstGeom prst="rect">
              <a:avLst/>
            </a:prstGeom>
            <a:noFill/>
          </p:spPr>
          <p:txBody>
            <a:bodyPr wrap="square" rtlCol="0">
              <a:spAutoFit/>
            </a:bodyPr>
            <a:lstStyle/>
            <a:p>
              <a:pPr algn="ctr"/>
              <a:r>
                <a:rPr lang="tr-TR" b="1" dirty="0">
                  <a:latin typeface="Times New Roman" panose="02020603050405020304" pitchFamily="18" charset="0"/>
                  <a:cs typeface="Times New Roman" panose="02020603050405020304" pitchFamily="18" charset="0"/>
                </a:rPr>
                <a:t>Princeton </a:t>
              </a:r>
              <a:r>
                <a:rPr lang="tr-TR" sz="1400" b="1" dirty="0">
                  <a:latin typeface="Times New Roman" panose="02020603050405020304" pitchFamily="18" charset="0"/>
                  <a:cs typeface="Times New Roman" panose="02020603050405020304" pitchFamily="18" charset="0"/>
                </a:rPr>
                <a:t>[Chen et al. 2009]</a:t>
              </a:r>
            </a:p>
          </p:txBody>
        </p:sp>
        <p:sp>
          <p:nvSpPr>
            <p:cNvPr id="50" name="Metin kutusu 49">
              <a:extLst>
                <a:ext uri="{FF2B5EF4-FFF2-40B4-BE49-F238E27FC236}">
                  <a16:creationId xmlns:a16="http://schemas.microsoft.com/office/drawing/2014/main" id="{FD0DB2E8-4BF6-8E76-65C0-09D1262E07A6}"/>
                </a:ext>
              </a:extLst>
            </p:cNvPr>
            <p:cNvSpPr txBox="1"/>
            <p:nvPr/>
          </p:nvSpPr>
          <p:spPr>
            <a:xfrm>
              <a:off x="558635" y="2077725"/>
              <a:ext cx="511479" cy="1521897"/>
            </a:xfrm>
            <a:prstGeom prst="rect">
              <a:avLst/>
            </a:prstGeom>
            <a:noFill/>
          </p:spPr>
          <p:txBody>
            <a:bodyPr vert="vert270" wrap="square" rtlCol="0">
              <a:spAutoFit/>
            </a:bodyPr>
            <a:lstStyle/>
            <a:p>
              <a:r>
                <a:rPr lang="tr-TR" sz="1600" dirty="0">
                  <a:latin typeface="Times New Roman" panose="02020603050405020304" pitchFamily="18" charset="0"/>
                  <a:cs typeface="Times New Roman" panose="02020603050405020304" pitchFamily="18" charset="0"/>
                </a:rPr>
                <a:t>Time (ms)</a:t>
              </a:r>
            </a:p>
          </p:txBody>
        </p:sp>
        <p:sp>
          <p:nvSpPr>
            <p:cNvPr id="52" name="Dikdörtgen 51">
              <a:extLst>
                <a:ext uri="{FF2B5EF4-FFF2-40B4-BE49-F238E27FC236}">
                  <a16:creationId xmlns:a16="http://schemas.microsoft.com/office/drawing/2014/main" id="{F53C900C-4A3D-4345-F63F-0B37B37A4DE1}"/>
                </a:ext>
              </a:extLst>
            </p:cNvPr>
            <p:cNvSpPr/>
            <p:nvPr/>
          </p:nvSpPr>
          <p:spPr>
            <a:xfrm>
              <a:off x="7011407" y="950952"/>
              <a:ext cx="632633" cy="4457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600">
                <a:latin typeface="Times New Roman" panose="02020603050405020304" pitchFamily="18" charset="0"/>
                <a:cs typeface="Times New Roman" panose="02020603050405020304" pitchFamily="18" charset="0"/>
              </a:endParaRPr>
            </a:p>
          </p:txBody>
        </p:sp>
        <p:sp>
          <p:nvSpPr>
            <p:cNvPr id="53" name="Metin kutusu 52">
              <a:extLst>
                <a:ext uri="{FF2B5EF4-FFF2-40B4-BE49-F238E27FC236}">
                  <a16:creationId xmlns:a16="http://schemas.microsoft.com/office/drawing/2014/main" id="{0C99982F-E17B-10BA-7AD7-4684CDB2536B}"/>
                </a:ext>
              </a:extLst>
            </p:cNvPr>
            <p:cNvSpPr txBox="1"/>
            <p:nvPr/>
          </p:nvSpPr>
          <p:spPr>
            <a:xfrm>
              <a:off x="7270196" y="922882"/>
              <a:ext cx="642944" cy="4566781"/>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4</a:t>
              </a: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2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3</a:t>
              </a: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2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2</a:t>
              </a: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endParaRPr lang="tr-TR" sz="12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a:t>
              </a:r>
            </a:p>
          </p:txBody>
        </p:sp>
        <p:sp>
          <p:nvSpPr>
            <p:cNvPr id="54" name="Metin kutusu 53">
              <a:extLst>
                <a:ext uri="{FF2B5EF4-FFF2-40B4-BE49-F238E27FC236}">
                  <a16:creationId xmlns:a16="http://schemas.microsoft.com/office/drawing/2014/main" id="{4F864521-86CF-9EF7-A13C-9F2F321E231C}"/>
                </a:ext>
              </a:extLst>
            </p:cNvPr>
            <p:cNvSpPr txBox="1"/>
            <p:nvPr/>
          </p:nvSpPr>
          <p:spPr>
            <a:xfrm>
              <a:off x="7008071" y="987712"/>
              <a:ext cx="430888" cy="4346885"/>
            </a:xfrm>
            <a:prstGeom prst="rect">
              <a:avLst/>
            </a:prstGeom>
            <a:noFill/>
          </p:spPr>
          <p:txBody>
            <a:bodyPr vert="vert270" wrap="square" rtlCol="0">
              <a:spAutoFit/>
            </a:bodyPr>
            <a:lstStyle/>
            <a:p>
              <a:pPr algn="ctr"/>
              <a:r>
                <a:rPr lang="tr-TR" sz="1600" dirty="0">
                  <a:latin typeface="Times New Roman" panose="02020603050405020304" pitchFamily="18" charset="0"/>
                  <a:cs typeface="Times New Roman" panose="02020603050405020304" pitchFamily="18" charset="0"/>
                </a:rPr>
                <a:t>Time (ms)</a:t>
              </a:r>
            </a:p>
          </p:txBody>
        </p:sp>
      </p:grpSp>
    </p:spTree>
    <p:extLst>
      <p:ext uri="{BB962C8B-B14F-4D97-AF65-F5344CB8AC3E}">
        <p14:creationId xmlns:p14="http://schemas.microsoft.com/office/powerpoint/2010/main" val="1440826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45BAD5-D05B-2A9A-2417-B9A64551EF9C}"/>
              </a:ext>
            </a:extLst>
          </p:cNvPr>
          <p:cNvSpPr>
            <a:spLocks noGrp="1"/>
          </p:cNvSpPr>
          <p:nvPr>
            <p:ph type="title"/>
          </p:nvPr>
        </p:nvSpPr>
        <p:spPr/>
        <p:txBody>
          <a:bodyPr/>
          <a:lstStyle/>
          <a:p>
            <a:r>
              <a:rPr lang="tr-TR" b="1" dirty="0">
                <a:solidFill>
                  <a:schemeClr val="tx2">
                    <a:lumMod val="75000"/>
                    <a:lumOff val="25000"/>
                  </a:schemeClr>
                </a:solidFill>
              </a:rPr>
              <a:t>Timing </a:t>
            </a:r>
            <a:r>
              <a:rPr lang="tr-TR" b="1" dirty="0" err="1">
                <a:solidFill>
                  <a:schemeClr val="tx2">
                    <a:lumMod val="75000"/>
                    <a:lumOff val="25000"/>
                  </a:schemeClr>
                </a:solidFill>
              </a:rPr>
              <a:t>Performance</a:t>
            </a:r>
            <a:endParaRPr lang="tr-TR" dirty="0"/>
          </a:p>
        </p:txBody>
      </p:sp>
      <p:grpSp>
        <p:nvGrpSpPr>
          <p:cNvPr id="29" name="Grup 28">
            <a:extLst>
              <a:ext uri="{FF2B5EF4-FFF2-40B4-BE49-F238E27FC236}">
                <a16:creationId xmlns:a16="http://schemas.microsoft.com/office/drawing/2014/main" id="{937962A4-88A9-ACB7-AAF9-233BF06CB982}"/>
              </a:ext>
            </a:extLst>
          </p:cNvPr>
          <p:cNvGrpSpPr>
            <a:grpSpLocks noChangeAspect="1"/>
          </p:cNvGrpSpPr>
          <p:nvPr/>
        </p:nvGrpSpPr>
        <p:grpSpPr>
          <a:xfrm>
            <a:off x="1331852" y="2092227"/>
            <a:ext cx="4373879" cy="3701433"/>
            <a:chOff x="57381" y="1268391"/>
            <a:chExt cx="3796400" cy="3212737"/>
          </a:xfrm>
        </p:grpSpPr>
        <p:pic>
          <p:nvPicPr>
            <p:cNvPr id="15" name="Resim 14">
              <a:extLst>
                <a:ext uri="{FF2B5EF4-FFF2-40B4-BE49-F238E27FC236}">
                  <a16:creationId xmlns:a16="http://schemas.microsoft.com/office/drawing/2014/main" id="{2639AEFD-372D-A7D4-5476-C0287AA9A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81" y="1863358"/>
              <a:ext cx="519780" cy="953824"/>
            </a:xfrm>
            <a:prstGeom prst="rect">
              <a:avLst/>
            </a:prstGeom>
          </p:spPr>
        </p:pic>
        <p:pic>
          <p:nvPicPr>
            <p:cNvPr id="16" name="Resim 15" descr="kıyafet, külot içeren bir resim&#10;&#10;Açıklama otomatik olarak oluşturuldu">
              <a:extLst>
                <a:ext uri="{FF2B5EF4-FFF2-40B4-BE49-F238E27FC236}">
                  <a16:creationId xmlns:a16="http://schemas.microsoft.com/office/drawing/2014/main" id="{EB7D7565-AFD4-A4D4-A3BB-501B2B4474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207" y="1435622"/>
              <a:ext cx="536928" cy="973114"/>
            </a:xfrm>
            <a:prstGeom prst="rect">
              <a:avLst/>
            </a:prstGeom>
          </p:spPr>
        </p:pic>
        <p:pic>
          <p:nvPicPr>
            <p:cNvPr id="17" name="Resim 16" descr="kıyafet, külot içeren bir resim&#10;&#10;Açıklama otomatik olarak oluşturuldu">
              <a:extLst>
                <a:ext uri="{FF2B5EF4-FFF2-40B4-BE49-F238E27FC236}">
                  <a16:creationId xmlns:a16="http://schemas.microsoft.com/office/drawing/2014/main" id="{4B4CFC85-2DAD-E3BD-78F7-E74D68779B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7035" y="1284466"/>
              <a:ext cx="515494" cy="961326"/>
            </a:xfrm>
            <a:prstGeom prst="rect">
              <a:avLst/>
            </a:prstGeom>
          </p:spPr>
        </p:pic>
        <p:pic>
          <p:nvPicPr>
            <p:cNvPr id="18" name="Resim 17" descr="kıyafet, külot içeren bir resim&#10;&#10;Açıklama otomatik olarak oluşturuldu">
              <a:extLst>
                <a:ext uri="{FF2B5EF4-FFF2-40B4-BE49-F238E27FC236}">
                  <a16:creationId xmlns:a16="http://schemas.microsoft.com/office/drawing/2014/main" id="{D2473762-7BDE-5829-AFE9-EC5F04677C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5071" y="1268391"/>
              <a:ext cx="526211" cy="977401"/>
            </a:xfrm>
            <a:prstGeom prst="rect">
              <a:avLst/>
            </a:prstGeom>
          </p:spPr>
        </p:pic>
        <p:pic>
          <p:nvPicPr>
            <p:cNvPr id="19" name="Resim 18" descr="kıyafet, kırmızı, giyme içeren bir resim&#10;&#10;Açıklama otomatik olarak oluşturuldu">
              <a:extLst>
                <a:ext uri="{FF2B5EF4-FFF2-40B4-BE49-F238E27FC236}">
                  <a16:creationId xmlns:a16="http://schemas.microsoft.com/office/drawing/2014/main" id="{372C3A9C-67F1-2ADA-6617-AE8E3B3A82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91575" y="1472373"/>
              <a:ext cx="560505" cy="946322"/>
            </a:xfrm>
            <a:prstGeom prst="rect">
              <a:avLst/>
            </a:prstGeom>
          </p:spPr>
        </p:pic>
        <p:pic>
          <p:nvPicPr>
            <p:cNvPr id="20" name="Resim 19" descr="kıyafet içeren bir resim&#10;&#10;Açıklama otomatik olarak oluşturuldu">
              <a:extLst>
                <a:ext uri="{FF2B5EF4-FFF2-40B4-BE49-F238E27FC236}">
                  <a16:creationId xmlns:a16="http://schemas.microsoft.com/office/drawing/2014/main" id="{20BCE157-8A9D-09D0-D9C8-E0B1278C1E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44718" y="1863358"/>
              <a:ext cx="509063" cy="946322"/>
            </a:xfrm>
            <a:prstGeom prst="rect">
              <a:avLst/>
            </a:prstGeom>
          </p:spPr>
        </p:pic>
        <p:graphicFrame>
          <p:nvGraphicFramePr>
            <p:cNvPr id="21" name="Grafik 20">
              <a:extLst>
                <a:ext uri="{FF2B5EF4-FFF2-40B4-BE49-F238E27FC236}">
                  <a16:creationId xmlns:a16="http://schemas.microsoft.com/office/drawing/2014/main" id="{033FC03C-5D1B-55D0-878A-C56D5EFCFACD}"/>
                </a:ext>
              </a:extLst>
            </p:cNvPr>
            <p:cNvGraphicFramePr>
              <a:graphicFrameLocks/>
            </p:cNvGraphicFramePr>
            <p:nvPr>
              <p:extLst>
                <p:ext uri="{D42A27DB-BD31-4B8C-83A1-F6EECF244321}">
                  <p14:modId xmlns:p14="http://schemas.microsoft.com/office/powerpoint/2010/main" val="3317816482"/>
                </p:ext>
              </p:extLst>
            </p:nvPr>
          </p:nvGraphicFramePr>
          <p:xfrm>
            <a:off x="627295" y="2539087"/>
            <a:ext cx="2880000" cy="1854000"/>
          </p:xfrm>
          <a:graphic>
            <a:graphicData uri="http://schemas.openxmlformats.org/drawingml/2006/chart">
              <c:chart xmlns:c="http://schemas.openxmlformats.org/drawingml/2006/chart" xmlns:r="http://schemas.openxmlformats.org/officeDocument/2006/relationships" r:id="rId9"/>
            </a:graphicData>
          </a:graphic>
        </p:graphicFrame>
        <p:sp>
          <p:nvSpPr>
            <p:cNvPr id="22" name="Metin kutusu 21">
              <a:extLst>
                <a:ext uri="{FF2B5EF4-FFF2-40B4-BE49-F238E27FC236}">
                  <a16:creationId xmlns:a16="http://schemas.microsoft.com/office/drawing/2014/main" id="{7AC753FC-2B58-7B90-5DA3-BF3D04927EF0}"/>
                </a:ext>
              </a:extLst>
            </p:cNvPr>
            <p:cNvSpPr txBox="1"/>
            <p:nvPr/>
          </p:nvSpPr>
          <p:spPr>
            <a:xfrm>
              <a:off x="95009" y="2838833"/>
              <a:ext cx="373997" cy="844007"/>
            </a:xfrm>
            <a:prstGeom prst="rect">
              <a:avLst/>
            </a:prstGeom>
            <a:noFill/>
          </p:spPr>
          <p:txBody>
            <a:bodyPr vert="vert270" wrap="square" rtlCol="0">
              <a:spAutoFit/>
            </a:bodyPr>
            <a:lstStyle/>
            <a:p>
              <a:r>
                <a:rPr lang="tr-TR" sz="1600" dirty="0">
                  <a:latin typeface="Times New Roman" panose="02020603050405020304" pitchFamily="18" charset="0"/>
                  <a:cs typeface="Times New Roman" panose="02020603050405020304" pitchFamily="18" charset="0"/>
                </a:rPr>
                <a:t>Time (ms)</a:t>
              </a:r>
            </a:p>
          </p:txBody>
        </p:sp>
        <p:sp>
          <p:nvSpPr>
            <p:cNvPr id="23" name="Metin kutusu 22">
              <a:extLst>
                <a:ext uri="{FF2B5EF4-FFF2-40B4-BE49-F238E27FC236}">
                  <a16:creationId xmlns:a16="http://schemas.microsoft.com/office/drawing/2014/main" id="{C0710EBF-4B38-0705-167E-9BD52F161677}"/>
                </a:ext>
              </a:extLst>
            </p:cNvPr>
            <p:cNvSpPr txBox="1"/>
            <p:nvPr/>
          </p:nvSpPr>
          <p:spPr>
            <a:xfrm>
              <a:off x="444595" y="2560737"/>
              <a:ext cx="494054" cy="1576133"/>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4</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 </a:t>
              </a:r>
            </a:p>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2</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 </a:t>
              </a:r>
            </a:p>
            <a:p>
              <a:r>
                <a:rPr lang="tr-TR" sz="1600" dirty="0">
                  <a:latin typeface="Times New Roman" panose="02020603050405020304" pitchFamily="18" charset="0"/>
                  <a:cs typeface="Times New Roman" panose="02020603050405020304" pitchFamily="18" charset="0"/>
                </a:rPr>
                <a:t>1</a:t>
              </a:r>
            </a:p>
          </p:txBody>
        </p:sp>
        <p:sp>
          <p:nvSpPr>
            <p:cNvPr id="24" name="Metin kutusu 23">
              <a:extLst>
                <a:ext uri="{FF2B5EF4-FFF2-40B4-BE49-F238E27FC236}">
                  <a16:creationId xmlns:a16="http://schemas.microsoft.com/office/drawing/2014/main" id="{B1AD6F74-0712-EB6F-6787-D6D5D592E282}"/>
                </a:ext>
              </a:extLst>
            </p:cNvPr>
            <p:cNvSpPr txBox="1"/>
            <p:nvPr/>
          </p:nvSpPr>
          <p:spPr>
            <a:xfrm>
              <a:off x="856453" y="3971386"/>
              <a:ext cx="2985387" cy="293855"/>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2</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4</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6</a:t>
              </a:r>
              <a:r>
                <a:rPr lang="tr-TR" sz="1600" dirty="0">
                  <a:latin typeface="Times New Roman" panose="02020603050405020304" pitchFamily="18" charset="0"/>
                  <a:cs typeface="Times New Roman" panose="02020603050405020304" pitchFamily="18" charset="0"/>
                </a:rPr>
                <a:t>  </a:t>
              </a:r>
            </a:p>
          </p:txBody>
        </p:sp>
        <p:sp>
          <p:nvSpPr>
            <p:cNvPr id="25" name="Metin kutusu 24">
              <a:extLst>
                <a:ext uri="{FF2B5EF4-FFF2-40B4-BE49-F238E27FC236}">
                  <a16:creationId xmlns:a16="http://schemas.microsoft.com/office/drawing/2014/main" id="{052FCE4F-748F-6A08-8A0E-560976867B3A}"/>
                </a:ext>
              </a:extLst>
            </p:cNvPr>
            <p:cNvSpPr txBox="1"/>
            <p:nvPr/>
          </p:nvSpPr>
          <p:spPr>
            <a:xfrm>
              <a:off x="1653113" y="4187273"/>
              <a:ext cx="828363" cy="293855"/>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 Faces</a:t>
              </a:r>
            </a:p>
          </p:txBody>
        </p:sp>
        <p:sp>
          <p:nvSpPr>
            <p:cNvPr id="26" name="Metin kutusu 25">
              <a:extLst>
                <a:ext uri="{FF2B5EF4-FFF2-40B4-BE49-F238E27FC236}">
                  <a16:creationId xmlns:a16="http://schemas.microsoft.com/office/drawing/2014/main" id="{2E956760-2C34-A8A0-5BCD-3071A1287790}"/>
                </a:ext>
              </a:extLst>
            </p:cNvPr>
            <p:cNvSpPr txBox="1"/>
            <p:nvPr/>
          </p:nvSpPr>
          <p:spPr>
            <a:xfrm>
              <a:off x="1626508" y="2312630"/>
              <a:ext cx="711568" cy="320570"/>
            </a:xfrm>
            <a:prstGeom prst="rect">
              <a:avLst/>
            </a:prstGeom>
            <a:noFill/>
          </p:spPr>
          <p:txBody>
            <a:bodyPr wrap="square" rtlCol="0">
              <a:spAutoFit/>
            </a:bodyPr>
            <a:lstStyle/>
            <a:p>
              <a:r>
                <a:rPr lang="tr-TR" b="1" i="1" dirty="0">
                  <a:latin typeface="Times New Roman" panose="02020603050405020304" pitchFamily="18" charset="0"/>
                  <a:cs typeface="Times New Roman" panose="02020603050405020304" pitchFamily="18" charset="0"/>
                </a:rPr>
                <a:t>Spiral</a:t>
              </a:r>
            </a:p>
          </p:txBody>
        </p:sp>
      </p:grpSp>
      <p:grpSp>
        <p:nvGrpSpPr>
          <p:cNvPr id="31" name="Grup 30">
            <a:extLst>
              <a:ext uri="{FF2B5EF4-FFF2-40B4-BE49-F238E27FC236}">
                <a16:creationId xmlns:a16="http://schemas.microsoft.com/office/drawing/2014/main" id="{CA47FC8A-91F4-F3AF-5E1B-0B228CF44610}"/>
              </a:ext>
            </a:extLst>
          </p:cNvPr>
          <p:cNvGrpSpPr>
            <a:grpSpLocks noChangeAspect="1"/>
          </p:cNvGrpSpPr>
          <p:nvPr/>
        </p:nvGrpSpPr>
        <p:grpSpPr>
          <a:xfrm>
            <a:off x="6340055" y="2092227"/>
            <a:ext cx="4515557" cy="3715597"/>
            <a:chOff x="-17214" y="4377120"/>
            <a:chExt cx="3851817" cy="3169442"/>
          </a:xfrm>
        </p:grpSpPr>
        <p:grpSp>
          <p:nvGrpSpPr>
            <p:cNvPr id="4" name="Grup 3">
              <a:extLst>
                <a:ext uri="{FF2B5EF4-FFF2-40B4-BE49-F238E27FC236}">
                  <a16:creationId xmlns:a16="http://schemas.microsoft.com/office/drawing/2014/main" id="{556F66CE-BFCD-10AB-3F3A-2D26BA49BCE6}"/>
                </a:ext>
              </a:extLst>
            </p:cNvPr>
            <p:cNvGrpSpPr/>
            <p:nvPr/>
          </p:nvGrpSpPr>
          <p:grpSpPr>
            <a:xfrm>
              <a:off x="-17214" y="4377120"/>
              <a:ext cx="3851817" cy="1397488"/>
              <a:chOff x="2030406" y="2444037"/>
              <a:chExt cx="6847675" cy="2484422"/>
            </a:xfrm>
          </p:grpSpPr>
          <p:pic>
            <p:nvPicPr>
              <p:cNvPr id="5" name="Resim 4" descr="kıyafet içeren bir resim&#10;&#10;Açıklama otomatik olarak oluşturuldu">
                <a:extLst>
                  <a:ext uri="{FF2B5EF4-FFF2-40B4-BE49-F238E27FC236}">
                    <a16:creationId xmlns:a16="http://schemas.microsoft.com/office/drawing/2014/main" id="{FF94EF14-9616-CF0E-779B-8378360573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30406" y="3537615"/>
                <a:ext cx="1082190" cy="1390844"/>
              </a:xfrm>
              <a:prstGeom prst="rect">
                <a:avLst/>
              </a:prstGeom>
            </p:spPr>
          </p:pic>
          <p:pic>
            <p:nvPicPr>
              <p:cNvPr id="6" name="Resim 5">
                <a:extLst>
                  <a:ext uri="{FF2B5EF4-FFF2-40B4-BE49-F238E27FC236}">
                    <a16:creationId xmlns:a16="http://schemas.microsoft.com/office/drawing/2014/main" id="{5F347A2D-B7C0-24E5-99C4-D0A372536DF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76200" y="2910999"/>
                <a:ext cx="1004075" cy="1360360"/>
              </a:xfrm>
              <a:prstGeom prst="rect">
                <a:avLst/>
              </a:prstGeom>
            </p:spPr>
          </p:pic>
          <p:pic>
            <p:nvPicPr>
              <p:cNvPr id="7" name="Resim 6">
                <a:extLst>
                  <a:ext uri="{FF2B5EF4-FFF2-40B4-BE49-F238E27FC236}">
                    <a16:creationId xmlns:a16="http://schemas.microsoft.com/office/drawing/2014/main" id="{92A15EF9-4D2E-5D26-1CE6-A09CF3621EB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51135" y="2464041"/>
                <a:ext cx="1146971" cy="1373697"/>
              </a:xfrm>
              <a:prstGeom prst="rect">
                <a:avLst/>
              </a:prstGeom>
            </p:spPr>
          </p:pic>
          <p:pic>
            <p:nvPicPr>
              <p:cNvPr id="8" name="Resim 7" descr="çorap içeren bir resim&#10;&#10;Açıklama otomatik olarak oluşturuldu">
                <a:extLst>
                  <a:ext uri="{FF2B5EF4-FFF2-40B4-BE49-F238E27FC236}">
                    <a16:creationId xmlns:a16="http://schemas.microsoft.com/office/drawing/2014/main" id="{426EEA6A-A993-DC50-D8F2-010159A83A1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60506" y="2444037"/>
                <a:ext cx="1066949" cy="1413706"/>
              </a:xfrm>
              <a:prstGeom prst="rect">
                <a:avLst/>
              </a:prstGeom>
            </p:spPr>
          </p:pic>
          <p:pic>
            <p:nvPicPr>
              <p:cNvPr id="9" name="Resim 8">
                <a:extLst>
                  <a:ext uri="{FF2B5EF4-FFF2-40B4-BE49-F238E27FC236}">
                    <a16:creationId xmlns:a16="http://schemas.microsoft.com/office/drawing/2014/main" id="{55A6AA5A-8F28-DF5D-3936-E31D1C4DD43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12111" y="3512114"/>
                <a:ext cx="965970" cy="1364171"/>
              </a:xfrm>
              <a:prstGeom prst="rect">
                <a:avLst/>
              </a:prstGeom>
            </p:spPr>
          </p:pic>
          <p:pic>
            <p:nvPicPr>
              <p:cNvPr id="10" name="Resim 9">
                <a:extLst>
                  <a:ext uri="{FF2B5EF4-FFF2-40B4-BE49-F238E27FC236}">
                    <a16:creationId xmlns:a16="http://schemas.microsoft.com/office/drawing/2014/main" id="{7DA4521D-E501-A8F1-5A9F-ADAD96BE8B5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23167" y="2899233"/>
                <a:ext cx="1042180" cy="1388938"/>
              </a:xfrm>
              <a:prstGeom prst="rect">
                <a:avLst/>
              </a:prstGeom>
            </p:spPr>
          </p:pic>
        </p:grpSp>
        <p:graphicFrame>
          <p:nvGraphicFramePr>
            <p:cNvPr id="11" name="Grafik 10">
              <a:extLst>
                <a:ext uri="{FF2B5EF4-FFF2-40B4-BE49-F238E27FC236}">
                  <a16:creationId xmlns:a16="http://schemas.microsoft.com/office/drawing/2014/main" id="{41EB7AE4-90AD-2D67-801B-02D7B8B5ADCE}"/>
                </a:ext>
              </a:extLst>
            </p:cNvPr>
            <p:cNvGraphicFramePr>
              <a:graphicFrameLocks/>
            </p:cNvGraphicFramePr>
            <p:nvPr>
              <p:extLst>
                <p:ext uri="{D42A27DB-BD31-4B8C-83A1-F6EECF244321}">
                  <p14:modId xmlns:p14="http://schemas.microsoft.com/office/powerpoint/2010/main" val="1994311936"/>
                </p:ext>
              </p:extLst>
            </p:nvPr>
          </p:nvGraphicFramePr>
          <p:xfrm>
            <a:off x="603102" y="5593957"/>
            <a:ext cx="2880000" cy="1854000"/>
          </p:xfrm>
          <a:graphic>
            <a:graphicData uri="http://schemas.openxmlformats.org/drawingml/2006/chart">
              <c:chart xmlns:c="http://schemas.openxmlformats.org/drawingml/2006/chart" xmlns:r="http://schemas.openxmlformats.org/officeDocument/2006/relationships" r:id="rId16"/>
            </a:graphicData>
          </a:graphic>
        </p:graphicFrame>
        <p:sp>
          <p:nvSpPr>
            <p:cNvPr id="12" name="Metin kutusu 11">
              <a:extLst>
                <a:ext uri="{FF2B5EF4-FFF2-40B4-BE49-F238E27FC236}">
                  <a16:creationId xmlns:a16="http://schemas.microsoft.com/office/drawing/2014/main" id="{4C62EFFB-C2A7-2FEE-FF53-687088D2FEBC}"/>
                </a:ext>
              </a:extLst>
            </p:cNvPr>
            <p:cNvSpPr txBox="1"/>
            <p:nvPr/>
          </p:nvSpPr>
          <p:spPr>
            <a:xfrm>
              <a:off x="110383" y="5952121"/>
              <a:ext cx="367551" cy="865491"/>
            </a:xfrm>
            <a:prstGeom prst="rect">
              <a:avLst/>
            </a:prstGeom>
            <a:noFill/>
          </p:spPr>
          <p:txBody>
            <a:bodyPr vert="vert270" wrap="square" rtlCol="0">
              <a:spAutoFit/>
            </a:bodyPr>
            <a:lstStyle/>
            <a:p>
              <a:r>
                <a:rPr lang="tr-TR" sz="1600" dirty="0">
                  <a:latin typeface="Times New Roman" panose="02020603050405020304" pitchFamily="18" charset="0"/>
                  <a:cs typeface="Times New Roman" panose="02020603050405020304" pitchFamily="18" charset="0"/>
                </a:rPr>
                <a:t>Time (ms)</a:t>
              </a:r>
            </a:p>
          </p:txBody>
        </p:sp>
        <p:sp>
          <p:nvSpPr>
            <p:cNvPr id="13" name="Metin kutusu 12">
              <a:extLst>
                <a:ext uri="{FF2B5EF4-FFF2-40B4-BE49-F238E27FC236}">
                  <a16:creationId xmlns:a16="http://schemas.microsoft.com/office/drawing/2014/main" id="{420843DE-14BC-6477-5D16-D2E435BB34C7}"/>
                </a:ext>
              </a:extLst>
            </p:cNvPr>
            <p:cNvSpPr txBox="1"/>
            <p:nvPr/>
          </p:nvSpPr>
          <p:spPr>
            <a:xfrm>
              <a:off x="444595" y="5612867"/>
              <a:ext cx="494054" cy="1548966"/>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6</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4</a:t>
              </a: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2</a:t>
              </a:r>
              <a:endParaRPr lang="tr-TR" sz="1600" dirty="0">
                <a:latin typeface="Times New Roman" panose="02020603050405020304" pitchFamily="18" charset="0"/>
                <a:cs typeface="Times New Roman" panose="02020603050405020304" pitchFamily="18" charset="0"/>
              </a:endParaRPr>
            </a:p>
            <a:p>
              <a:endParaRPr lang="tr-TR"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1</a:t>
              </a:r>
            </a:p>
          </p:txBody>
        </p:sp>
        <p:sp>
          <p:nvSpPr>
            <p:cNvPr id="14" name="Metin kutusu 13">
              <a:extLst>
                <a:ext uri="{FF2B5EF4-FFF2-40B4-BE49-F238E27FC236}">
                  <a16:creationId xmlns:a16="http://schemas.microsoft.com/office/drawing/2014/main" id="{29CB1578-A0BE-F578-A814-4FAD59E55841}"/>
                </a:ext>
              </a:extLst>
            </p:cNvPr>
            <p:cNvSpPr txBox="1"/>
            <p:nvPr/>
          </p:nvSpPr>
          <p:spPr>
            <a:xfrm>
              <a:off x="832261" y="7017008"/>
              <a:ext cx="2985387" cy="288790"/>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10</a:t>
              </a:r>
              <a:r>
                <a:rPr lang="tr-TR" sz="1600" baseline="30000" dirty="0">
                  <a:latin typeface="Times New Roman" panose="02020603050405020304" pitchFamily="18" charset="0"/>
                  <a:cs typeface="Times New Roman" panose="02020603050405020304" pitchFamily="18" charset="0"/>
                </a:rPr>
                <a:t>2</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4</a:t>
              </a:r>
              <a:r>
                <a:rPr lang="tr-TR" sz="1600" dirty="0">
                  <a:latin typeface="Times New Roman" panose="02020603050405020304" pitchFamily="18" charset="0"/>
                  <a:cs typeface="Times New Roman" panose="02020603050405020304" pitchFamily="18" charset="0"/>
                </a:rPr>
                <a:t>                       10</a:t>
              </a:r>
              <a:r>
                <a:rPr lang="tr-TR" sz="1600" baseline="30000" dirty="0">
                  <a:latin typeface="Times New Roman" panose="02020603050405020304" pitchFamily="18" charset="0"/>
                  <a:cs typeface="Times New Roman" panose="02020603050405020304" pitchFamily="18" charset="0"/>
                </a:rPr>
                <a:t>6</a:t>
              </a:r>
              <a:r>
                <a:rPr lang="tr-TR" sz="1600" dirty="0">
                  <a:latin typeface="Times New Roman" panose="02020603050405020304" pitchFamily="18" charset="0"/>
                  <a:cs typeface="Times New Roman" panose="02020603050405020304" pitchFamily="18" charset="0"/>
                </a:rPr>
                <a:t>  </a:t>
              </a:r>
            </a:p>
          </p:txBody>
        </p:sp>
        <p:sp>
          <p:nvSpPr>
            <p:cNvPr id="27" name="Metin kutusu 26">
              <a:extLst>
                <a:ext uri="{FF2B5EF4-FFF2-40B4-BE49-F238E27FC236}">
                  <a16:creationId xmlns:a16="http://schemas.microsoft.com/office/drawing/2014/main" id="{D4C6A3A0-1D23-67E9-1020-F790F4299BB7}"/>
                </a:ext>
              </a:extLst>
            </p:cNvPr>
            <p:cNvSpPr txBox="1"/>
            <p:nvPr/>
          </p:nvSpPr>
          <p:spPr>
            <a:xfrm>
              <a:off x="1732579" y="5398327"/>
              <a:ext cx="647700" cy="315044"/>
            </a:xfrm>
            <a:prstGeom prst="rect">
              <a:avLst/>
            </a:prstGeom>
            <a:noFill/>
          </p:spPr>
          <p:txBody>
            <a:bodyPr wrap="square" rtlCol="0">
              <a:spAutoFit/>
            </a:bodyPr>
            <a:lstStyle/>
            <a:p>
              <a:r>
                <a:rPr lang="tr-TR" b="1" i="1" dirty="0">
                  <a:latin typeface="Times New Roman" panose="02020603050405020304" pitchFamily="18" charset="0"/>
                  <a:cs typeface="Times New Roman" panose="02020603050405020304" pitchFamily="18" charset="0"/>
                </a:rPr>
                <a:t>Vase</a:t>
              </a:r>
            </a:p>
          </p:txBody>
        </p:sp>
        <p:sp>
          <p:nvSpPr>
            <p:cNvPr id="28" name="Metin kutusu 27">
              <a:extLst>
                <a:ext uri="{FF2B5EF4-FFF2-40B4-BE49-F238E27FC236}">
                  <a16:creationId xmlns:a16="http://schemas.microsoft.com/office/drawing/2014/main" id="{A1334716-3B64-6A90-4272-E07C7773E8B0}"/>
                </a:ext>
              </a:extLst>
            </p:cNvPr>
            <p:cNvSpPr txBox="1"/>
            <p:nvPr/>
          </p:nvSpPr>
          <p:spPr>
            <a:xfrm>
              <a:off x="1812582" y="7257772"/>
              <a:ext cx="866132" cy="288790"/>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 Faces</a:t>
              </a:r>
            </a:p>
          </p:txBody>
        </p:sp>
      </p:grpSp>
      <p:sp>
        <p:nvSpPr>
          <p:cNvPr id="30" name="Metin kutusu 29">
            <a:extLst>
              <a:ext uri="{FF2B5EF4-FFF2-40B4-BE49-F238E27FC236}">
                <a16:creationId xmlns:a16="http://schemas.microsoft.com/office/drawing/2014/main" id="{2334A763-B463-23BA-677B-C0EFA656C2CF}"/>
              </a:ext>
            </a:extLst>
          </p:cNvPr>
          <p:cNvSpPr txBox="1"/>
          <p:nvPr/>
        </p:nvSpPr>
        <p:spPr>
          <a:xfrm>
            <a:off x="806374" y="5990980"/>
            <a:ext cx="10872000" cy="338554"/>
          </a:xfrm>
          <a:prstGeom prst="rect">
            <a:avLst/>
          </a:prstGeom>
          <a:noFill/>
        </p:spPr>
        <p:txBody>
          <a:bodyPr wrap="square" rtlCol="0">
            <a:spAutoFit/>
          </a:bodyPr>
          <a:lstStyle/>
          <a:p>
            <a:pPr algn="ctr"/>
            <a:r>
              <a:rPr lang="tr-TR" sz="1600" i="1" dirty="0">
                <a:latin typeface="Times New Roman" panose="02020603050405020304" pitchFamily="18" charset="0"/>
                <a:cs typeface="Times New Roman" panose="02020603050405020304" pitchFamily="18" charset="0"/>
              </a:rPr>
              <a:t>Timing comparisons for the </a:t>
            </a:r>
            <a:r>
              <a:rPr lang="tr-TR" sz="1600" i="1" dirty="0" err="1">
                <a:latin typeface="Times New Roman" panose="02020603050405020304" pitchFamily="18" charset="0"/>
                <a:cs typeface="Times New Roman" panose="02020603050405020304" pitchFamily="18" charset="0"/>
              </a:rPr>
              <a:t>refinements</a:t>
            </a:r>
            <a:r>
              <a:rPr lang="tr-TR" sz="1600" i="1" dirty="0">
                <a:latin typeface="Times New Roman" panose="02020603050405020304" pitchFamily="18" charset="0"/>
                <a:cs typeface="Times New Roman" panose="02020603050405020304" pitchFamily="18" charset="0"/>
              </a:rPr>
              <a:t> of Spiral and Vase </a:t>
            </a:r>
            <a:r>
              <a:rPr lang="tr-TR" sz="1600" i="1" dirty="0" err="1">
                <a:latin typeface="Times New Roman" panose="02020603050405020304" pitchFamily="18" charset="0"/>
                <a:cs typeface="Times New Roman" panose="02020603050405020304" pitchFamily="18" charset="0"/>
              </a:rPr>
              <a:t>models</a:t>
            </a:r>
            <a:r>
              <a:rPr lang="tr-TR" sz="16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23650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2A1A1B-82FC-8C06-DBA4-4D66045F9647}"/>
              </a:ext>
            </a:extLst>
          </p:cNvPr>
          <p:cNvSpPr>
            <a:spLocks noGrp="1"/>
          </p:cNvSpPr>
          <p:nvPr>
            <p:ph type="title"/>
          </p:nvPr>
        </p:nvSpPr>
        <p:spPr/>
        <p:txBody>
          <a:bodyPr/>
          <a:lstStyle/>
          <a:p>
            <a:r>
              <a:rPr lang="tr-TR" b="1" dirty="0">
                <a:solidFill>
                  <a:schemeClr val="tx2">
                    <a:lumMod val="75000"/>
                    <a:lumOff val="25000"/>
                  </a:schemeClr>
                </a:solidFill>
              </a:rPr>
              <a:t>Timing </a:t>
            </a:r>
            <a:r>
              <a:rPr lang="tr-TR" b="1" dirty="0" err="1">
                <a:solidFill>
                  <a:schemeClr val="tx2">
                    <a:lumMod val="75000"/>
                    <a:lumOff val="25000"/>
                  </a:schemeClr>
                </a:solidFill>
              </a:rPr>
              <a:t>Performance</a:t>
            </a:r>
            <a:endParaRPr lang="tr-TR" dirty="0"/>
          </a:p>
        </p:txBody>
      </p:sp>
      <p:sp>
        <p:nvSpPr>
          <p:cNvPr id="3" name="İçerik Yer Tutucusu 2">
            <a:extLst>
              <a:ext uri="{FF2B5EF4-FFF2-40B4-BE49-F238E27FC236}">
                <a16:creationId xmlns:a16="http://schemas.microsoft.com/office/drawing/2014/main" id="{D6D18F87-B63C-4A52-58B5-AE2E49D9FD25}"/>
              </a:ext>
            </a:extLst>
          </p:cNvPr>
          <p:cNvSpPr>
            <a:spLocks noGrp="1"/>
          </p:cNvSpPr>
          <p:nvPr>
            <p:ph idx="1"/>
          </p:nvPr>
        </p:nvSpPr>
        <p:spPr/>
        <p:txBody>
          <a:bodyPr/>
          <a:lstStyle/>
          <a:p>
            <a:pPr algn="just"/>
            <a:r>
              <a:rPr lang="en-US" sz="1800" b="0" i="0" u="none" strike="noStrike" baseline="0" dirty="0">
                <a:solidFill>
                  <a:srgbClr val="000000"/>
                </a:solidFill>
                <a:latin typeface="Times New Roman" panose="02020603050405020304" pitchFamily="18" charset="0"/>
                <a:cs typeface="Times New Roman" panose="02020603050405020304" pitchFamily="18" charset="0"/>
              </a:rPr>
              <a:t>Thanks to our efficient approach,</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our additive algorithm, initiated with a kernel point, immediately</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determines non-star-shaped input at the first stage. </a:t>
            </a:r>
            <a:endParaRPr lang="tr-TR" sz="18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cs typeface="Times New Roman" panose="02020603050405020304" pitchFamily="18" charset="0"/>
              </a:rPr>
              <a:t>We</a:t>
            </a:r>
            <a:r>
              <a:rPr lang="tr-TR" sz="180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utilize</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400" b="0" i="0" u="none" strike="noStrike" baseline="0" dirty="0">
                <a:solidFill>
                  <a:srgbClr val="000000"/>
                </a:solidFill>
                <a:latin typeface="Times New Roman" panose="02020603050405020304" pitchFamily="18" charset="0"/>
                <a:cs typeface="Times New Roman" panose="02020603050405020304" pitchFamily="18" charset="0"/>
              </a:rPr>
              <a:t>[Berg et al. 1997]</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’s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linear</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programming</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solution for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this</a:t>
            </a:r>
            <a:r>
              <a:rPr lang="tr-TR" sz="1800" dirty="0">
                <a:solidFill>
                  <a:srgbClr val="000000"/>
                </a:solidFill>
                <a:latin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stage, which runs instantly. </a:t>
            </a:r>
            <a:endParaRPr lang="tr-TR" sz="18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cs typeface="Times New Roman" panose="02020603050405020304" pitchFamily="18" charset="0"/>
              </a:rPr>
              <a:t>In contrast, competitor algorithms like</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CGAL and Polyhedron Kernel, which rely on algebraic transformations</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and carving-based subtractions, respectively, reach this determination</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later</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stage</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a:t>
            </a:r>
          </a:p>
          <a:p>
            <a:pPr algn="just"/>
            <a:endParaRPr lang="tr-TR" sz="1800" dirty="0">
              <a:solidFill>
                <a:srgbClr val="000000"/>
              </a:solidFill>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pic>
        <p:nvPicPr>
          <p:cNvPr id="9" name="Resim 8" descr="metin, yazı tipi, ekran görüntüsü, sayı, numara içeren bir resim&#10;&#10;Açıklama otomatik olarak oluşturuldu">
            <a:extLst>
              <a:ext uri="{FF2B5EF4-FFF2-40B4-BE49-F238E27FC236}">
                <a16:creationId xmlns:a16="http://schemas.microsoft.com/office/drawing/2014/main" id="{E9898F49-E367-48A7-5B5C-1751F361A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1996" y="3789000"/>
            <a:ext cx="5068007" cy="1019317"/>
          </a:xfrm>
          <a:prstGeom prst="rect">
            <a:avLst/>
          </a:prstGeom>
        </p:spPr>
      </p:pic>
      <p:sp>
        <p:nvSpPr>
          <p:cNvPr id="4" name="Metin kutusu 3">
            <a:extLst>
              <a:ext uri="{FF2B5EF4-FFF2-40B4-BE49-F238E27FC236}">
                <a16:creationId xmlns:a16="http://schemas.microsoft.com/office/drawing/2014/main" id="{90DBC51A-F786-4313-9AED-264851536CC9}"/>
              </a:ext>
            </a:extLst>
          </p:cNvPr>
          <p:cNvSpPr txBox="1"/>
          <p:nvPr/>
        </p:nvSpPr>
        <p:spPr>
          <a:xfrm>
            <a:off x="2928000" y="4821807"/>
            <a:ext cx="6408000" cy="338554"/>
          </a:xfrm>
          <a:prstGeom prst="rect">
            <a:avLst/>
          </a:prstGeom>
          <a:noFill/>
        </p:spPr>
        <p:txBody>
          <a:bodyPr wrap="square" rtlCol="0">
            <a:spAutoFit/>
          </a:bodyPr>
          <a:lstStyle/>
          <a:p>
            <a:pPr algn="ctr">
              <a:defRPr/>
            </a:pPr>
            <a:r>
              <a:rPr lang="tr-TR" sz="1600" i="1" kern="0" dirty="0" err="1">
                <a:solidFill>
                  <a:schemeClr val="tx1">
                    <a:lumMod val="85000"/>
                    <a:lumOff val="15000"/>
                  </a:schemeClr>
                </a:solidFill>
                <a:latin typeface="Times New Roman" panose="02020603050405020304" pitchFamily="18" charset="0"/>
                <a:cs typeface="Times New Roman" panose="02020603050405020304" pitchFamily="18" charset="0"/>
              </a:rPr>
              <a:t>Average</a:t>
            </a:r>
            <a:r>
              <a:rPr lang="tr-TR" sz="1600" i="1" kern="0" dirty="0">
                <a:solidFill>
                  <a:schemeClr val="tx1">
                    <a:lumMod val="85000"/>
                    <a:lumOff val="15000"/>
                  </a:schemeClr>
                </a:solidFill>
                <a:latin typeface="Times New Roman" panose="02020603050405020304" pitchFamily="18" charset="0"/>
                <a:cs typeface="Times New Roman" panose="02020603050405020304" pitchFamily="18" charset="0"/>
              </a:rPr>
              <a:t> </a:t>
            </a:r>
            <a:r>
              <a:rPr lang="tr-TR" sz="1600" i="1" kern="0" dirty="0" err="1">
                <a:solidFill>
                  <a:schemeClr val="tx1">
                    <a:lumMod val="85000"/>
                    <a:lumOff val="15000"/>
                  </a:schemeClr>
                </a:solidFill>
                <a:latin typeface="Times New Roman" panose="02020603050405020304" pitchFamily="18" charset="0"/>
                <a:cs typeface="Times New Roman" panose="02020603050405020304" pitchFamily="18" charset="0"/>
              </a:rPr>
              <a:t>t</a:t>
            </a:r>
            <a:r>
              <a:rPr lang="tr-TR" sz="1600" i="1" dirty="0" err="1">
                <a:latin typeface="Times New Roman" panose="02020603050405020304" pitchFamily="18" charset="0"/>
                <a:cs typeface="Times New Roman" panose="02020603050405020304" pitchFamily="18" charset="0"/>
              </a:rPr>
              <a:t>iming</a:t>
            </a:r>
            <a:r>
              <a:rPr lang="tr-TR" sz="1600" i="1" dirty="0">
                <a:latin typeface="Times New Roman" panose="02020603050405020304" pitchFamily="18" charset="0"/>
                <a:cs typeface="Times New Roman" panose="02020603050405020304" pitchFamily="18" charset="0"/>
              </a:rPr>
              <a:t> </a:t>
            </a:r>
            <a:r>
              <a:rPr lang="tr-TR" sz="1600" i="1" dirty="0" err="1">
                <a:latin typeface="Times New Roman" panose="02020603050405020304" pitchFamily="18" charset="0"/>
                <a:cs typeface="Times New Roman" panose="02020603050405020304" pitchFamily="18" charset="0"/>
              </a:rPr>
              <a:t>results</a:t>
            </a:r>
            <a:r>
              <a:rPr lang="tr-TR" sz="1600" i="1" dirty="0">
                <a:latin typeface="Times New Roman" panose="02020603050405020304" pitchFamily="18" charset="0"/>
                <a:cs typeface="Times New Roman" panose="02020603050405020304" pitchFamily="18" charset="0"/>
              </a:rPr>
              <a:t> (ms) for </a:t>
            </a:r>
            <a:r>
              <a:rPr lang="tr-TR" sz="1600" i="1" dirty="0" err="1">
                <a:latin typeface="Times New Roman" panose="02020603050405020304" pitchFamily="18" charset="0"/>
                <a:cs typeface="Times New Roman" panose="02020603050405020304" pitchFamily="18" charset="0"/>
              </a:rPr>
              <a:t>non</a:t>
            </a:r>
            <a:r>
              <a:rPr lang="tr-TR" sz="1600" i="1" dirty="0">
                <a:latin typeface="Times New Roman" panose="02020603050405020304" pitchFamily="18" charset="0"/>
                <a:cs typeface="Times New Roman" panose="02020603050405020304" pitchFamily="18" charset="0"/>
              </a:rPr>
              <a:t>-star-</a:t>
            </a:r>
            <a:r>
              <a:rPr lang="tr-TR" sz="1600" i="1" dirty="0" err="1">
                <a:latin typeface="Times New Roman" panose="02020603050405020304" pitchFamily="18" charset="0"/>
                <a:cs typeface="Times New Roman" panose="02020603050405020304" pitchFamily="18" charset="0"/>
              </a:rPr>
              <a:t>shapes</a:t>
            </a:r>
            <a:r>
              <a:rPr lang="tr-TR" sz="1600"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92583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05D18-88B2-9D2B-B902-06B65476E6E4}"/>
              </a:ext>
            </a:extLst>
          </p:cNvPr>
          <p:cNvSpPr>
            <a:spLocks noGrp="1"/>
          </p:cNvSpPr>
          <p:nvPr>
            <p:ph type="title"/>
          </p:nvPr>
        </p:nvSpPr>
        <p:spPr/>
        <p:txBody>
          <a:bodyPr/>
          <a:lstStyle/>
          <a:p>
            <a:r>
              <a:rPr lang="tr-TR" b="1" dirty="0">
                <a:solidFill>
                  <a:schemeClr val="tx2">
                    <a:lumMod val="75000"/>
                    <a:lumOff val="25000"/>
                  </a:schemeClr>
                </a:solidFill>
              </a:rPr>
              <a:t>Problem Definition</a:t>
            </a:r>
          </a:p>
        </p:txBody>
      </p:sp>
      <p:sp>
        <p:nvSpPr>
          <p:cNvPr id="3" name="İçerik Yer Tutucusu 2">
            <a:extLst>
              <a:ext uri="{FF2B5EF4-FFF2-40B4-BE49-F238E27FC236}">
                <a16:creationId xmlns:a16="http://schemas.microsoft.com/office/drawing/2014/main" id="{ABA095CA-4D0E-0423-BA61-67961DD4ADCC}"/>
              </a:ext>
            </a:extLst>
          </p:cNvPr>
          <p:cNvSpPr>
            <a:spLocks noGrp="1"/>
          </p:cNvSpPr>
          <p:nvPr>
            <p:ph idx="1"/>
          </p:nvPr>
        </p:nvSpPr>
        <p:spPr>
          <a:ln>
            <a:noFill/>
          </a:ln>
        </p:spPr>
        <p:txBody>
          <a:bodyPr/>
          <a:lstStyle/>
          <a:p>
            <a:pPr marL="0" indent="0" algn="just">
              <a:buNone/>
            </a:pPr>
            <a:endParaRPr lang="tr-TR" sz="1800" b="0" i="0" u="none" strike="noStrike" baseline="0" dirty="0">
              <a:latin typeface="Times New Roman" panose="02020603050405020304" pitchFamily="18" charset="0"/>
              <a:cs typeface="Times New Roman" panose="02020603050405020304" pitchFamily="18" charset="0"/>
            </a:endParaRPr>
          </a:p>
          <a:p>
            <a:pPr algn="just"/>
            <a:endParaRPr lang="tr-TR" sz="1800" b="0" i="0" u="none" strike="noStrike" baseline="0" dirty="0">
              <a:latin typeface="Times New Roman" panose="02020603050405020304" pitchFamily="18" charset="0"/>
              <a:cs typeface="Times New Roman" panose="02020603050405020304" pitchFamily="18" charset="0"/>
            </a:endParaRPr>
          </a:p>
        </p:txBody>
      </p:sp>
      <p:sp>
        <p:nvSpPr>
          <p:cNvPr id="4" name="Dikdörtgen 3">
            <a:extLst>
              <a:ext uri="{FF2B5EF4-FFF2-40B4-BE49-F238E27FC236}">
                <a16:creationId xmlns:a16="http://schemas.microsoft.com/office/drawing/2014/main" id="{96DCB3E8-F534-CC1C-F209-1E41500CE3FC}"/>
              </a:ext>
            </a:extLst>
          </p:cNvPr>
          <p:cNvSpPr/>
          <p:nvPr/>
        </p:nvSpPr>
        <p:spPr>
          <a:xfrm>
            <a:off x="1407037" y="2003365"/>
            <a:ext cx="8856000" cy="100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800" dirty="0">
              <a:solidFill>
                <a:schemeClr val="tx1"/>
              </a:solidFill>
              <a:latin typeface="Times New Roman" panose="02020603050405020304" pitchFamily="18" charset="0"/>
              <a:cs typeface="Times New Roman" panose="02020603050405020304" pitchFamily="18" charset="0"/>
            </a:endParaRPr>
          </a:p>
        </p:txBody>
      </p:sp>
      <p:pic>
        <p:nvPicPr>
          <p:cNvPr id="5" name="Resim 4" descr="daire, hayran, sanat içeren bir resim&#10;&#10;Açıklama otomatik olarak oluşturuldu">
            <a:extLst>
              <a:ext uri="{FF2B5EF4-FFF2-40B4-BE49-F238E27FC236}">
                <a16:creationId xmlns:a16="http://schemas.microsoft.com/office/drawing/2014/main" id="{37BE368B-4F25-08A8-81DA-5751B8E02476}"/>
              </a:ext>
            </a:extLst>
          </p:cNvPr>
          <p:cNvPicPr>
            <a:picLocks noChangeAspect="1"/>
          </p:cNvPicPr>
          <p:nvPr/>
        </p:nvPicPr>
        <p:blipFill rotWithShape="1">
          <a:blip r:embed="rId3">
            <a:extLst>
              <a:ext uri="{28A0092B-C50C-407E-A947-70E740481C1C}">
                <a14:useLocalDpi xmlns:a14="http://schemas.microsoft.com/office/drawing/2010/main" val="0"/>
              </a:ext>
            </a:extLst>
          </a:blip>
          <a:srcRect l="1423" t="3448" r="44991" b="10345"/>
          <a:stretch/>
        </p:blipFill>
        <p:spPr>
          <a:xfrm rot="16200000">
            <a:off x="944245" y="1891441"/>
            <a:ext cx="2743200" cy="2813381"/>
          </a:xfrm>
          <a:prstGeom prst="rect">
            <a:avLst/>
          </a:prstGeom>
        </p:spPr>
      </p:pic>
      <p:pic>
        <p:nvPicPr>
          <p:cNvPr id="6" name="Resim 5" descr="alkolsüz içki, Kobalt (çini) mavisi, şişe, tasarım içeren bir resim&#10;&#10;Açıklama otomatik olarak oluşturuldu">
            <a:extLst>
              <a:ext uri="{FF2B5EF4-FFF2-40B4-BE49-F238E27FC236}">
                <a16:creationId xmlns:a16="http://schemas.microsoft.com/office/drawing/2014/main" id="{69869AE5-3186-07BC-7A5C-F3CC007D8EBA}"/>
              </a:ext>
            </a:extLst>
          </p:cNvPr>
          <p:cNvPicPr>
            <a:picLocks noChangeAspect="1"/>
          </p:cNvPicPr>
          <p:nvPr/>
        </p:nvPicPr>
        <p:blipFill rotWithShape="1">
          <a:blip r:embed="rId4">
            <a:extLst>
              <a:ext uri="{28A0092B-C50C-407E-A947-70E740481C1C}">
                <a14:useLocalDpi xmlns:a14="http://schemas.microsoft.com/office/drawing/2010/main" val="0"/>
              </a:ext>
            </a:extLst>
          </a:blip>
          <a:srcRect r="66161" b="7901"/>
          <a:stretch/>
        </p:blipFill>
        <p:spPr>
          <a:xfrm>
            <a:off x="4121128" y="2851752"/>
            <a:ext cx="1366651" cy="2743200"/>
          </a:xfrm>
          <a:prstGeom prst="rect">
            <a:avLst/>
          </a:prstGeom>
        </p:spPr>
      </p:pic>
      <p:pic>
        <p:nvPicPr>
          <p:cNvPr id="7" name="Resim 6" descr="meneviş mavisi, Kobalt (çini) mavisi, mavi, Majorelle Blue içeren bir resim&#10;&#10;Açıklama otomatik olarak oluşturuldu">
            <a:extLst>
              <a:ext uri="{FF2B5EF4-FFF2-40B4-BE49-F238E27FC236}">
                <a16:creationId xmlns:a16="http://schemas.microsoft.com/office/drawing/2014/main" id="{722A7E92-8F28-6A3A-4E90-3DDF5854B8C2}"/>
              </a:ext>
            </a:extLst>
          </p:cNvPr>
          <p:cNvPicPr>
            <a:picLocks noChangeAspect="1"/>
          </p:cNvPicPr>
          <p:nvPr/>
        </p:nvPicPr>
        <p:blipFill rotWithShape="1">
          <a:blip r:embed="rId5">
            <a:extLst>
              <a:ext uri="{28A0092B-C50C-407E-A947-70E740481C1C}">
                <a14:useLocalDpi xmlns:a14="http://schemas.microsoft.com/office/drawing/2010/main" val="0"/>
              </a:ext>
            </a:extLst>
          </a:blip>
          <a:srcRect l="3652" t="18322" r="63257" b="25584"/>
          <a:stretch/>
        </p:blipFill>
        <p:spPr>
          <a:xfrm rot="10800000">
            <a:off x="6044077" y="2125530"/>
            <a:ext cx="2430000" cy="2440625"/>
          </a:xfrm>
          <a:prstGeom prst="rect">
            <a:avLst/>
          </a:prstGeom>
        </p:spPr>
      </p:pic>
      <p:pic>
        <p:nvPicPr>
          <p:cNvPr id="8" name="Resim 7" descr="aksesuar, yardakçı, suç ortağı, sanat içeren bir resim&#10;&#10;Açıklama otomatik olarak oluşturuldu">
            <a:extLst>
              <a:ext uri="{FF2B5EF4-FFF2-40B4-BE49-F238E27FC236}">
                <a16:creationId xmlns:a16="http://schemas.microsoft.com/office/drawing/2014/main" id="{C276CDBC-DC98-63C4-D17F-59658BD37FEF}"/>
              </a:ext>
            </a:extLst>
          </p:cNvPr>
          <p:cNvPicPr>
            <a:picLocks noChangeAspect="1"/>
          </p:cNvPicPr>
          <p:nvPr/>
        </p:nvPicPr>
        <p:blipFill rotWithShape="1">
          <a:blip r:embed="rId6">
            <a:extLst>
              <a:ext uri="{28A0092B-C50C-407E-A947-70E740481C1C}">
                <a14:useLocalDpi xmlns:a14="http://schemas.microsoft.com/office/drawing/2010/main" val="0"/>
              </a:ext>
            </a:extLst>
          </a:blip>
          <a:srcRect l="4963" t="3212" r="36537" b="7598"/>
          <a:stretch/>
        </p:blipFill>
        <p:spPr>
          <a:xfrm>
            <a:off x="8651197" y="2692139"/>
            <a:ext cx="2685483" cy="2743200"/>
          </a:xfrm>
          <a:prstGeom prst="rect">
            <a:avLst/>
          </a:prstGeom>
        </p:spPr>
      </p:pic>
      <p:sp>
        <p:nvSpPr>
          <p:cNvPr id="9" name="Metin kutusu 8">
            <a:extLst>
              <a:ext uri="{FF2B5EF4-FFF2-40B4-BE49-F238E27FC236}">
                <a16:creationId xmlns:a16="http://schemas.microsoft.com/office/drawing/2014/main" id="{ED5D3CBE-7F09-AFD5-9DF6-E986D2839DC6}"/>
              </a:ext>
            </a:extLst>
          </p:cNvPr>
          <p:cNvSpPr txBox="1"/>
          <p:nvPr/>
        </p:nvSpPr>
        <p:spPr>
          <a:xfrm>
            <a:off x="2661931" y="5636874"/>
            <a:ext cx="6868137"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600" i="1" kern="0" dirty="0">
                <a:solidFill>
                  <a:schemeClr val="tx1">
                    <a:lumMod val="85000"/>
                    <a:lumOff val="15000"/>
                  </a:schemeClr>
                </a:solidFill>
                <a:latin typeface="Times New Roman" panose="02020603050405020304" pitchFamily="18" charset="0"/>
                <a:cs typeface="Times New Roman" panose="02020603050405020304" pitchFamily="18" charset="0"/>
              </a:rPr>
              <a:t>        The blue regions indicate the kernel for each shape.</a:t>
            </a:r>
            <a:endParaRPr kumimoji="0" lang="tr-TR" sz="1600" b="0" i="1" u="none" strike="noStrike" kern="0" cap="none" spc="0" normalizeH="0" baseline="0" noProof="0" dirty="0">
              <a:ln>
                <a:noFill/>
              </a:ln>
              <a:solidFill>
                <a:schemeClr val="tx1">
                  <a:lumMod val="85000"/>
                  <a:lumOff val="15000"/>
                </a:scheme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8025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906655-F3F5-B990-D0A9-970AED702401}"/>
              </a:ext>
            </a:extLst>
          </p:cNvPr>
          <p:cNvSpPr>
            <a:spLocks noGrp="1"/>
          </p:cNvSpPr>
          <p:nvPr>
            <p:ph type="title"/>
          </p:nvPr>
        </p:nvSpPr>
        <p:spPr/>
        <p:txBody>
          <a:bodyPr/>
          <a:lstStyle/>
          <a:p>
            <a:r>
              <a:rPr lang="tr-TR" b="1" dirty="0">
                <a:solidFill>
                  <a:schemeClr val="tx2">
                    <a:lumMod val="75000"/>
                    <a:lumOff val="25000"/>
                  </a:schemeClr>
                </a:solidFill>
              </a:rPr>
              <a:t>Visual Comparisons</a:t>
            </a:r>
          </a:p>
        </p:txBody>
      </p:sp>
      <p:pic>
        <p:nvPicPr>
          <p:cNvPr id="4" name="Rock2">
            <a:hlinkClick r:id="" action="ppaction://media"/>
            <a:extLst>
              <a:ext uri="{FF2B5EF4-FFF2-40B4-BE49-F238E27FC236}">
                <a16:creationId xmlns:a16="http://schemas.microsoft.com/office/drawing/2014/main" id="{2265C95B-6CE3-A952-56B1-0654F628CB6A}"/>
              </a:ext>
            </a:extLst>
          </p:cNvPr>
          <p:cNvPicPr>
            <a:picLocks noGrp="1" noChangeAspect="1"/>
          </p:cNvPicPr>
          <p:nvPr>
            <p:ph idx="1"/>
            <a:videoFile r:link="rId1"/>
            <p:extLst>
              <p:ext uri="{DAA4B4D4-6D71-4841-9C94-3DE7FCFB9230}">
                <p14:media xmlns:p14="http://schemas.microsoft.com/office/powerpoint/2010/main" r:embed="rId2">
                  <p14:trim end="4000"/>
                </p14:media>
              </p:ext>
            </p:extLst>
          </p:nvPr>
        </p:nvPicPr>
        <p:blipFill>
          <a:blip r:embed="rId5"/>
          <a:stretch>
            <a:fillRect/>
          </a:stretch>
        </p:blipFill>
        <p:spPr>
          <a:xfrm>
            <a:off x="2230180" y="1825625"/>
            <a:ext cx="7731640" cy="4351338"/>
          </a:xfrm>
        </p:spPr>
      </p:pic>
      <p:sp>
        <p:nvSpPr>
          <p:cNvPr id="5" name="Metin kutusu 4">
            <a:extLst>
              <a:ext uri="{FF2B5EF4-FFF2-40B4-BE49-F238E27FC236}">
                <a16:creationId xmlns:a16="http://schemas.microsoft.com/office/drawing/2014/main" id="{C19998C3-E9DA-4D68-E5EF-4FA06911E566}"/>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Rock</a:t>
            </a:r>
          </a:p>
        </p:txBody>
      </p:sp>
      <p:sp>
        <p:nvSpPr>
          <p:cNvPr id="8" name="Metin kutusu 7">
            <a:extLst>
              <a:ext uri="{FF2B5EF4-FFF2-40B4-BE49-F238E27FC236}">
                <a16:creationId xmlns:a16="http://schemas.microsoft.com/office/drawing/2014/main" id="{466C696D-7913-0A8D-4159-E7FFE51011F5}"/>
              </a:ext>
            </a:extLst>
          </p:cNvPr>
          <p:cNvSpPr txBox="1"/>
          <p:nvPr/>
        </p:nvSpPr>
        <p:spPr>
          <a:xfrm>
            <a:off x="3936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Ground Truth</a:t>
            </a:r>
            <a:endParaRPr lang="tr-TR" i="1" dirty="0">
              <a:latin typeface="Times New Roman" panose="02020603050405020304" pitchFamily="18" charset="0"/>
              <a:cs typeface="Times New Roman" panose="02020603050405020304" pitchFamily="18" charset="0"/>
            </a:endParaRPr>
          </a:p>
        </p:txBody>
      </p:sp>
      <p:sp>
        <p:nvSpPr>
          <p:cNvPr id="11" name="Metin kutusu 10">
            <a:extLst>
              <a:ext uri="{FF2B5EF4-FFF2-40B4-BE49-F238E27FC236}">
                <a16:creationId xmlns:a16="http://schemas.microsoft.com/office/drawing/2014/main" id="{0505CB38-09E8-6EF0-572F-DE99D34DDE47}"/>
              </a:ext>
            </a:extLst>
          </p:cNvPr>
          <p:cNvSpPr txBox="1"/>
          <p:nvPr/>
        </p:nvSpPr>
        <p:spPr>
          <a:xfrm>
            <a:off x="7032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KerGen</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787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D74A78-C97F-340E-6146-66C716F78D68}"/>
              </a:ext>
            </a:extLst>
          </p:cNvPr>
          <p:cNvSpPr>
            <a:spLocks noGrp="1"/>
          </p:cNvSpPr>
          <p:nvPr>
            <p:ph type="title"/>
          </p:nvPr>
        </p:nvSpPr>
        <p:spPr/>
        <p:txBody>
          <a:bodyPr/>
          <a:lstStyle/>
          <a:p>
            <a:r>
              <a:rPr lang="tr-TR" b="1" dirty="0">
                <a:solidFill>
                  <a:schemeClr val="tx2">
                    <a:lumMod val="75000"/>
                    <a:lumOff val="25000"/>
                  </a:schemeClr>
                </a:solidFill>
              </a:rPr>
              <a:t>Visual Comparisons</a:t>
            </a:r>
            <a:endParaRPr lang="tr-TR" dirty="0"/>
          </a:p>
        </p:txBody>
      </p:sp>
      <p:pic>
        <p:nvPicPr>
          <p:cNvPr id="4" name="muffinx3">
            <a:hlinkClick r:id="" action="ppaction://media"/>
            <a:extLst>
              <a:ext uri="{FF2B5EF4-FFF2-40B4-BE49-F238E27FC236}">
                <a16:creationId xmlns:a16="http://schemas.microsoft.com/office/drawing/2014/main" id="{CD7BD83B-7F2E-3615-8BAA-BF4EAFC16278}"/>
              </a:ext>
            </a:extLst>
          </p:cNvPr>
          <p:cNvPicPr>
            <a:picLocks noGrp="1" noChangeAspect="1"/>
          </p:cNvPicPr>
          <p:nvPr>
            <p:ph idx="1"/>
            <a:videoFile r:link="rId1"/>
            <p:extLst>
              <p:ext uri="{DAA4B4D4-6D71-4841-9C94-3DE7FCFB9230}">
                <p14:media xmlns:p14="http://schemas.microsoft.com/office/powerpoint/2010/main" r:embed="rId2">
                  <p14:trim end="3000"/>
                </p14:media>
              </p:ext>
            </p:extLst>
          </p:nvPr>
        </p:nvPicPr>
        <p:blipFill>
          <a:blip r:embed="rId5"/>
          <a:stretch>
            <a:fillRect/>
          </a:stretch>
        </p:blipFill>
        <p:spPr>
          <a:xfrm>
            <a:off x="2230180" y="1825625"/>
            <a:ext cx="7731640" cy="4351338"/>
          </a:xfrm>
          <a:prstGeom prst="rect">
            <a:avLst/>
          </a:prstGeom>
        </p:spPr>
      </p:pic>
      <p:sp>
        <p:nvSpPr>
          <p:cNvPr id="5" name="Metin kutusu 4">
            <a:extLst>
              <a:ext uri="{FF2B5EF4-FFF2-40B4-BE49-F238E27FC236}">
                <a16:creationId xmlns:a16="http://schemas.microsoft.com/office/drawing/2014/main" id="{011BC825-CF7E-77A2-7D8A-AE83D3191DA6}"/>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Muffin</a:t>
            </a:r>
          </a:p>
        </p:txBody>
      </p:sp>
      <p:sp>
        <p:nvSpPr>
          <p:cNvPr id="6" name="Metin kutusu 5">
            <a:extLst>
              <a:ext uri="{FF2B5EF4-FFF2-40B4-BE49-F238E27FC236}">
                <a16:creationId xmlns:a16="http://schemas.microsoft.com/office/drawing/2014/main" id="{E38316B3-7000-D02D-C1C0-C4CE476FFEA7}"/>
              </a:ext>
            </a:extLst>
          </p:cNvPr>
          <p:cNvSpPr txBox="1"/>
          <p:nvPr/>
        </p:nvSpPr>
        <p:spPr>
          <a:xfrm>
            <a:off x="3936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Ground Truth</a:t>
            </a:r>
            <a:endParaRPr lang="tr-TR" i="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54D3BABD-3217-5B2E-3171-DEDA3AE0183B}"/>
              </a:ext>
            </a:extLst>
          </p:cNvPr>
          <p:cNvSpPr txBox="1"/>
          <p:nvPr/>
        </p:nvSpPr>
        <p:spPr>
          <a:xfrm>
            <a:off x="7032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KerGen</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324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EB4DEE-B14A-7469-4A02-206338970C02}"/>
              </a:ext>
            </a:extLst>
          </p:cNvPr>
          <p:cNvSpPr>
            <a:spLocks noGrp="1"/>
          </p:cNvSpPr>
          <p:nvPr>
            <p:ph type="title"/>
          </p:nvPr>
        </p:nvSpPr>
        <p:spPr/>
        <p:txBody>
          <a:bodyPr/>
          <a:lstStyle/>
          <a:p>
            <a:r>
              <a:rPr lang="tr-TR" b="1" dirty="0">
                <a:solidFill>
                  <a:schemeClr val="tx2">
                    <a:lumMod val="75000"/>
                    <a:lumOff val="25000"/>
                  </a:schemeClr>
                </a:solidFill>
              </a:rPr>
              <a:t>Visual Comparisons</a:t>
            </a:r>
            <a:endParaRPr lang="tr-TR" dirty="0"/>
          </a:p>
        </p:txBody>
      </p:sp>
      <p:pic>
        <p:nvPicPr>
          <p:cNvPr id="4" name="partx2">
            <a:hlinkClick r:id="" action="ppaction://media"/>
            <a:extLst>
              <a:ext uri="{FF2B5EF4-FFF2-40B4-BE49-F238E27FC236}">
                <a16:creationId xmlns:a16="http://schemas.microsoft.com/office/drawing/2014/main" id="{1FFB4D16-80ED-F7A4-855B-C411F8A08D8D}"/>
              </a:ext>
            </a:extLst>
          </p:cNvPr>
          <p:cNvPicPr>
            <a:picLocks noGrp="1" noChangeAspect="1"/>
          </p:cNvPicPr>
          <p:nvPr>
            <p:ph idx="1"/>
            <a:videoFile r:link="rId1"/>
            <p:extLst>
              <p:ext uri="{DAA4B4D4-6D71-4841-9C94-3DE7FCFB9230}">
                <p14:media xmlns:p14="http://schemas.microsoft.com/office/powerpoint/2010/main" r:embed="rId2">
                  <p14:trim end="3000"/>
                </p14:media>
              </p:ext>
            </p:extLst>
          </p:nvPr>
        </p:nvPicPr>
        <p:blipFill>
          <a:blip r:embed="rId4"/>
          <a:stretch>
            <a:fillRect/>
          </a:stretch>
        </p:blipFill>
        <p:spPr>
          <a:xfrm>
            <a:off x="2230180" y="1825625"/>
            <a:ext cx="7731640" cy="4351338"/>
          </a:xfrm>
          <a:prstGeom prst="rect">
            <a:avLst/>
          </a:prstGeom>
        </p:spPr>
      </p:pic>
      <p:sp>
        <p:nvSpPr>
          <p:cNvPr id="5" name="Metin kutusu 4">
            <a:extLst>
              <a:ext uri="{FF2B5EF4-FFF2-40B4-BE49-F238E27FC236}">
                <a16:creationId xmlns:a16="http://schemas.microsoft.com/office/drawing/2014/main" id="{2DAB2F5A-A11A-8024-B203-1DA56E81A3E0}"/>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Flex</a:t>
            </a:r>
          </a:p>
        </p:txBody>
      </p:sp>
      <p:sp>
        <p:nvSpPr>
          <p:cNvPr id="6" name="Metin kutusu 5">
            <a:extLst>
              <a:ext uri="{FF2B5EF4-FFF2-40B4-BE49-F238E27FC236}">
                <a16:creationId xmlns:a16="http://schemas.microsoft.com/office/drawing/2014/main" id="{5FD0000D-D17A-4F12-6CD5-C40AE6C22583}"/>
              </a:ext>
            </a:extLst>
          </p:cNvPr>
          <p:cNvSpPr txBox="1"/>
          <p:nvPr/>
        </p:nvSpPr>
        <p:spPr>
          <a:xfrm>
            <a:off x="3936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Ground Truth</a:t>
            </a:r>
            <a:endParaRPr lang="tr-TR" i="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BCB1F130-78BE-CCBD-3018-DD3C34AFA9D6}"/>
              </a:ext>
            </a:extLst>
          </p:cNvPr>
          <p:cNvSpPr txBox="1"/>
          <p:nvPr/>
        </p:nvSpPr>
        <p:spPr>
          <a:xfrm>
            <a:off x="7032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KerGen</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730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B76180-F98E-4CFD-7D13-14AD35499D24}"/>
              </a:ext>
            </a:extLst>
          </p:cNvPr>
          <p:cNvSpPr>
            <a:spLocks noGrp="1"/>
          </p:cNvSpPr>
          <p:nvPr>
            <p:ph type="title"/>
          </p:nvPr>
        </p:nvSpPr>
        <p:spPr/>
        <p:txBody>
          <a:bodyPr/>
          <a:lstStyle/>
          <a:p>
            <a:r>
              <a:rPr lang="tr-TR" b="1" dirty="0">
                <a:solidFill>
                  <a:schemeClr val="tx2">
                    <a:lumMod val="75000"/>
                    <a:lumOff val="25000"/>
                  </a:schemeClr>
                </a:solidFill>
              </a:rPr>
              <a:t>Visual Comparisons</a:t>
            </a:r>
            <a:endParaRPr lang="tr-TR" dirty="0"/>
          </a:p>
        </p:txBody>
      </p:sp>
      <p:pic>
        <p:nvPicPr>
          <p:cNvPr id="4" name="crossx2">
            <a:hlinkClick r:id="" action="ppaction://media"/>
            <a:extLst>
              <a:ext uri="{FF2B5EF4-FFF2-40B4-BE49-F238E27FC236}">
                <a16:creationId xmlns:a16="http://schemas.microsoft.com/office/drawing/2014/main" id="{DD04769E-92D1-4219-D116-0FF8317C5584}"/>
              </a:ext>
            </a:extLst>
          </p:cNvPr>
          <p:cNvPicPr>
            <a:picLocks noGrp="1" noChangeAspect="1"/>
          </p:cNvPicPr>
          <p:nvPr>
            <p:ph idx="1"/>
            <a:videoFile r:link="rId1"/>
            <p:extLst>
              <p:ext uri="{DAA4B4D4-6D71-4841-9C94-3DE7FCFB9230}">
                <p14:media xmlns:p14="http://schemas.microsoft.com/office/powerpoint/2010/main" r:embed="rId2">
                  <p14:trim end="3000"/>
                </p14:media>
              </p:ext>
            </p:extLst>
          </p:nvPr>
        </p:nvPicPr>
        <p:blipFill>
          <a:blip r:embed="rId4"/>
          <a:stretch>
            <a:fillRect/>
          </a:stretch>
        </p:blipFill>
        <p:spPr>
          <a:xfrm>
            <a:off x="2230180" y="1825625"/>
            <a:ext cx="7731640" cy="4351338"/>
          </a:xfrm>
          <a:prstGeom prst="rect">
            <a:avLst/>
          </a:prstGeom>
        </p:spPr>
      </p:pic>
      <p:sp>
        <p:nvSpPr>
          <p:cNvPr id="5" name="Metin kutusu 4">
            <a:extLst>
              <a:ext uri="{FF2B5EF4-FFF2-40B4-BE49-F238E27FC236}">
                <a16:creationId xmlns:a16="http://schemas.microsoft.com/office/drawing/2014/main" id="{E55E1A0C-908F-79B2-B737-AFD1A4A02E99}"/>
              </a:ext>
            </a:extLst>
          </p:cNvPr>
          <p:cNvSpPr txBox="1"/>
          <p:nvPr/>
        </p:nvSpPr>
        <p:spPr>
          <a:xfrm>
            <a:off x="3360000" y="1825625"/>
            <a:ext cx="5472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Model: </a:t>
            </a:r>
            <a:r>
              <a:rPr lang="tr-TR" b="1" i="1" dirty="0">
                <a:latin typeface="Times New Roman" panose="02020603050405020304" pitchFamily="18" charset="0"/>
                <a:cs typeface="Times New Roman" panose="02020603050405020304" pitchFamily="18" charset="0"/>
              </a:rPr>
              <a:t>Cross</a:t>
            </a:r>
          </a:p>
        </p:txBody>
      </p:sp>
      <p:sp>
        <p:nvSpPr>
          <p:cNvPr id="6" name="Metin kutusu 5">
            <a:extLst>
              <a:ext uri="{FF2B5EF4-FFF2-40B4-BE49-F238E27FC236}">
                <a16:creationId xmlns:a16="http://schemas.microsoft.com/office/drawing/2014/main" id="{2D6A0C77-8353-69E8-F569-3C34CA9B4433}"/>
              </a:ext>
            </a:extLst>
          </p:cNvPr>
          <p:cNvSpPr txBox="1"/>
          <p:nvPr/>
        </p:nvSpPr>
        <p:spPr>
          <a:xfrm>
            <a:off x="3936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Ground Truth</a:t>
            </a:r>
            <a:endParaRPr lang="tr-TR" i="1"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4A5F7B7E-DE7E-08AC-BBFC-0E46FC9C0B54}"/>
              </a:ext>
            </a:extLst>
          </p:cNvPr>
          <p:cNvSpPr txBox="1"/>
          <p:nvPr/>
        </p:nvSpPr>
        <p:spPr>
          <a:xfrm>
            <a:off x="7032000" y="5530632"/>
            <a:ext cx="1656000" cy="369332"/>
          </a:xfrm>
          <a:prstGeom prst="rect">
            <a:avLst/>
          </a:prstGeom>
          <a:noFill/>
        </p:spPr>
        <p:txBody>
          <a:bodyPr wrap="square" rtlCol="0">
            <a:spAutoFit/>
          </a:bodyPr>
          <a:lstStyle/>
          <a:p>
            <a:pPr algn="ctr"/>
            <a:r>
              <a:rPr lang="tr-TR" dirty="0">
                <a:latin typeface="Times New Roman" panose="02020603050405020304" pitchFamily="18" charset="0"/>
                <a:cs typeface="Times New Roman" panose="02020603050405020304" pitchFamily="18" charset="0"/>
              </a:rPr>
              <a:t>KerGen</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533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E3E56E-4D40-EA74-56EF-1936E17F53D4}"/>
              </a:ext>
            </a:extLst>
          </p:cNvPr>
          <p:cNvSpPr>
            <a:spLocks noGrp="1"/>
          </p:cNvSpPr>
          <p:nvPr>
            <p:ph type="title"/>
          </p:nvPr>
        </p:nvSpPr>
        <p:spPr/>
        <p:txBody>
          <a:bodyPr/>
          <a:lstStyle/>
          <a:p>
            <a:r>
              <a:rPr lang="tr-TR" b="1" dirty="0" err="1">
                <a:solidFill>
                  <a:schemeClr val="tx2">
                    <a:lumMod val="75000"/>
                    <a:lumOff val="25000"/>
                  </a:schemeClr>
                </a:solidFill>
              </a:rPr>
              <a:t>Discussions</a:t>
            </a:r>
            <a:endParaRPr lang="tr-TR" dirty="0"/>
          </a:p>
        </p:txBody>
      </p:sp>
      <p:sp>
        <p:nvSpPr>
          <p:cNvPr id="3" name="İçerik Yer Tutucusu 2">
            <a:extLst>
              <a:ext uri="{FF2B5EF4-FFF2-40B4-BE49-F238E27FC236}">
                <a16:creationId xmlns:a16="http://schemas.microsoft.com/office/drawing/2014/main" id="{5F0D31DA-21A8-E111-09A4-D2B7852C14FA}"/>
              </a:ext>
            </a:extLst>
          </p:cNvPr>
          <p:cNvSpPr>
            <a:spLocks noGrp="1"/>
          </p:cNvSpPr>
          <p:nvPr>
            <p:ph idx="1"/>
          </p:nvPr>
        </p:nvSpPr>
        <p:spPr/>
        <p:txBody>
          <a:bodyPr>
            <a:normAutofit/>
          </a:bodyPr>
          <a:lstStyle/>
          <a:p>
            <a:pPr marL="0" indent="0" algn="just">
              <a:buNone/>
            </a:pPr>
            <a:r>
              <a:rPr lang="tr-TR" sz="1800" b="1" i="0" u="none" strike="noStrike" baseline="0" dirty="0">
                <a:solidFill>
                  <a:srgbClr val="000000"/>
                </a:solidFill>
                <a:latin typeface="Times New Roman" panose="02020603050405020304" pitchFamily="18" charset="0"/>
                <a:cs typeface="Times New Roman" panose="02020603050405020304" pitchFamily="18" charset="0"/>
              </a:rPr>
              <a:t>Risk: </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Current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configuration</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is </a:t>
            </a:r>
            <a:r>
              <a:rPr lang="tr-TR" sz="1800" b="1" i="0" u="none" strike="noStrike" baseline="0" dirty="0">
                <a:solidFill>
                  <a:srgbClr val="C00000"/>
                </a:solidFill>
                <a:latin typeface="Times New Roman" panose="02020603050405020304" pitchFamily="18" charset="0"/>
                <a:cs typeface="Times New Roman" panose="02020603050405020304" pitchFamily="18" charset="0"/>
              </a:rPr>
              <a:t>not </a:t>
            </a:r>
            <a:r>
              <a:rPr lang="tr-TR" sz="1800" b="1" i="0" u="none" strike="noStrike" baseline="0" dirty="0" err="1">
                <a:solidFill>
                  <a:srgbClr val="C00000"/>
                </a:solidFill>
                <a:latin typeface="Times New Roman" panose="02020603050405020304" pitchFamily="18" charset="0"/>
                <a:cs typeface="Times New Roman" panose="02020603050405020304" pitchFamily="18" charset="0"/>
              </a:rPr>
              <a:t>robust</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a:t>
            </a:r>
          </a:p>
          <a:p>
            <a:pPr marL="0" indent="0" algn="just">
              <a:buNone/>
            </a:pPr>
            <a:endParaRPr lang="tr-TR" sz="1800" dirty="0">
              <a:solidFill>
                <a:srgbClr val="000000"/>
              </a:solidFill>
              <a:latin typeface="Times New Roman" panose="02020603050405020304" pitchFamily="18" charset="0"/>
              <a:cs typeface="Times New Roman" panose="02020603050405020304" pitchFamily="18" charset="0"/>
            </a:endParaRPr>
          </a:p>
          <a:p>
            <a:pPr marL="457200" lvl="1" indent="0">
              <a:buNone/>
            </a:pPr>
            <a:r>
              <a:rPr lang="en-US" sz="1800" b="0" i="0" u="none" strike="noStrike" baseline="0" dirty="0">
                <a:latin typeface="Times New Roman" panose="02020603050405020304" pitchFamily="18" charset="0"/>
                <a:cs typeface="Times New Roman" panose="02020603050405020304" pitchFamily="18" charset="0"/>
              </a:rPr>
              <a:t>Inexact predicate checks and plane intersections </a:t>
            </a:r>
            <a:r>
              <a:rPr lang="tr-TR" sz="1800" b="0" i="0" u="none" strike="noStrike" baseline="0" dirty="0">
                <a:latin typeface="Times New Roman" panose="02020603050405020304" pitchFamily="18" charset="0"/>
                <a:cs typeface="Times New Roman" panose="02020603050405020304" pitchFamily="18" charset="0"/>
              </a:rPr>
              <a:t>may result in:</a:t>
            </a:r>
          </a:p>
          <a:p>
            <a:pPr lvl="1"/>
            <a:r>
              <a:rPr lang="tr-TR" sz="1800" dirty="0">
                <a:latin typeface="Times New Roman" panose="02020603050405020304" pitchFamily="18" charset="0"/>
                <a:cs typeface="Times New Roman" panose="02020603050405020304" pitchFamily="18" charset="0"/>
              </a:rPr>
              <a:t>I</a:t>
            </a:r>
            <a:r>
              <a:rPr lang="en-US" sz="1800" b="0" i="0" u="none" strike="noStrike" baseline="0" dirty="0" err="1">
                <a:latin typeface="Times New Roman" panose="02020603050405020304" pitchFamily="18" charset="0"/>
                <a:cs typeface="Times New Roman" panose="02020603050405020304" pitchFamily="18" charset="0"/>
              </a:rPr>
              <a:t>ncorrect</a:t>
            </a:r>
            <a:r>
              <a:rPr lang="en-US" sz="1800" b="0" i="0" u="none" strike="noStrike" baseline="0" dirty="0">
                <a:latin typeface="Times New Roman" panose="02020603050405020304" pitchFamily="18" charset="0"/>
                <a:cs typeface="Times New Roman" panose="02020603050405020304" pitchFamily="18" charset="0"/>
              </a:rPr>
              <a:t> point classifications</a:t>
            </a:r>
            <a:r>
              <a:rPr lang="tr-TR" sz="1800" b="0" i="0" u="none" strike="noStrike" baseline="0" dirty="0">
                <a:latin typeface="Times New Roman" panose="02020603050405020304" pitchFamily="18" charset="0"/>
                <a:cs typeface="Times New Roman" panose="02020603050405020304" pitchFamily="18" charset="0"/>
              </a:rPr>
              <a:t> and </a:t>
            </a:r>
            <a:r>
              <a:rPr lang="en-US" sz="1800" b="0" i="0" u="none" strike="noStrike" baseline="0" dirty="0">
                <a:latin typeface="Times New Roman" panose="02020603050405020304" pitchFamily="18" charset="0"/>
                <a:cs typeface="Times New Roman" panose="02020603050405020304" pitchFamily="18" charset="0"/>
              </a:rPr>
              <a:t>plane labeling </a:t>
            </a:r>
            <a:endParaRPr lang="tr-TR" sz="1800" b="0" i="0" u="none" strike="noStrike" baseline="0" dirty="0">
              <a:latin typeface="Times New Roman" panose="02020603050405020304" pitchFamily="18" charset="0"/>
              <a:cs typeface="Times New Roman" panose="02020603050405020304" pitchFamily="18" charset="0"/>
            </a:endParaRPr>
          </a:p>
          <a:p>
            <a:pPr lvl="1"/>
            <a:r>
              <a:rPr lang="tr-TR" sz="1800" dirty="0">
                <a:latin typeface="Times New Roman" panose="02020603050405020304" pitchFamily="18" charset="0"/>
                <a:cs typeface="Times New Roman" panose="02020603050405020304" pitchFamily="18" charset="0"/>
              </a:rPr>
              <a:t>F</a:t>
            </a:r>
            <a:r>
              <a:rPr lang="en-US" sz="1800" b="0" i="0" u="none" strike="noStrike" baseline="0" dirty="0" err="1">
                <a:latin typeface="Times New Roman" panose="02020603050405020304" pitchFamily="18" charset="0"/>
                <a:cs typeface="Times New Roman" panose="02020603050405020304" pitchFamily="18" charset="0"/>
              </a:rPr>
              <a:t>alse</a:t>
            </a:r>
            <a:r>
              <a:rPr lang="en-US" sz="1800" b="0" i="0" u="none" strike="noStrike" baseline="0" dirty="0">
                <a:latin typeface="Times New Roman" panose="02020603050405020304" pitchFamily="18" charset="0"/>
                <a:cs typeface="Times New Roman" panose="02020603050405020304" pitchFamily="18" charset="0"/>
              </a:rPr>
              <a:t> line</a:t>
            </a:r>
            <a:r>
              <a:rPr lang="tr-TR" sz="1800" b="0" i="0" u="none" strike="noStrike" baseline="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generations and tracings, </a:t>
            </a:r>
            <a:endParaRPr lang="tr-TR" sz="1800" b="0" i="0" u="none" strike="noStrike" baseline="0" dirty="0">
              <a:latin typeface="Times New Roman" panose="02020603050405020304" pitchFamily="18" charset="0"/>
              <a:cs typeface="Times New Roman" panose="02020603050405020304" pitchFamily="18" charset="0"/>
            </a:endParaRPr>
          </a:p>
          <a:p>
            <a:pPr lvl="1"/>
            <a:r>
              <a:rPr lang="tr-TR" sz="1800" dirty="0">
                <a:latin typeface="Times New Roman" panose="02020603050405020304" pitchFamily="18" charset="0"/>
                <a:cs typeface="Times New Roman" panose="02020603050405020304" pitchFamily="18" charset="0"/>
              </a:rPr>
              <a:t>G</a:t>
            </a:r>
            <a:r>
              <a:rPr lang="en-US" sz="1800" b="0" i="0" u="none" strike="noStrike" baseline="0" dirty="0">
                <a:latin typeface="Times New Roman" panose="02020603050405020304" pitchFamily="18" charset="0"/>
                <a:cs typeface="Times New Roman" panose="02020603050405020304" pitchFamily="18" charset="0"/>
              </a:rPr>
              <a:t>aps, non-manifold edges, or</a:t>
            </a:r>
            <a:r>
              <a:rPr lang="tr-TR" sz="1800" b="0"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err="1">
                <a:latin typeface="Times New Roman" panose="02020603050405020304" pitchFamily="18" charset="0"/>
                <a:cs typeface="Times New Roman" panose="02020603050405020304" pitchFamily="18" charset="0"/>
              </a:rPr>
              <a:t>divergences</a:t>
            </a:r>
            <a:r>
              <a:rPr lang="tr-TR" sz="1800" b="0" i="0" u="none" strike="noStrike" baseline="0" dirty="0">
                <a:latin typeface="Times New Roman" panose="02020603050405020304" pitchFamily="18" charset="0"/>
                <a:cs typeface="Times New Roman" panose="02020603050405020304" pitchFamily="18" charset="0"/>
              </a:rPr>
              <a:t>.</a:t>
            </a:r>
          </a:p>
          <a:p>
            <a:pPr marL="0" indent="0" algn="l">
              <a:buNone/>
            </a:pPr>
            <a:endParaRPr lang="tr-TR" sz="1800" dirty="0">
              <a:solidFill>
                <a:srgbClr val="000000"/>
              </a:solidFill>
              <a:latin typeface="Times New Roman" panose="02020603050405020304" pitchFamily="18" charset="0"/>
              <a:cs typeface="Times New Roman" panose="02020603050405020304" pitchFamily="18" charset="0"/>
            </a:endParaRPr>
          </a:p>
          <a:p>
            <a:pPr marL="457200" lvl="1" indent="0">
              <a:buNone/>
            </a:pPr>
            <a:r>
              <a:rPr lang="tr-TR" sz="1800" dirty="0" err="1">
                <a:solidFill>
                  <a:srgbClr val="000000"/>
                </a:solidFill>
                <a:latin typeface="Times New Roman" panose="02020603050405020304" pitchFamily="18" charset="0"/>
                <a:cs typeface="Times New Roman" panose="02020603050405020304" pitchFamily="18" charset="0"/>
              </a:rPr>
              <a:t>These</a:t>
            </a:r>
            <a:r>
              <a:rPr lang="tr-TR" sz="1800" dirty="0">
                <a:solidFill>
                  <a:srgbClr val="000000"/>
                </a:solidFill>
                <a:latin typeface="Times New Roman" panose="02020603050405020304" pitchFamily="18" charset="0"/>
                <a:cs typeface="Times New Roman" panose="02020603050405020304" pitchFamily="18" charset="0"/>
              </a:rPr>
              <a:t> are </a:t>
            </a:r>
            <a:r>
              <a:rPr lang="tr-TR" sz="1800" dirty="0" err="1">
                <a:solidFill>
                  <a:srgbClr val="000000"/>
                </a:solidFill>
                <a:latin typeface="Times New Roman" panose="02020603050405020304" pitchFamily="18" charset="0"/>
                <a:cs typeface="Times New Roman" panose="02020603050405020304" pitchFamily="18" charset="0"/>
              </a:rPr>
              <a:t>also</a:t>
            </a:r>
            <a:r>
              <a:rPr lang="tr-TR" sz="1800" dirty="0">
                <a:solidFill>
                  <a:srgbClr val="000000"/>
                </a:solidFill>
                <a:latin typeface="Times New Roman" panose="02020603050405020304" pitchFamily="18" charset="0"/>
                <a:cs typeface="Times New Roman" panose="02020603050405020304" pitchFamily="18" charset="0"/>
              </a:rPr>
              <a:t> the possible </a:t>
            </a:r>
            <a:r>
              <a:rPr lang="tr-TR" sz="1800" dirty="0" err="1">
                <a:solidFill>
                  <a:srgbClr val="000000"/>
                </a:solidFill>
                <a:latin typeface="Times New Roman" panose="02020603050405020304" pitchFamily="18" charset="0"/>
                <a:cs typeface="Times New Roman" panose="02020603050405020304" pitchFamily="18" charset="0"/>
              </a:rPr>
              <a:t>cases</a:t>
            </a:r>
            <a:r>
              <a:rPr lang="tr-TR" sz="1800" dirty="0">
                <a:solidFill>
                  <a:srgbClr val="000000"/>
                </a:solidFill>
                <a:latin typeface="Times New Roman" panose="02020603050405020304" pitchFamily="18" charset="0"/>
                <a:cs typeface="Times New Roman" panose="02020603050405020304" pitchFamily="18" charset="0"/>
              </a:rPr>
              <a:t> for current </a:t>
            </a:r>
            <a:r>
              <a:rPr lang="tr-TR" sz="1800" dirty="0" err="1">
                <a:solidFill>
                  <a:srgbClr val="000000"/>
                </a:solidFill>
                <a:latin typeface="Times New Roman" panose="02020603050405020304" pitchFamily="18" charset="0"/>
                <a:cs typeface="Times New Roman" panose="02020603050405020304" pitchFamily="18" charset="0"/>
              </a:rPr>
              <a:t>experimented</a:t>
            </a:r>
            <a:r>
              <a:rPr lang="tr-TR" sz="1800" dirty="0">
                <a:solidFill>
                  <a:srgbClr val="000000"/>
                </a:solidFill>
                <a:latin typeface="Times New Roman" panose="02020603050405020304" pitchFamily="18" charset="0"/>
                <a:cs typeface="Times New Roman" panose="02020603050405020304" pitchFamily="18" charset="0"/>
              </a:rPr>
              <a:t> </a:t>
            </a:r>
            <a:r>
              <a:rPr lang="tr-TR" sz="1800" dirty="0" err="1">
                <a:solidFill>
                  <a:srgbClr val="000000"/>
                </a:solidFill>
                <a:latin typeface="Times New Roman" panose="02020603050405020304" pitchFamily="18" charset="0"/>
                <a:cs typeface="Times New Roman" panose="02020603050405020304" pitchFamily="18" charset="0"/>
              </a:rPr>
              <a:t>configurations</a:t>
            </a:r>
            <a:r>
              <a:rPr lang="tr-TR" sz="1800" dirty="0">
                <a:solidFill>
                  <a:srgbClr val="000000"/>
                </a:solidFill>
                <a:latin typeface="Times New Roman" panose="02020603050405020304" pitchFamily="18" charset="0"/>
                <a:cs typeface="Times New Roman" panose="02020603050405020304" pitchFamily="18" charset="0"/>
              </a:rPr>
              <a:t> of CGAL and Polyhedron Kernel.</a:t>
            </a:r>
            <a:endParaRPr lang="tr-TR" sz="1800" b="0" i="0" u="none" strike="noStrike" baseline="0" dirty="0">
              <a:solidFill>
                <a:srgbClr val="000000"/>
              </a:solidFill>
              <a:latin typeface="Times New Roman" panose="02020603050405020304" pitchFamily="18" charset="0"/>
              <a:cs typeface="Times New Roman" panose="02020603050405020304" pitchFamily="18" charset="0"/>
            </a:endParaRPr>
          </a:p>
          <a:p>
            <a:pPr marL="0" indent="0" algn="l">
              <a:buNone/>
            </a:pP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Despite</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non-robust</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settings</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we</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have</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not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observed</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any</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significantly</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distorted</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output</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(1e-5%) in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our</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cs typeface="Times New Roman" panose="02020603050405020304" pitchFamily="18" charset="0"/>
              </a:rPr>
              <a:t>tests</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a:t>
            </a:r>
          </a:p>
          <a:p>
            <a:pPr marL="0" indent="0" algn="l">
              <a:buNone/>
            </a:pPr>
            <a:endParaRPr lang="tr-TR" sz="1800" b="0" i="0" u="none" strike="noStrike" baseline="0" dirty="0">
              <a:solidFill>
                <a:srgbClr val="000000"/>
              </a:solidFill>
              <a:latin typeface="Times New Roman" panose="02020603050405020304" pitchFamily="18" charset="0"/>
              <a:cs typeface="Times New Roman" panose="02020603050405020304" pitchFamily="18" charset="0"/>
            </a:endParaRPr>
          </a:p>
          <a:p>
            <a:pPr marL="0" indent="0" algn="just">
              <a:buNone/>
            </a:pPr>
            <a:r>
              <a:rPr lang="tr-TR" sz="1800" b="1" dirty="0">
                <a:solidFill>
                  <a:srgbClr val="000000"/>
                </a:solidFill>
                <a:latin typeface="Times New Roman" panose="02020603050405020304" pitchFamily="18" charset="0"/>
                <a:cs typeface="Times New Roman" panose="02020603050405020304" pitchFamily="18" charset="0"/>
              </a:rPr>
              <a:t>Solution: </a:t>
            </a:r>
            <a:r>
              <a:rPr lang="tr-TR" sz="1800" dirty="0" err="1">
                <a:solidFill>
                  <a:srgbClr val="000000"/>
                </a:solidFill>
                <a:latin typeface="Times New Roman" panose="02020603050405020304" pitchFamily="18" charset="0"/>
                <a:cs typeface="Times New Roman" panose="02020603050405020304" pitchFamily="18" charset="0"/>
              </a:rPr>
              <a:t>Use</a:t>
            </a:r>
            <a:r>
              <a:rPr lang="tr-TR" sz="1800" dirty="0">
                <a:solidFill>
                  <a:srgbClr val="000000"/>
                </a:solidFill>
                <a:latin typeface="Times New Roman" panose="02020603050405020304" pitchFamily="18" charset="0"/>
                <a:cs typeface="Times New Roman" panose="02020603050405020304" pitchFamily="18" charset="0"/>
              </a:rPr>
              <a:t> </a:t>
            </a:r>
            <a:r>
              <a:rPr lang="tr-TR" sz="1800" dirty="0" err="1">
                <a:solidFill>
                  <a:srgbClr val="000000"/>
                </a:solidFill>
                <a:latin typeface="Times New Roman" panose="02020603050405020304" pitchFamily="18" charset="0"/>
                <a:cs typeface="Times New Roman" panose="02020603050405020304" pitchFamily="18" charset="0"/>
              </a:rPr>
              <a:t>exact</a:t>
            </a:r>
            <a:r>
              <a:rPr lang="tr-TR" sz="1800" dirty="0">
                <a:solidFill>
                  <a:srgbClr val="000000"/>
                </a:solidFill>
                <a:latin typeface="Times New Roman" panose="02020603050405020304" pitchFamily="18" charset="0"/>
                <a:cs typeface="Times New Roman" panose="02020603050405020304" pitchFamily="18" charset="0"/>
              </a:rPr>
              <a:t> </a:t>
            </a:r>
            <a:r>
              <a:rPr lang="tr-TR" sz="1800" dirty="0" err="1">
                <a:solidFill>
                  <a:srgbClr val="000000"/>
                </a:solidFill>
                <a:latin typeface="Times New Roman" panose="02020603050405020304" pitchFamily="18" charset="0"/>
                <a:cs typeface="Times New Roman" panose="02020603050405020304" pitchFamily="18" charset="0"/>
              </a:rPr>
              <a:t>configurations</a:t>
            </a:r>
            <a:r>
              <a:rPr lang="tr-TR" sz="1800" dirty="0">
                <a:solidFill>
                  <a:srgbClr val="000000"/>
                </a:solidFill>
                <a:latin typeface="Times New Roman" panose="02020603050405020304" pitchFamily="18" charset="0"/>
                <a:cs typeface="Times New Roman" panose="02020603050405020304" pitchFamily="18" charset="0"/>
              </a:rPr>
              <a:t> OR </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indirect</a:t>
            </a:r>
            <a:r>
              <a:rPr lang="tr-TR" sz="1800" b="1" dirty="0">
                <a:solidFill>
                  <a:schemeClr val="accent6">
                    <a:lumMod val="75000"/>
                  </a:schemeClr>
                </a:solidFill>
                <a:latin typeface="Times New Roman" panose="02020603050405020304" pitchFamily="18" charset="0"/>
                <a:cs typeface="Times New Roman" panose="02020603050405020304" pitchFamily="18" charset="0"/>
              </a:rPr>
              <a:t> </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predicates</a:t>
            </a:r>
            <a:r>
              <a:rPr lang="en-US" sz="1800" b="1" i="0" u="none" strike="noStrike" baseline="0" dirty="0">
                <a:solidFill>
                  <a:schemeClr val="accent6">
                    <a:lumMod val="75000"/>
                  </a:schemeClr>
                </a:solidFill>
                <a:latin typeface="Times New Roman" panose="02020603050405020304" pitchFamily="18" charset="0"/>
                <a:cs typeface="Times New Roman" panose="02020603050405020304" pitchFamily="18" charset="0"/>
              </a:rPr>
              <a:t> </a:t>
            </a:r>
            <a:r>
              <a:rPr lang="tr-TR" sz="1400" b="0" i="0" u="none" strike="noStrike" baseline="0" dirty="0">
                <a:solidFill>
                  <a:srgbClr val="000000"/>
                </a:solidFill>
                <a:latin typeface="Times New Roman" panose="02020603050405020304" pitchFamily="18" charset="0"/>
                <a:cs typeface="Times New Roman" panose="02020603050405020304" pitchFamily="18" charset="0"/>
              </a:rPr>
              <a:t>[</a:t>
            </a:r>
            <a:r>
              <a:rPr lang="tr-TR" sz="1400" b="0" i="0" u="none" strike="noStrike" baseline="0" dirty="0" err="1">
                <a:solidFill>
                  <a:srgbClr val="000000"/>
                </a:solidFill>
                <a:latin typeface="Times New Roman" panose="02020603050405020304" pitchFamily="18" charset="0"/>
                <a:cs typeface="Times New Roman" panose="02020603050405020304" pitchFamily="18" charset="0"/>
              </a:rPr>
              <a:t>Attene</a:t>
            </a:r>
            <a:r>
              <a:rPr lang="tr-TR" sz="1400" b="0" i="0" u="none" strike="noStrike" baseline="0" dirty="0">
                <a:solidFill>
                  <a:srgbClr val="000000"/>
                </a:solidFill>
                <a:latin typeface="Times New Roman" panose="02020603050405020304" pitchFamily="18" charset="0"/>
                <a:cs typeface="Times New Roman" panose="02020603050405020304" pitchFamily="18" charset="0"/>
              </a:rPr>
              <a:t>, 2020]</a:t>
            </a:r>
          </a:p>
          <a:p>
            <a:pPr marL="0" indent="0" algn="just">
              <a:buNone/>
            </a:pPr>
            <a:r>
              <a:rPr lang="tr-TR" sz="1800" dirty="0">
                <a:solidFill>
                  <a:srgbClr val="000000"/>
                </a:solidFill>
                <a:latin typeface="Times New Roman" panose="02020603050405020304" pitchFamily="18" charset="0"/>
                <a:cs typeface="Times New Roman" panose="02020603050405020304" pitchFamily="18" charset="0"/>
              </a:rPr>
              <a:t>                 Apply the </a:t>
            </a:r>
            <a:r>
              <a:rPr lang="tr-TR" sz="1800" dirty="0" err="1">
                <a:solidFill>
                  <a:srgbClr val="000000"/>
                </a:solidFill>
                <a:latin typeface="Times New Roman" panose="02020603050405020304" pitchFamily="18" charset="0"/>
                <a:cs typeface="Times New Roman" panose="02020603050405020304" pitchFamily="18" charset="0"/>
              </a:rPr>
              <a:t>predicates</a:t>
            </a:r>
            <a:r>
              <a:rPr lang="tr-TR" sz="1800" dirty="0">
                <a:solidFill>
                  <a:srgbClr val="000000"/>
                </a:solidFill>
                <a:latin typeface="Times New Roman" panose="02020603050405020304" pitchFamily="18" charset="0"/>
                <a:cs typeface="Times New Roman" panose="02020603050405020304" pitchFamily="18" charset="0"/>
              </a:rPr>
              <a:t> in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kernel line and vertex constructions</a:t>
            </a:r>
            <a:r>
              <a:rPr lang="tr-TR" sz="1800" b="0" i="0" u="none" strike="noStrike" baseline="0" dirty="0">
                <a:solidFill>
                  <a:srgbClr val="000000"/>
                </a:solidFill>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5988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89C8DD-26EC-3585-E41D-B17F95D7B77F}"/>
              </a:ext>
            </a:extLst>
          </p:cNvPr>
          <p:cNvSpPr>
            <a:spLocks noGrp="1"/>
          </p:cNvSpPr>
          <p:nvPr>
            <p:ph type="title"/>
          </p:nvPr>
        </p:nvSpPr>
        <p:spPr/>
        <p:txBody>
          <a:bodyPr/>
          <a:lstStyle/>
          <a:p>
            <a:r>
              <a:rPr lang="tr-TR" b="1" dirty="0" err="1">
                <a:solidFill>
                  <a:schemeClr val="tx2">
                    <a:lumMod val="75000"/>
                    <a:lumOff val="25000"/>
                  </a:schemeClr>
                </a:solidFill>
              </a:rPr>
              <a:t>Conclusions</a:t>
            </a:r>
            <a:endParaRPr lang="tr-TR" b="1" dirty="0">
              <a:solidFill>
                <a:schemeClr val="tx2">
                  <a:lumMod val="75000"/>
                  <a:lumOff val="25000"/>
                </a:schemeClr>
              </a:solidFill>
            </a:endParaRPr>
          </a:p>
        </p:txBody>
      </p:sp>
      <p:sp>
        <p:nvSpPr>
          <p:cNvPr id="3" name="İçerik Yer Tutucusu 2">
            <a:extLst>
              <a:ext uri="{FF2B5EF4-FFF2-40B4-BE49-F238E27FC236}">
                <a16:creationId xmlns:a16="http://schemas.microsoft.com/office/drawing/2014/main" id="{7CB7592C-FB05-B830-AE13-56120AEFC5ED}"/>
              </a:ext>
            </a:extLst>
          </p:cNvPr>
          <p:cNvSpPr>
            <a:spLocks noGrp="1"/>
          </p:cNvSpPr>
          <p:nvPr>
            <p:ph idx="1"/>
          </p:nvPr>
        </p:nvSpPr>
        <p:spPr/>
        <p:txBody>
          <a:bodyPr>
            <a:normAutofit/>
          </a:bodyPr>
          <a:lstStyle/>
          <a:p>
            <a:pPr marL="0" indent="0" algn="just">
              <a:buNone/>
            </a:pPr>
            <a:r>
              <a:rPr lang="en-US" sz="1800" b="0" i="0" u="none" strike="noStrike" baseline="0" dirty="0">
                <a:latin typeface="Times New Roman" panose="02020603050405020304" pitchFamily="18" charset="0"/>
                <a:cs typeface="Times New Roman" panose="02020603050405020304" pitchFamily="18" charset="0"/>
              </a:rPr>
              <a:t>In conclusion</a:t>
            </a:r>
            <a:r>
              <a:rPr lang="tr-TR" sz="1800" b="0" i="0" u="none" strike="noStrike" baseline="0" dirty="0">
                <a:latin typeface="Times New Roman" panose="02020603050405020304" pitchFamily="18" charset="0"/>
                <a:cs typeface="Times New Roman" panose="02020603050405020304" pitchFamily="18" charset="0"/>
              </a:rPr>
              <a:t>:</a:t>
            </a:r>
          </a:p>
          <a:p>
            <a:pPr marL="0" indent="0" algn="just">
              <a:buNone/>
            </a:pPr>
            <a:r>
              <a:rPr lang="tr-TR" sz="1800" dirty="0">
                <a:latin typeface="Times New Roman" panose="02020603050405020304" pitchFamily="18" charset="0"/>
                <a:cs typeface="Times New Roman" panose="02020603050405020304" pitchFamily="18" charset="0"/>
              </a:rPr>
              <a:t>O</a:t>
            </a:r>
            <a:r>
              <a:rPr lang="en-US" sz="1800" b="0" i="0" u="none" strike="noStrike" baseline="0" dirty="0" err="1">
                <a:latin typeface="Times New Roman" panose="02020603050405020304" pitchFamily="18" charset="0"/>
                <a:cs typeface="Times New Roman" panose="02020603050405020304" pitchFamily="18" charset="0"/>
              </a:rPr>
              <a:t>ur</a:t>
            </a:r>
            <a:r>
              <a:rPr lang="en-US" sz="1800" b="0" i="0" u="none" strike="noStrike" baseline="0" dirty="0">
                <a:latin typeface="Times New Roman" panose="02020603050405020304" pitchFamily="18" charset="0"/>
                <a:cs typeface="Times New Roman" panose="02020603050405020304" pitchFamily="18" charset="0"/>
              </a:rPr>
              <a:t> findings highlight the notable quality of our</a:t>
            </a:r>
            <a:r>
              <a:rPr lang="tr-TR" sz="180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approach, characterized by </a:t>
            </a:r>
            <a:endParaRPr lang="tr-TR" sz="1800" b="0" i="0" u="none" strike="noStrike" baseline="0" dirty="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ü"/>
            </a:pPr>
            <a:r>
              <a:rPr lang="tr-TR" sz="1800" b="1" dirty="0">
                <a:solidFill>
                  <a:schemeClr val="accent6">
                    <a:lumMod val="75000"/>
                  </a:schemeClr>
                </a:solidFill>
                <a:latin typeface="Times New Roman" panose="02020603050405020304" pitchFamily="18" charset="0"/>
                <a:cs typeface="Times New Roman" panose="02020603050405020304" pitchFamily="18" charset="0"/>
              </a:rPr>
              <a:t>H</a:t>
            </a:r>
            <a:r>
              <a:rPr lang="en-US" sz="1800" b="1" i="0" u="none" strike="noStrike" baseline="0" dirty="0" err="1">
                <a:solidFill>
                  <a:schemeClr val="accent6">
                    <a:lumMod val="75000"/>
                  </a:schemeClr>
                </a:solidFill>
                <a:latin typeface="Times New Roman" panose="02020603050405020304" pitchFamily="18" charset="0"/>
                <a:cs typeface="Times New Roman" panose="02020603050405020304" pitchFamily="18" charset="0"/>
              </a:rPr>
              <a:t>igh</a:t>
            </a:r>
            <a:r>
              <a:rPr lang="en-US" sz="1800" b="1" i="0" u="none" strike="noStrike" baseline="0" dirty="0">
                <a:solidFill>
                  <a:schemeClr val="accent6">
                    <a:lumMod val="75000"/>
                  </a:schemeClr>
                </a:solidFill>
                <a:latin typeface="Times New Roman" panose="02020603050405020304" pitchFamily="18" charset="0"/>
                <a:cs typeface="Times New Roman" panose="02020603050405020304" pitchFamily="18" charset="0"/>
              </a:rPr>
              <a:t> accuracies</a:t>
            </a:r>
            <a:r>
              <a:rPr lang="tr-TR" sz="1800" b="0" i="0" u="none" strike="noStrike" baseline="0" dirty="0">
                <a:latin typeface="Times New Roman" panose="02020603050405020304" pitchFamily="18" charset="0"/>
                <a:cs typeface="Times New Roman" panose="02020603050405020304" pitchFamily="18" charset="0"/>
              </a:rPr>
              <a:t>,</a:t>
            </a:r>
            <a:r>
              <a:rPr lang="en-US" sz="1800" b="0" i="0" u="none" strike="noStrike" baseline="0" dirty="0">
                <a:latin typeface="Times New Roman" panose="02020603050405020304" pitchFamily="18" charset="0"/>
                <a:cs typeface="Times New Roman" panose="02020603050405020304" pitchFamily="18" charset="0"/>
              </a:rPr>
              <a:t> </a:t>
            </a:r>
            <a:endParaRPr lang="tr-TR" sz="1800" b="0" i="0" u="none" strike="noStrike" baseline="0" dirty="0">
              <a:latin typeface="Times New Roman" panose="02020603050405020304" pitchFamily="18" charset="0"/>
              <a:cs typeface="Times New Roman" panose="02020603050405020304" pitchFamily="18" charset="0"/>
            </a:endParaRPr>
          </a:p>
          <a:p>
            <a:pPr lvl="1" algn="just">
              <a:buFont typeface="Wingdings" panose="05000000000000000000" pitchFamily="2" charset="2"/>
              <a:buChar char="ü"/>
            </a:pPr>
            <a:r>
              <a:rPr lang="tr-TR" sz="1800" b="1" dirty="0" err="1">
                <a:solidFill>
                  <a:schemeClr val="accent6">
                    <a:lumMod val="75000"/>
                  </a:schemeClr>
                </a:solidFill>
                <a:latin typeface="Times New Roman" panose="02020603050405020304" pitchFamily="18" charset="0"/>
                <a:cs typeface="Times New Roman" panose="02020603050405020304" pitchFamily="18" charset="0"/>
              </a:rPr>
              <a:t>Fast</a:t>
            </a:r>
            <a:r>
              <a:rPr lang="tr-TR" sz="1800" b="1" dirty="0">
                <a:solidFill>
                  <a:schemeClr val="accent6">
                    <a:lumMod val="75000"/>
                  </a:schemeClr>
                </a:solidFill>
                <a:latin typeface="Times New Roman" panose="02020603050405020304" pitchFamily="18" charset="0"/>
                <a:cs typeface="Times New Roman" panose="02020603050405020304" pitchFamily="18" charset="0"/>
              </a:rPr>
              <a:t> </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executions</a:t>
            </a:r>
            <a:r>
              <a:rPr lang="en-US" sz="1800" b="0" i="0" u="none" strike="noStrike" baseline="0" dirty="0">
                <a:latin typeface="Times New Roman" panose="02020603050405020304" pitchFamily="18" charset="0"/>
                <a:cs typeface="Times New Roman" panose="02020603050405020304" pitchFamily="18" charset="0"/>
              </a:rPr>
              <a:t>, outperforming both CGAL and Polyhedron Kernel.</a:t>
            </a:r>
            <a:endParaRPr lang="tr-TR" sz="1800" b="0" i="0" u="none" strike="noStrike" baseline="0" dirty="0">
              <a:latin typeface="Times New Roman" panose="02020603050405020304" pitchFamily="18" charset="0"/>
              <a:cs typeface="Times New Roman" panose="02020603050405020304" pitchFamily="18" charset="0"/>
            </a:endParaRPr>
          </a:p>
          <a:p>
            <a:pPr lvl="1" algn="just"/>
            <a:endParaRPr lang="tr-TR" sz="1800" dirty="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Thanks to its </a:t>
            </a:r>
            <a:r>
              <a:rPr lang="tr-TR" sz="1800" b="1" dirty="0">
                <a:solidFill>
                  <a:schemeClr val="tx2">
                    <a:lumMod val="75000"/>
                    <a:lumOff val="25000"/>
                  </a:schemeClr>
                </a:solidFill>
                <a:latin typeface="Times New Roman" panose="02020603050405020304" pitchFamily="18" charset="0"/>
                <a:cs typeface="Times New Roman" panose="02020603050405020304" pitchFamily="18" charset="0"/>
              </a:rPr>
              <a:t>‘</a:t>
            </a:r>
            <a:r>
              <a:rPr lang="tr-TR" sz="1800" b="1" dirty="0" err="1">
                <a:solidFill>
                  <a:schemeClr val="tx2">
                    <a:lumMod val="75000"/>
                    <a:lumOff val="25000"/>
                  </a:schemeClr>
                </a:solidFill>
                <a:latin typeface="Times New Roman" panose="02020603050405020304" pitchFamily="18" charset="0"/>
                <a:cs typeface="Times New Roman" panose="02020603050405020304" pitchFamily="18" charset="0"/>
              </a:rPr>
              <a:t>additive</a:t>
            </a:r>
            <a:r>
              <a:rPr lang="tr-TR" sz="1800" b="1" dirty="0">
                <a:solidFill>
                  <a:schemeClr val="tx2">
                    <a:lumMod val="75000"/>
                    <a:lumOff val="25000"/>
                  </a:schemeClr>
                </a:solidFill>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structure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we</a:t>
            </a:r>
            <a:r>
              <a:rPr lang="tr-TR" sz="1800"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believe that KerGen has significant potential in various </a:t>
            </a:r>
            <a:r>
              <a:rPr lang="tr-TR" sz="1800" b="0" i="0" u="none" strike="noStrike" baseline="0" dirty="0">
                <a:latin typeface="Times New Roman" panose="02020603050405020304" pitchFamily="18" charset="0"/>
                <a:cs typeface="Times New Roman" panose="02020603050405020304" pitchFamily="18" charset="0"/>
              </a:rPr>
              <a:t>c</a:t>
            </a:r>
            <a:r>
              <a:rPr lang="en-US" sz="1800" b="0" i="0" u="none" strike="noStrike" baseline="0" dirty="0" err="1">
                <a:latin typeface="Times New Roman" panose="02020603050405020304" pitchFamily="18" charset="0"/>
                <a:cs typeface="Times New Roman" panose="02020603050405020304" pitchFamily="18" charset="0"/>
              </a:rPr>
              <a:t>omputer</a:t>
            </a:r>
            <a:r>
              <a:rPr lang="tr-TR" sz="1800" b="0"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err="1">
                <a:latin typeface="Times New Roman" panose="02020603050405020304" pitchFamily="18" charset="0"/>
                <a:cs typeface="Times New Roman" panose="02020603050405020304" pitchFamily="18" charset="0"/>
              </a:rPr>
              <a:t>graphics</a:t>
            </a:r>
            <a:r>
              <a:rPr lang="tr-TR" sz="1800" b="0"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err="1">
                <a:latin typeface="Times New Roman" panose="02020603050405020304" pitchFamily="18" charset="0"/>
                <a:cs typeface="Times New Roman" panose="02020603050405020304" pitchFamily="18" charset="0"/>
              </a:rPr>
              <a:t>applications</a:t>
            </a:r>
            <a:r>
              <a:rPr lang="tr-TR" sz="1800" b="0" i="0" u="none" strike="noStrike" baseline="0" dirty="0">
                <a:latin typeface="Times New Roman" panose="02020603050405020304" pitchFamily="18" charset="0"/>
                <a:cs typeface="Times New Roman" panose="02020603050405020304" pitchFamily="18" charset="0"/>
              </a:rPr>
              <a:t> </a:t>
            </a:r>
            <a:r>
              <a:rPr lang="tr-TR" sz="1800" b="0" i="0" u="none" strike="noStrike" baseline="0" dirty="0" err="1">
                <a:latin typeface="Times New Roman" panose="02020603050405020304" pitchFamily="18" charset="0"/>
                <a:cs typeface="Times New Roman" panose="02020603050405020304" pitchFamily="18" charset="0"/>
              </a:rPr>
              <a:t>such</a:t>
            </a:r>
            <a:r>
              <a:rPr lang="tr-TR" sz="1800" b="0" i="0" u="none" strike="noStrike" baseline="0" dirty="0">
                <a:latin typeface="Times New Roman" panose="02020603050405020304" pitchFamily="18" charset="0"/>
                <a:cs typeface="Times New Roman" panose="02020603050405020304" pitchFamily="18" charset="0"/>
              </a:rPr>
              <a:t> as:</a:t>
            </a:r>
          </a:p>
          <a:p>
            <a:pPr lvl="1" algn="just">
              <a:buFont typeface="Wingdings" panose="05000000000000000000" pitchFamily="2" charset="2"/>
              <a:buChar char="ü"/>
            </a:pPr>
            <a:r>
              <a:rPr lang="tr-TR" sz="1800" b="1" dirty="0">
                <a:solidFill>
                  <a:schemeClr val="accent6">
                    <a:lumMod val="75000"/>
                  </a:schemeClr>
                </a:solidFill>
                <a:latin typeface="Times New Roman" panose="02020603050405020304" pitchFamily="18" charset="0"/>
                <a:cs typeface="Times New Roman" panose="02020603050405020304" pitchFamily="18" charset="0"/>
              </a:rPr>
              <a:t>Star-shape decomposition,</a:t>
            </a:r>
          </a:p>
          <a:p>
            <a:pPr lvl="1" algn="just">
              <a:buFont typeface="Wingdings" panose="05000000000000000000" pitchFamily="2" charset="2"/>
              <a:buChar char="ü"/>
            </a:pPr>
            <a:r>
              <a:rPr lang="tr-TR" sz="1800" b="1" dirty="0" err="1">
                <a:solidFill>
                  <a:schemeClr val="accent6">
                    <a:lumMod val="75000"/>
                  </a:schemeClr>
                </a:solidFill>
                <a:latin typeface="Times New Roman" panose="02020603050405020304" pitchFamily="18" charset="0"/>
                <a:cs typeface="Times New Roman" panose="02020603050405020304" pitchFamily="18" charset="0"/>
              </a:rPr>
              <a:t>Castable</a:t>
            </a:r>
            <a:r>
              <a:rPr lang="tr-TR" sz="1800" b="1" dirty="0">
                <a:solidFill>
                  <a:schemeClr val="accent6">
                    <a:lumMod val="75000"/>
                  </a:schemeClr>
                </a:solidFill>
                <a:latin typeface="Times New Roman" panose="02020603050405020304" pitchFamily="18" charset="0"/>
                <a:cs typeface="Times New Roman" panose="02020603050405020304" pitchFamily="18" charset="0"/>
              </a:rPr>
              <a:t> shape </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reconstruction</a:t>
            </a:r>
            <a:r>
              <a:rPr lang="tr-TR" sz="1800" b="1" dirty="0">
                <a:solidFill>
                  <a:schemeClr val="accent6">
                    <a:lumMod val="75000"/>
                  </a:schemeClr>
                </a:solidFill>
                <a:latin typeface="Times New Roman" panose="02020603050405020304" pitchFamily="18" charset="0"/>
                <a:cs typeface="Times New Roman" panose="02020603050405020304" pitchFamily="18" charset="0"/>
              </a:rPr>
              <a:t>,</a:t>
            </a:r>
          </a:p>
          <a:p>
            <a:pPr lvl="1" algn="just">
              <a:buFont typeface="Wingdings" panose="05000000000000000000" pitchFamily="2" charset="2"/>
              <a:buChar char="ü"/>
            </a:pPr>
            <a:r>
              <a:rPr lang="tr-TR" sz="1800" b="1" dirty="0">
                <a:solidFill>
                  <a:schemeClr val="accent6">
                    <a:lumMod val="75000"/>
                  </a:schemeClr>
                </a:solidFill>
                <a:latin typeface="Times New Roman" panose="02020603050405020304" pitchFamily="18" charset="0"/>
                <a:cs typeface="Times New Roman" panose="02020603050405020304" pitchFamily="18" charset="0"/>
              </a:rPr>
              <a:t>Kernel-</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aware</a:t>
            </a:r>
            <a:r>
              <a:rPr lang="tr-TR" sz="1800" b="1" dirty="0">
                <a:solidFill>
                  <a:schemeClr val="accent6">
                    <a:lumMod val="75000"/>
                  </a:schemeClr>
                </a:solidFill>
                <a:latin typeface="Times New Roman" panose="02020603050405020304" pitchFamily="18" charset="0"/>
                <a:cs typeface="Times New Roman" panose="02020603050405020304" pitchFamily="18" charset="0"/>
              </a:rPr>
              <a:t> shape </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design</a:t>
            </a:r>
            <a:r>
              <a:rPr lang="tr-TR" sz="1800" b="1" dirty="0">
                <a:solidFill>
                  <a:schemeClr val="accent6">
                    <a:lumMod val="75000"/>
                  </a:schemeClr>
                </a:solidFill>
                <a:latin typeface="Times New Roman" panose="02020603050405020304" pitchFamily="18" charset="0"/>
                <a:cs typeface="Times New Roman" panose="02020603050405020304" pitchFamily="18" charset="0"/>
              </a:rPr>
              <a:t>,</a:t>
            </a:r>
          </a:p>
          <a:p>
            <a:pPr lvl="1" algn="just">
              <a:buFont typeface="Wingdings" panose="05000000000000000000" pitchFamily="2" charset="2"/>
              <a:buChar char="ü"/>
            </a:pPr>
            <a:r>
              <a:rPr lang="tr-TR" sz="1800" b="1" dirty="0">
                <a:solidFill>
                  <a:schemeClr val="accent6">
                    <a:lumMod val="75000"/>
                  </a:schemeClr>
                </a:solidFill>
                <a:latin typeface="Times New Roman" panose="02020603050405020304" pitchFamily="18" charset="0"/>
                <a:cs typeface="Times New Roman" panose="02020603050405020304" pitchFamily="18" charset="0"/>
              </a:rPr>
              <a:t>Robot </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motion</a:t>
            </a:r>
            <a:r>
              <a:rPr lang="tr-TR" sz="1800" b="1" dirty="0">
                <a:solidFill>
                  <a:schemeClr val="accent6">
                    <a:lumMod val="75000"/>
                  </a:schemeClr>
                </a:solidFill>
                <a:latin typeface="Times New Roman" panose="02020603050405020304" pitchFamily="18" charset="0"/>
                <a:cs typeface="Times New Roman" panose="02020603050405020304" pitchFamily="18" charset="0"/>
              </a:rPr>
              <a:t> </a:t>
            </a:r>
            <a:r>
              <a:rPr lang="tr-TR" sz="1800" b="1" dirty="0" err="1">
                <a:solidFill>
                  <a:schemeClr val="accent6">
                    <a:lumMod val="75000"/>
                  </a:schemeClr>
                </a:solidFill>
                <a:latin typeface="Times New Roman" panose="02020603050405020304" pitchFamily="18" charset="0"/>
                <a:cs typeface="Times New Roman" panose="02020603050405020304" pitchFamily="18" charset="0"/>
              </a:rPr>
              <a:t>planning</a:t>
            </a:r>
            <a:r>
              <a:rPr lang="tr-TR" sz="1800" b="1" dirty="0">
                <a:solidFill>
                  <a:schemeClr val="accent6">
                    <a:lumMod val="7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685114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E6450B-6F74-EBF7-FFAE-541AF58E6294}"/>
              </a:ext>
            </a:extLst>
          </p:cNvPr>
          <p:cNvSpPr>
            <a:spLocks noGrp="1"/>
          </p:cNvSpPr>
          <p:nvPr>
            <p:ph type="title"/>
          </p:nvPr>
        </p:nvSpPr>
        <p:spPr/>
        <p:txBody>
          <a:bodyPr/>
          <a:lstStyle/>
          <a:p>
            <a:pPr algn="ctr"/>
            <a:r>
              <a:rPr lang="tr-TR" b="1" dirty="0">
                <a:solidFill>
                  <a:schemeClr val="tx2">
                    <a:lumMod val="75000"/>
                    <a:lumOff val="25000"/>
                  </a:schemeClr>
                </a:solidFill>
              </a:rPr>
              <a:t>Thanks…</a:t>
            </a:r>
          </a:p>
        </p:txBody>
      </p:sp>
      <p:pic>
        <p:nvPicPr>
          <p:cNvPr id="14" name="Google Shape;486;p37">
            <a:extLst>
              <a:ext uri="{FF2B5EF4-FFF2-40B4-BE49-F238E27FC236}">
                <a16:creationId xmlns:a16="http://schemas.microsoft.com/office/drawing/2014/main" id="{B02D51F0-ED8C-9957-48F9-09F0D0143B29}"/>
              </a:ext>
            </a:extLst>
          </p:cNvPr>
          <p:cNvPicPr preferRelativeResize="0"/>
          <p:nvPr/>
        </p:nvPicPr>
        <p:blipFill rotWithShape="1">
          <a:blip r:embed="rId3">
            <a:alphaModFix/>
          </a:blip>
          <a:srcRect/>
          <a:stretch/>
        </p:blipFill>
        <p:spPr>
          <a:xfrm>
            <a:off x="9303118" y="1855038"/>
            <a:ext cx="2210765" cy="2803595"/>
          </a:xfrm>
          <a:prstGeom prst="rect">
            <a:avLst/>
          </a:prstGeom>
          <a:noFill/>
          <a:ln>
            <a:noFill/>
          </a:ln>
        </p:spPr>
      </p:pic>
      <p:sp>
        <p:nvSpPr>
          <p:cNvPr id="15" name="Dikdörtgen 14">
            <a:extLst>
              <a:ext uri="{FF2B5EF4-FFF2-40B4-BE49-F238E27FC236}">
                <a16:creationId xmlns:a16="http://schemas.microsoft.com/office/drawing/2014/main" id="{B019B0EA-9CB8-3E45-8A4F-2FE5C076338D}"/>
              </a:ext>
            </a:extLst>
          </p:cNvPr>
          <p:cNvSpPr/>
          <p:nvPr/>
        </p:nvSpPr>
        <p:spPr>
          <a:xfrm>
            <a:off x="2900432" y="2355855"/>
            <a:ext cx="3314802" cy="93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2300" b="1" dirty="0">
                <a:solidFill>
                  <a:schemeClr val="tx1"/>
                </a:solidFill>
                <a:latin typeface="Times New Roman" panose="02020603050405020304" pitchFamily="18" charset="0"/>
                <a:cs typeface="Times New Roman" panose="02020603050405020304" pitchFamily="18" charset="0"/>
              </a:rPr>
              <a:t>Merve Asiler </a:t>
            </a:r>
          </a:p>
          <a:p>
            <a:pPr algn="ctr"/>
            <a:r>
              <a:rPr lang="tr-TR" sz="2300" b="1" dirty="0" err="1">
                <a:solidFill>
                  <a:schemeClr val="tx2">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Looking</a:t>
            </a:r>
            <a:r>
              <a:rPr lang="tr-TR" sz="2300" b="1" dirty="0">
                <a:solidFill>
                  <a:schemeClr val="tx2">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for a </a:t>
            </a:r>
            <a:r>
              <a:rPr lang="tr-TR" sz="2300" b="1" dirty="0" err="1">
                <a:solidFill>
                  <a:schemeClr val="tx2">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PostDoc</a:t>
            </a:r>
            <a:endParaRPr lang="tr-TR" sz="2300" b="1" dirty="0">
              <a:solidFill>
                <a:schemeClr val="tx2">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tr-TR" sz="2300" dirty="0">
              <a:solidFill>
                <a:schemeClr val="tx1"/>
              </a:solidFill>
              <a:latin typeface="Times New Roman" panose="02020603050405020304" pitchFamily="18" charset="0"/>
              <a:cs typeface="Times New Roman" panose="02020603050405020304" pitchFamily="18" charset="0"/>
            </a:endParaRPr>
          </a:p>
        </p:txBody>
      </p:sp>
      <p:sp>
        <p:nvSpPr>
          <p:cNvPr id="16" name="Dikdörtgen 15">
            <a:extLst>
              <a:ext uri="{FF2B5EF4-FFF2-40B4-BE49-F238E27FC236}">
                <a16:creationId xmlns:a16="http://schemas.microsoft.com/office/drawing/2014/main" id="{CAC2ECBF-478A-AF69-495A-4A04959A9EE4}"/>
              </a:ext>
            </a:extLst>
          </p:cNvPr>
          <p:cNvSpPr/>
          <p:nvPr/>
        </p:nvSpPr>
        <p:spPr>
          <a:xfrm>
            <a:off x="838200" y="4703613"/>
            <a:ext cx="5185800" cy="1473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latin typeface="Times New Roman" panose="02020603050405020304" pitchFamily="18" charset="0"/>
                <a:cs typeface="Times New Roman" panose="02020603050405020304" pitchFamily="18" charset="0"/>
              </a:rPr>
              <a:t>Research</a:t>
            </a:r>
            <a:r>
              <a:rPr lang="tr-TR" dirty="0">
                <a:solidFill>
                  <a:schemeClr val="tx1"/>
                </a:solidFill>
                <a:latin typeface="Times New Roman" panose="02020603050405020304" pitchFamily="18" charset="0"/>
                <a:cs typeface="Times New Roman" panose="02020603050405020304" pitchFamily="18" charset="0"/>
              </a:rPr>
              <a:t> &amp; </a:t>
            </a:r>
            <a:r>
              <a:rPr lang="tr-TR" dirty="0" err="1">
                <a:solidFill>
                  <a:schemeClr val="tx1"/>
                </a:solidFill>
                <a:latin typeface="Times New Roman" panose="02020603050405020304" pitchFamily="18" charset="0"/>
                <a:cs typeface="Times New Roman" panose="02020603050405020304" pitchFamily="18" charset="0"/>
              </a:rPr>
              <a:t>Teaching</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Assistant</a:t>
            </a:r>
            <a:r>
              <a:rPr lang="tr-TR" dirty="0">
                <a:solidFill>
                  <a:schemeClr val="tx1"/>
                </a:solidFill>
                <a:latin typeface="Times New Roman" panose="02020603050405020304" pitchFamily="18" charset="0"/>
                <a:cs typeface="Times New Roman" panose="02020603050405020304" pitchFamily="18" charset="0"/>
              </a:rPr>
              <a:t> at Computer </a:t>
            </a:r>
            <a:r>
              <a:rPr lang="tr-TR" dirty="0" err="1">
                <a:solidFill>
                  <a:schemeClr val="tx1"/>
                </a:solidFill>
                <a:latin typeface="Times New Roman" panose="02020603050405020304" pitchFamily="18" charset="0"/>
                <a:cs typeface="Times New Roman" panose="02020603050405020304" pitchFamily="18" charset="0"/>
              </a:rPr>
              <a:t>Eng</a:t>
            </a:r>
            <a:r>
              <a:rPr lang="tr-TR" dirty="0">
                <a:solidFill>
                  <a:schemeClr val="tx1"/>
                </a:solidFill>
                <a:latin typeface="Times New Roman" panose="02020603050405020304" pitchFamily="18" charset="0"/>
                <a:cs typeface="Times New Roman" panose="02020603050405020304" pitchFamily="18" charset="0"/>
              </a:rPr>
              <a:t>. </a:t>
            </a:r>
          </a:p>
          <a:p>
            <a:pPr algn="ctr"/>
            <a:r>
              <a:rPr lang="tr-TR" dirty="0">
                <a:solidFill>
                  <a:schemeClr val="tx1"/>
                </a:solidFill>
                <a:latin typeface="Times New Roman" panose="02020603050405020304" pitchFamily="18" charset="0"/>
                <a:cs typeface="Times New Roman" panose="02020603050405020304" pitchFamily="18" charset="0"/>
              </a:rPr>
              <a:t>BS </a:t>
            </a:r>
            <a:r>
              <a:rPr lang="tr-TR" dirty="0" err="1">
                <a:solidFill>
                  <a:schemeClr val="tx1"/>
                </a:solidFill>
                <a:latin typeface="Times New Roman" panose="02020603050405020304" pitchFamily="18" charset="0"/>
                <a:cs typeface="Times New Roman" panose="02020603050405020304" pitchFamily="18" charset="0"/>
              </a:rPr>
              <a:t>degrees</a:t>
            </a:r>
            <a:r>
              <a:rPr lang="tr-TR" dirty="0">
                <a:solidFill>
                  <a:schemeClr val="tx1"/>
                </a:solidFill>
                <a:latin typeface="Times New Roman" panose="02020603050405020304" pitchFamily="18" charset="0"/>
                <a:cs typeface="Times New Roman" panose="02020603050405020304" pitchFamily="18" charset="0"/>
              </a:rPr>
              <a:t> in </a:t>
            </a:r>
            <a:r>
              <a:rPr lang="tr-TR" dirty="0" err="1">
                <a:solidFill>
                  <a:schemeClr val="tx1"/>
                </a:solidFill>
                <a:latin typeface="Times New Roman" panose="02020603050405020304" pitchFamily="18" charset="0"/>
                <a:cs typeface="Times New Roman" panose="02020603050405020304" pitchFamily="18" charset="0"/>
              </a:rPr>
              <a:t>Mathematics</a:t>
            </a:r>
            <a:r>
              <a:rPr lang="tr-TR" dirty="0">
                <a:solidFill>
                  <a:schemeClr val="tx1"/>
                </a:solidFill>
                <a:latin typeface="Times New Roman" panose="02020603050405020304" pitchFamily="18" charset="0"/>
                <a:cs typeface="Times New Roman" panose="02020603050405020304" pitchFamily="18" charset="0"/>
              </a:rPr>
              <a:t> and Computer </a:t>
            </a:r>
            <a:r>
              <a:rPr lang="tr-TR" dirty="0" err="1">
                <a:solidFill>
                  <a:schemeClr val="tx1"/>
                </a:solidFill>
                <a:latin typeface="Times New Roman" panose="02020603050405020304" pitchFamily="18" charset="0"/>
                <a:cs typeface="Times New Roman" panose="02020603050405020304" pitchFamily="18" charset="0"/>
              </a:rPr>
              <a:t>Eng</a:t>
            </a:r>
            <a:r>
              <a:rPr lang="tr-TR" dirty="0">
                <a:solidFill>
                  <a:schemeClr val="tx1"/>
                </a:solidFill>
                <a:latin typeface="Times New Roman" panose="02020603050405020304" pitchFamily="18" charset="0"/>
                <a:cs typeface="Times New Roman" panose="02020603050405020304" pitchFamily="18" charset="0"/>
              </a:rPr>
              <a:t>.</a:t>
            </a:r>
          </a:p>
          <a:p>
            <a:pPr algn="ctr"/>
            <a:r>
              <a:rPr lang="tr-TR" dirty="0">
                <a:solidFill>
                  <a:schemeClr val="tx1"/>
                </a:solidFill>
                <a:latin typeface="Times New Roman" panose="02020603050405020304" pitchFamily="18" charset="0"/>
                <a:cs typeface="Times New Roman" panose="02020603050405020304" pitchFamily="18" charset="0"/>
              </a:rPr>
              <a:t>MS </a:t>
            </a:r>
            <a:r>
              <a:rPr lang="tr-TR" dirty="0" err="1">
                <a:solidFill>
                  <a:schemeClr val="tx1"/>
                </a:solidFill>
                <a:latin typeface="Times New Roman" panose="02020603050405020304" pitchFamily="18" charset="0"/>
                <a:cs typeface="Times New Roman" panose="02020603050405020304" pitchFamily="18" charset="0"/>
              </a:rPr>
              <a:t>degree</a:t>
            </a:r>
            <a:r>
              <a:rPr lang="tr-TR" dirty="0">
                <a:solidFill>
                  <a:schemeClr val="tx1"/>
                </a:solidFill>
                <a:latin typeface="Times New Roman" panose="02020603050405020304" pitchFamily="18" charset="0"/>
                <a:cs typeface="Times New Roman" panose="02020603050405020304" pitchFamily="18" charset="0"/>
              </a:rPr>
              <a:t> in Computer </a:t>
            </a:r>
            <a:r>
              <a:rPr lang="tr-TR" dirty="0" err="1">
                <a:solidFill>
                  <a:schemeClr val="tx1"/>
                </a:solidFill>
                <a:latin typeface="Times New Roman" panose="02020603050405020304" pitchFamily="18" charset="0"/>
                <a:cs typeface="Times New Roman" panose="02020603050405020304" pitchFamily="18" charset="0"/>
              </a:rPr>
              <a:t>Eng</a:t>
            </a:r>
            <a:r>
              <a:rPr lang="tr-TR" dirty="0">
                <a:solidFill>
                  <a:schemeClr val="tx1"/>
                </a:solidFill>
                <a:latin typeface="Times New Roman" panose="02020603050405020304" pitchFamily="18" charset="0"/>
                <a:cs typeface="Times New Roman" panose="02020603050405020304" pitchFamily="18" charset="0"/>
              </a:rPr>
              <a:t>.</a:t>
            </a:r>
          </a:p>
          <a:p>
            <a:pPr algn="ctr"/>
            <a:r>
              <a:rPr lang="tr-TR" dirty="0" err="1">
                <a:solidFill>
                  <a:schemeClr val="tx1"/>
                </a:solidFill>
                <a:latin typeface="Times New Roman" panose="02020603050405020304" pitchFamily="18" charset="0"/>
                <a:cs typeface="Times New Roman" panose="02020603050405020304" pitchFamily="18" charset="0"/>
              </a:rPr>
              <a:t>PhD</a:t>
            </a:r>
            <a:r>
              <a:rPr lang="tr-TR" dirty="0">
                <a:solidFill>
                  <a:schemeClr val="tx1"/>
                </a:solidFill>
                <a:latin typeface="Times New Roman" panose="02020603050405020304" pitchFamily="18" charset="0"/>
                <a:cs typeface="Times New Roman" panose="02020603050405020304" pitchFamily="18" charset="0"/>
              </a:rPr>
              <a:t> </a:t>
            </a:r>
            <a:r>
              <a:rPr lang="tr-TR" dirty="0" err="1">
                <a:solidFill>
                  <a:schemeClr val="tx1"/>
                </a:solidFill>
                <a:latin typeface="Times New Roman" panose="02020603050405020304" pitchFamily="18" charset="0"/>
                <a:cs typeface="Times New Roman" panose="02020603050405020304" pitchFamily="18" charset="0"/>
              </a:rPr>
              <a:t>degree</a:t>
            </a:r>
            <a:r>
              <a:rPr lang="tr-TR" dirty="0">
                <a:solidFill>
                  <a:schemeClr val="tx1"/>
                </a:solidFill>
                <a:latin typeface="Times New Roman" panose="02020603050405020304" pitchFamily="18" charset="0"/>
                <a:cs typeface="Times New Roman" panose="02020603050405020304" pitchFamily="18" charset="0"/>
              </a:rPr>
              <a:t> in Computer </a:t>
            </a:r>
            <a:r>
              <a:rPr lang="tr-TR" dirty="0" err="1">
                <a:solidFill>
                  <a:schemeClr val="tx1"/>
                </a:solidFill>
                <a:latin typeface="Times New Roman" panose="02020603050405020304" pitchFamily="18" charset="0"/>
                <a:cs typeface="Times New Roman" panose="02020603050405020304" pitchFamily="18" charset="0"/>
              </a:rPr>
              <a:t>Eng</a:t>
            </a:r>
            <a:r>
              <a:rPr lang="tr-TR" dirty="0">
                <a:solidFill>
                  <a:schemeClr val="tx1"/>
                </a:solidFill>
                <a:latin typeface="Times New Roman" panose="02020603050405020304" pitchFamily="18" charset="0"/>
                <a:cs typeface="Times New Roman" panose="02020603050405020304" pitchFamily="18" charset="0"/>
              </a:rPr>
              <a:t>.</a:t>
            </a:r>
          </a:p>
          <a:p>
            <a:pPr algn="ctr"/>
            <a:r>
              <a:rPr lang="tr-TR" dirty="0">
                <a:solidFill>
                  <a:schemeClr val="tx1"/>
                </a:solidFill>
                <a:latin typeface="Times New Roman" panose="02020603050405020304" pitchFamily="18" charset="0"/>
                <a:cs typeface="Times New Roman" panose="02020603050405020304" pitchFamily="18" charset="0"/>
              </a:rPr>
              <a:t>Middle East Technical University, Turkey</a:t>
            </a:r>
          </a:p>
        </p:txBody>
      </p:sp>
      <p:sp>
        <p:nvSpPr>
          <p:cNvPr id="17" name="Dikdörtgen 16">
            <a:extLst>
              <a:ext uri="{FF2B5EF4-FFF2-40B4-BE49-F238E27FC236}">
                <a16:creationId xmlns:a16="http://schemas.microsoft.com/office/drawing/2014/main" id="{173F9B15-020A-3276-9689-EA6F001D2F02}"/>
              </a:ext>
            </a:extLst>
          </p:cNvPr>
          <p:cNvSpPr/>
          <p:nvPr/>
        </p:nvSpPr>
        <p:spPr>
          <a:xfrm>
            <a:off x="5857783" y="2355855"/>
            <a:ext cx="3820198" cy="936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sz="2300" b="1" dirty="0">
                <a:solidFill>
                  <a:schemeClr val="tx1"/>
                </a:solidFill>
                <a:latin typeface="Times New Roman" panose="02020603050405020304" pitchFamily="18" charset="0"/>
                <a:cs typeface="Times New Roman" panose="02020603050405020304" pitchFamily="18" charset="0"/>
              </a:rPr>
              <a:t>Prof. Yusuf Sahillioğlu </a:t>
            </a:r>
          </a:p>
          <a:p>
            <a:pPr algn="ctr"/>
            <a:r>
              <a:rPr lang="tr-TR" sz="2300" b="1" dirty="0" err="1">
                <a:solidFill>
                  <a:schemeClr val="tx2">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Supervisor</a:t>
            </a:r>
            <a:endParaRPr lang="tr-TR" sz="2300" b="1" dirty="0">
              <a:solidFill>
                <a:schemeClr val="tx2">
                  <a:lumMod val="75000"/>
                  <a:lumOff val="2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tr-TR" sz="2300" dirty="0">
              <a:solidFill>
                <a:schemeClr val="tx1"/>
              </a:solidFill>
              <a:latin typeface="Times New Roman" panose="02020603050405020304" pitchFamily="18" charset="0"/>
              <a:cs typeface="Times New Roman" panose="02020603050405020304" pitchFamily="18" charset="0"/>
            </a:endParaRPr>
          </a:p>
        </p:txBody>
      </p:sp>
      <p:sp>
        <p:nvSpPr>
          <p:cNvPr id="19" name="Dikdörtgen 18">
            <a:extLst>
              <a:ext uri="{FF2B5EF4-FFF2-40B4-BE49-F238E27FC236}">
                <a16:creationId xmlns:a16="http://schemas.microsoft.com/office/drawing/2014/main" id="{B67045CE-4359-2E9A-9EC6-D176286C54D0}"/>
              </a:ext>
            </a:extLst>
          </p:cNvPr>
          <p:cNvSpPr/>
          <p:nvPr/>
        </p:nvSpPr>
        <p:spPr>
          <a:xfrm>
            <a:off x="6252018" y="4775165"/>
            <a:ext cx="5939981" cy="1473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latin typeface="Times New Roman" panose="02020603050405020304" pitchFamily="18" charset="0"/>
                <a:cs typeface="Times New Roman" panose="02020603050405020304" pitchFamily="18" charset="0"/>
              </a:rPr>
              <a:t>Professor</a:t>
            </a:r>
            <a:r>
              <a:rPr lang="tr-TR" dirty="0">
                <a:solidFill>
                  <a:schemeClr val="tx1"/>
                </a:solidFill>
                <a:latin typeface="Times New Roman" panose="02020603050405020304" pitchFamily="18" charset="0"/>
                <a:cs typeface="Times New Roman" panose="02020603050405020304" pitchFamily="18" charset="0"/>
              </a:rPr>
              <a:t> at Computer </a:t>
            </a:r>
            <a:r>
              <a:rPr lang="tr-TR" dirty="0" err="1">
                <a:solidFill>
                  <a:schemeClr val="tx1"/>
                </a:solidFill>
                <a:latin typeface="Times New Roman" panose="02020603050405020304" pitchFamily="18" charset="0"/>
                <a:cs typeface="Times New Roman" panose="02020603050405020304" pitchFamily="18" charset="0"/>
              </a:rPr>
              <a:t>Eng</a:t>
            </a:r>
            <a:r>
              <a:rPr lang="tr-TR" dirty="0">
                <a:solidFill>
                  <a:schemeClr val="tx1"/>
                </a:solidFill>
                <a:latin typeface="Times New Roman" panose="02020603050405020304" pitchFamily="18" charset="0"/>
                <a:cs typeface="Times New Roman" panose="02020603050405020304" pitchFamily="18" charset="0"/>
              </a:rPr>
              <a:t>., Middle East Technical University</a:t>
            </a:r>
          </a:p>
        </p:txBody>
      </p:sp>
      <p:cxnSp>
        <p:nvCxnSpPr>
          <p:cNvPr id="21" name="Düz Bağlayıcı 20">
            <a:extLst>
              <a:ext uri="{FF2B5EF4-FFF2-40B4-BE49-F238E27FC236}">
                <a16:creationId xmlns:a16="http://schemas.microsoft.com/office/drawing/2014/main" id="{30AA2593-05FA-CD9B-E3CB-336663F869F7}"/>
              </a:ext>
            </a:extLst>
          </p:cNvPr>
          <p:cNvCxnSpPr/>
          <p:nvPr/>
        </p:nvCxnSpPr>
        <p:spPr>
          <a:xfrm>
            <a:off x="6096000" y="1825625"/>
            <a:ext cx="0" cy="4351338"/>
          </a:xfrm>
          <a:prstGeom prst="line">
            <a:avLst/>
          </a:prstGeom>
        </p:spPr>
        <p:style>
          <a:lnRef idx="2">
            <a:schemeClr val="accent1"/>
          </a:lnRef>
          <a:fillRef idx="0">
            <a:schemeClr val="accent1"/>
          </a:fillRef>
          <a:effectRef idx="1">
            <a:schemeClr val="accent1"/>
          </a:effectRef>
          <a:fontRef idx="minor">
            <a:schemeClr val="tx1"/>
          </a:fontRef>
        </p:style>
      </p:cxnSp>
      <p:pic>
        <p:nvPicPr>
          <p:cNvPr id="6" name="Resim 5" descr="kişi, şahıs, insan yüzü, giyim, dış mekan içeren bir resim&#10;&#10;Açıklama otomatik olarak oluşturuldu">
            <a:extLst>
              <a:ext uri="{FF2B5EF4-FFF2-40B4-BE49-F238E27FC236}">
                <a16:creationId xmlns:a16="http://schemas.microsoft.com/office/drawing/2014/main" id="{B95395A1-8BDF-B86D-9773-0F365E274B5B}"/>
              </a:ext>
            </a:extLst>
          </p:cNvPr>
          <p:cNvPicPr>
            <a:picLocks noChangeAspect="1"/>
          </p:cNvPicPr>
          <p:nvPr/>
        </p:nvPicPr>
        <p:blipFill rotWithShape="1">
          <a:blip r:embed="rId4">
            <a:extLst>
              <a:ext uri="{28A0092B-C50C-407E-A947-70E740481C1C}">
                <a14:useLocalDpi xmlns:a14="http://schemas.microsoft.com/office/drawing/2010/main" val="0"/>
              </a:ext>
            </a:extLst>
          </a:blip>
          <a:srcRect l="480" r="33343"/>
          <a:stretch/>
        </p:blipFill>
        <p:spPr>
          <a:xfrm>
            <a:off x="837200" y="1862419"/>
            <a:ext cx="2231998" cy="2804400"/>
          </a:xfrm>
          <a:prstGeom prst="rect">
            <a:avLst/>
          </a:prstGeom>
        </p:spPr>
      </p:pic>
    </p:spTree>
    <p:extLst>
      <p:ext uri="{BB962C8B-B14F-4D97-AF65-F5344CB8AC3E}">
        <p14:creationId xmlns:p14="http://schemas.microsoft.com/office/powerpoint/2010/main" val="2934739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930D4A-4A25-2504-BFEA-5A0930FE9F8A}"/>
              </a:ext>
            </a:extLst>
          </p:cNvPr>
          <p:cNvSpPr>
            <a:spLocks noGrp="1"/>
          </p:cNvSpPr>
          <p:nvPr>
            <p:ph type="title"/>
          </p:nvPr>
        </p:nvSpPr>
        <p:spPr/>
        <p:txBody>
          <a:bodyPr/>
          <a:lstStyle/>
          <a:p>
            <a:r>
              <a:rPr lang="tr-TR" b="1" dirty="0">
                <a:solidFill>
                  <a:schemeClr val="tx2">
                    <a:lumMod val="75000"/>
                    <a:lumOff val="25000"/>
                  </a:schemeClr>
                </a:solidFill>
              </a:rPr>
              <a:t>Problem Definition</a:t>
            </a:r>
            <a:endParaRPr lang="tr-TR" dirty="0"/>
          </a:p>
        </p:txBody>
      </p:sp>
      <p:grpSp>
        <p:nvGrpSpPr>
          <p:cNvPr id="4" name="Grup 3">
            <a:extLst>
              <a:ext uri="{FF2B5EF4-FFF2-40B4-BE49-F238E27FC236}">
                <a16:creationId xmlns:a16="http://schemas.microsoft.com/office/drawing/2014/main" id="{753C8A75-6994-B53E-F525-5551300611F2}"/>
              </a:ext>
            </a:extLst>
          </p:cNvPr>
          <p:cNvGrpSpPr>
            <a:grpSpLocks noChangeAspect="1"/>
          </p:cNvGrpSpPr>
          <p:nvPr/>
        </p:nvGrpSpPr>
        <p:grpSpPr>
          <a:xfrm>
            <a:off x="1056000" y="2205000"/>
            <a:ext cx="10080000" cy="2602255"/>
            <a:chOff x="2325042" y="1392087"/>
            <a:chExt cx="7397804" cy="1909819"/>
          </a:xfrm>
        </p:grpSpPr>
        <p:grpSp>
          <p:nvGrpSpPr>
            <p:cNvPr id="5" name="Grup 4">
              <a:extLst>
                <a:ext uri="{FF2B5EF4-FFF2-40B4-BE49-F238E27FC236}">
                  <a16:creationId xmlns:a16="http://schemas.microsoft.com/office/drawing/2014/main" id="{17FAB4C9-24F9-DBA1-126E-4B517A943001}"/>
                </a:ext>
              </a:extLst>
            </p:cNvPr>
            <p:cNvGrpSpPr>
              <a:grpSpLocks noChangeAspect="1"/>
            </p:cNvGrpSpPr>
            <p:nvPr/>
          </p:nvGrpSpPr>
          <p:grpSpPr>
            <a:xfrm>
              <a:off x="2325042" y="1392087"/>
              <a:ext cx="7200000" cy="1493938"/>
              <a:chOff x="3074031" y="3429001"/>
              <a:chExt cx="8630240" cy="1790699"/>
            </a:xfrm>
          </p:grpSpPr>
          <p:grpSp>
            <p:nvGrpSpPr>
              <p:cNvPr id="7" name="Grup 6">
                <a:extLst>
                  <a:ext uri="{FF2B5EF4-FFF2-40B4-BE49-F238E27FC236}">
                    <a16:creationId xmlns:a16="http://schemas.microsoft.com/office/drawing/2014/main" id="{CAF2C40C-38C8-E923-E4BD-4F9FA7F8C3D8}"/>
                  </a:ext>
                </a:extLst>
              </p:cNvPr>
              <p:cNvGrpSpPr/>
              <p:nvPr/>
            </p:nvGrpSpPr>
            <p:grpSpPr>
              <a:xfrm>
                <a:off x="3074031" y="3429001"/>
                <a:ext cx="8630240" cy="1790699"/>
                <a:chOff x="3074031" y="3429001"/>
                <a:chExt cx="8630240" cy="1790699"/>
              </a:xfrm>
            </p:grpSpPr>
            <p:pic>
              <p:nvPicPr>
                <p:cNvPr id="9" name="Resim 8">
                  <a:extLst>
                    <a:ext uri="{FF2B5EF4-FFF2-40B4-BE49-F238E27FC236}">
                      <a16:creationId xmlns:a16="http://schemas.microsoft.com/office/drawing/2014/main" id="{8BBEA804-7EBC-4DE6-E0D4-961D93EDFDDC}"/>
                    </a:ext>
                  </a:extLst>
                </p:cNvPr>
                <p:cNvPicPr>
                  <a:picLocks noChangeAspect="1"/>
                </p:cNvPicPr>
                <p:nvPr/>
              </p:nvPicPr>
              <p:blipFill rotWithShape="1">
                <a:blip r:embed="rId3"/>
                <a:srcRect b="54077"/>
                <a:stretch/>
              </p:blipFill>
              <p:spPr>
                <a:xfrm>
                  <a:off x="3074031" y="3429001"/>
                  <a:ext cx="8630240" cy="1620000"/>
                </a:xfrm>
                <a:prstGeom prst="rect">
                  <a:avLst/>
                </a:prstGeom>
              </p:spPr>
            </p:pic>
            <p:sp useBgFill="1">
              <p:nvSpPr>
                <p:cNvPr id="10" name="Dikdörtgen 9">
                  <a:extLst>
                    <a:ext uri="{FF2B5EF4-FFF2-40B4-BE49-F238E27FC236}">
                      <a16:creationId xmlns:a16="http://schemas.microsoft.com/office/drawing/2014/main" id="{E5349A10-3168-3FBC-8966-CFB2DF826B5C}"/>
                    </a:ext>
                  </a:extLst>
                </p:cNvPr>
                <p:cNvSpPr/>
                <p:nvPr/>
              </p:nvSpPr>
              <p:spPr>
                <a:xfrm>
                  <a:off x="3190875" y="4933950"/>
                  <a:ext cx="8410575" cy="2857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useBgFill="1">
              <p:nvSpPr>
                <p:cNvPr id="11" name="Dikdörtgen 10">
                  <a:extLst>
                    <a:ext uri="{FF2B5EF4-FFF2-40B4-BE49-F238E27FC236}">
                      <a16:creationId xmlns:a16="http://schemas.microsoft.com/office/drawing/2014/main" id="{18252BE1-3C55-A62D-5200-92E0200F234C}"/>
                    </a:ext>
                  </a:extLst>
                </p:cNvPr>
                <p:cNvSpPr/>
                <p:nvPr/>
              </p:nvSpPr>
              <p:spPr>
                <a:xfrm>
                  <a:off x="3267075" y="4763250"/>
                  <a:ext cx="3619500" cy="2857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useBgFill="1">
              <p:nvSpPr>
                <p:cNvPr id="12" name="Dikdörtgen 11">
                  <a:extLst>
                    <a:ext uri="{FF2B5EF4-FFF2-40B4-BE49-F238E27FC236}">
                      <a16:creationId xmlns:a16="http://schemas.microsoft.com/office/drawing/2014/main" id="{24FDA3E6-91E1-5615-2DDB-AC68E74721A7}"/>
                    </a:ext>
                  </a:extLst>
                </p:cNvPr>
                <p:cNvSpPr/>
                <p:nvPr/>
              </p:nvSpPr>
              <p:spPr>
                <a:xfrm rot="18099995">
                  <a:off x="6393714" y="4616066"/>
                  <a:ext cx="282692" cy="3132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useBgFill="1">
              <p:nvSpPr>
                <p:cNvPr id="13" name="Dikdörtgen 12">
                  <a:extLst>
                    <a:ext uri="{FF2B5EF4-FFF2-40B4-BE49-F238E27FC236}">
                      <a16:creationId xmlns:a16="http://schemas.microsoft.com/office/drawing/2014/main" id="{946DC4FE-A8A4-BC7B-5DB0-1CCD81F9A2D9}"/>
                    </a:ext>
                  </a:extLst>
                </p:cNvPr>
                <p:cNvSpPr/>
                <p:nvPr/>
              </p:nvSpPr>
              <p:spPr>
                <a:xfrm rot="21366231">
                  <a:off x="6609228" y="4556251"/>
                  <a:ext cx="78952" cy="1079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useBgFill="1">
              <p:nvSpPr>
                <p:cNvPr id="14" name="Dikdörtgen 13">
                  <a:extLst>
                    <a:ext uri="{FF2B5EF4-FFF2-40B4-BE49-F238E27FC236}">
                      <a16:creationId xmlns:a16="http://schemas.microsoft.com/office/drawing/2014/main" id="{D714F7BE-433B-26A3-89A9-F679CEFE93EF}"/>
                    </a:ext>
                  </a:extLst>
                </p:cNvPr>
                <p:cNvSpPr/>
                <p:nvPr/>
              </p:nvSpPr>
              <p:spPr>
                <a:xfrm rot="21366231">
                  <a:off x="6331114" y="4753756"/>
                  <a:ext cx="78952" cy="1079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useBgFill="1">
              <p:nvSpPr>
                <p:cNvPr id="15" name="Dikdörtgen 14">
                  <a:extLst>
                    <a:ext uri="{FF2B5EF4-FFF2-40B4-BE49-F238E27FC236}">
                      <a16:creationId xmlns:a16="http://schemas.microsoft.com/office/drawing/2014/main" id="{D6D5D6DD-687C-B23F-8FBC-8FAA5FF36704}"/>
                    </a:ext>
                  </a:extLst>
                </p:cNvPr>
                <p:cNvSpPr/>
                <p:nvPr/>
              </p:nvSpPr>
              <p:spPr>
                <a:xfrm rot="21366231">
                  <a:off x="11172642" y="4703310"/>
                  <a:ext cx="415643" cy="25810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useBgFill="1">
              <p:nvSpPr>
                <p:cNvPr id="16" name="Dikdörtgen 15">
                  <a:extLst>
                    <a:ext uri="{FF2B5EF4-FFF2-40B4-BE49-F238E27FC236}">
                      <a16:creationId xmlns:a16="http://schemas.microsoft.com/office/drawing/2014/main" id="{AD62CD3B-ABE4-90E4-C5FF-45220DB3B8DF}"/>
                    </a:ext>
                  </a:extLst>
                </p:cNvPr>
                <p:cNvSpPr/>
                <p:nvPr/>
              </p:nvSpPr>
              <p:spPr>
                <a:xfrm rot="18958321">
                  <a:off x="10260524" y="4820859"/>
                  <a:ext cx="299651" cy="22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 useBgFill="1">
            <p:nvSpPr>
              <p:cNvPr id="8" name="Dikdörtgen 7">
                <a:extLst>
                  <a:ext uri="{FF2B5EF4-FFF2-40B4-BE49-F238E27FC236}">
                    <a16:creationId xmlns:a16="http://schemas.microsoft.com/office/drawing/2014/main" id="{CDD3CF87-B789-3A10-A11C-AA4762C35BF4}"/>
                  </a:ext>
                </a:extLst>
              </p:cNvPr>
              <p:cNvSpPr/>
              <p:nvPr/>
            </p:nvSpPr>
            <p:spPr>
              <a:xfrm rot="1764957">
                <a:off x="8046662" y="4637202"/>
                <a:ext cx="406360" cy="3309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6" name="Metin kutusu 5">
              <a:extLst>
                <a:ext uri="{FF2B5EF4-FFF2-40B4-BE49-F238E27FC236}">
                  <a16:creationId xmlns:a16="http://schemas.microsoft.com/office/drawing/2014/main" id="{4B701D36-C265-AD5E-758C-040881E88D98}"/>
                </a:ext>
              </a:extLst>
            </p:cNvPr>
            <p:cNvSpPr txBox="1"/>
            <p:nvPr/>
          </p:nvSpPr>
          <p:spPr>
            <a:xfrm>
              <a:off x="2346598" y="2932574"/>
              <a:ext cx="7376248" cy="369332"/>
            </a:xfrm>
            <a:prstGeom prst="rect">
              <a:avLst/>
            </a:prstGeom>
            <a:noFill/>
          </p:spPr>
          <p:txBody>
            <a:bodyPr wrap="square" rtlCol="0">
              <a:spAutoFit/>
            </a:bodyPr>
            <a:lstStyle/>
            <a:p>
              <a:pPr algn="ctr">
                <a:defRPr/>
              </a:pPr>
              <a:r>
                <a:rPr lang="tr-TR" dirty="0">
                  <a:latin typeface="Times New Roman" panose="02020603050405020304" pitchFamily="18" charset="0"/>
                  <a:cs typeface="Times New Roman" panose="02020603050405020304" pitchFamily="18" charset="0"/>
                </a:rPr>
                <a:t>The kernel is the intersection of the bounding </a:t>
              </a:r>
              <a:r>
                <a:rPr lang="tr-TR" dirty="0" err="1">
                  <a:latin typeface="Times New Roman" panose="02020603050405020304" pitchFamily="18" charset="0"/>
                  <a:cs typeface="Times New Roman" panose="02020603050405020304" pitchFamily="18" charset="0"/>
                </a:rPr>
                <a:t>half-spaces</a:t>
              </a:r>
              <a:r>
                <a:rPr lang="tr-TR" dirty="0">
                  <a:latin typeface="Times New Roman" panose="02020603050405020304" pitchFamily="18" charset="0"/>
                  <a:cs typeface="Times New Roman" panose="02020603050405020304" pitchFamily="18" charset="0"/>
                </a:rPr>
                <a:t> of the input mesh.</a:t>
              </a:r>
            </a:p>
          </p:txBody>
        </p:sp>
      </p:grpSp>
    </p:spTree>
    <p:extLst>
      <p:ext uri="{BB962C8B-B14F-4D97-AF65-F5344CB8AC3E}">
        <p14:creationId xmlns:p14="http://schemas.microsoft.com/office/powerpoint/2010/main" val="3718375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Düz Ok Bağlayıcısı 27">
            <a:extLst>
              <a:ext uri="{FF2B5EF4-FFF2-40B4-BE49-F238E27FC236}">
                <a16:creationId xmlns:a16="http://schemas.microsoft.com/office/drawing/2014/main" id="{4C98B01B-45B0-A16A-3220-9566662E3A37}"/>
              </a:ext>
            </a:extLst>
          </p:cNvPr>
          <p:cNvCxnSpPr>
            <a:cxnSpLocks/>
            <a:stCxn id="4" idx="2"/>
            <a:endCxn id="7" idx="0"/>
          </p:cNvCxnSpPr>
          <p:nvPr/>
        </p:nvCxnSpPr>
        <p:spPr>
          <a:xfrm>
            <a:off x="5880000" y="2205000"/>
            <a:ext cx="1415321" cy="18000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 name="Başlık 1">
            <a:extLst>
              <a:ext uri="{FF2B5EF4-FFF2-40B4-BE49-F238E27FC236}">
                <a16:creationId xmlns:a16="http://schemas.microsoft.com/office/drawing/2014/main" id="{75546D16-C0C3-6D92-9DCC-009A01906440}"/>
              </a:ext>
            </a:extLst>
          </p:cNvPr>
          <p:cNvSpPr>
            <a:spLocks noGrp="1"/>
          </p:cNvSpPr>
          <p:nvPr>
            <p:ph type="title"/>
          </p:nvPr>
        </p:nvSpPr>
        <p:spPr/>
        <p:txBody>
          <a:bodyPr/>
          <a:lstStyle/>
          <a:p>
            <a:r>
              <a:rPr lang="tr-TR" b="1" dirty="0">
                <a:solidFill>
                  <a:schemeClr val="tx2">
                    <a:lumMod val="75000"/>
                    <a:lumOff val="25000"/>
                  </a:schemeClr>
                </a:solidFill>
              </a:rPr>
              <a:t>Applications</a:t>
            </a:r>
          </a:p>
        </p:txBody>
      </p:sp>
      <p:sp>
        <p:nvSpPr>
          <p:cNvPr id="4" name="Dikdörtgen: Köşeleri Yuvarlatılmış 3">
            <a:extLst>
              <a:ext uri="{FF2B5EF4-FFF2-40B4-BE49-F238E27FC236}">
                <a16:creationId xmlns:a16="http://schemas.microsoft.com/office/drawing/2014/main" id="{4D0C805C-86DD-45B7-8ED3-F5F587A13B43}"/>
              </a:ext>
            </a:extLst>
          </p:cNvPr>
          <p:cNvSpPr/>
          <p:nvPr/>
        </p:nvSpPr>
        <p:spPr>
          <a:xfrm>
            <a:off x="4728000" y="1845000"/>
            <a:ext cx="2304000" cy="36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accent2">
                    <a:lumMod val="75000"/>
                  </a:schemeClr>
                </a:solidFill>
                <a:latin typeface="Times New Roman" panose="02020603050405020304" pitchFamily="18" charset="0"/>
                <a:cs typeface="Times New Roman" panose="02020603050405020304" pitchFamily="18" charset="0"/>
              </a:rPr>
              <a:t>KERNEL USAGE</a:t>
            </a:r>
          </a:p>
        </p:txBody>
      </p:sp>
      <p:sp>
        <p:nvSpPr>
          <p:cNvPr id="5" name="Dikdörtgen: Köşeleri Yuvarlatılmış 4">
            <a:extLst>
              <a:ext uri="{FF2B5EF4-FFF2-40B4-BE49-F238E27FC236}">
                <a16:creationId xmlns:a16="http://schemas.microsoft.com/office/drawing/2014/main" id="{64A3A44E-1689-84F4-1CE5-A0C15F3C09B1}"/>
              </a:ext>
            </a:extLst>
          </p:cNvPr>
          <p:cNvSpPr/>
          <p:nvPr/>
        </p:nvSpPr>
        <p:spPr>
          <a:xfrm>
            <a:off x="692253" y="2387926"/>
            <a:ext cx="2520000" cy="3600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accent4">
                    <a:lumMod val="75000"/>
                  </a:schemeClr>
                </a:solidFill>
                <a:latin typeface="Times New Roman" panose="02020603050405020304" pitchFamily="18" charset="0"/>
                <a:cs typeface="Times New Roman" panose="02020603050405020304" pitchFamily="18" charset="0"/>
              </a:rPr>
              <a:t>Emptiness</a:t>
            </a:r>
            <a:r>
              <a:rPr lang="tr-TR" b="1" dirty="0">
                <a:solidFill>
                  <a:schemeClr val="accent4">
                    <a:lumMod val="75000"/>
                  </a:schemeClr>
                </a:solidFill>
                <a:latin typeface="Times New Roman" panose="02020603050405020304" pitchFamily="18" charset="0"/>
                <a:cs typeface="Times New Roman" panose="02020603050405020304" pitchFamily="18" charset="0"/>
              </a:rPr>
              <a:t> </a:t>
            </a:r>
            <a:r>
              <a:rPr lang="tr-TR" b="1" dirty="0" err="1">
                <a:solidFill>
                  <a:schemeClr val="accent4">
                    <a:lumMod val="75000"/>
                  </a:schemeClr>
                </a:solidFill>
                <a:latin typeface="Times New Roman" panose="02020603050405020304" pitchFamily="18" charset="0"/>
                <a:cs typeface="Times New Roman" panose="02020603050405020304" pitchFamily="18" charset="0"/>
              </a:rPr>
              <a:t>Decision</a:t>
            </a:r>
            <a:endParaRPr lang="tr-TR" b="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6" name="Dikdörtgen: Köşeleri Yuvarlatılmış 5">
            <a:extLst>
              <a:ext uri="{FF2B5EF4-FFF2-40B4-BE49-F238E27FC236}">
                <a16:creationId xmlns:a16="http://schemas.microsoft.com/office/drawing/2014/main" id="{E3DE1A46-91FF-057C-9BA3-97B3741E11C4}"/>
              </a:ext>
            </a:extLst>
          </p:cNvPr>
          <p:cNvSpPr/>
          <p:nvPr/>
        </p:nvSpPr>
        <p:spPr>
          <a:xfrm>
            <a:off x="3360000" y="2387556"/>
            <a:ext cx="2520000" cy="36074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accent4">
                    <a:lumMod val="75000"/>
                  </a:schemeClr>
                </a:solidFill>
                <a:latin typeface="Times New Roman" panose="02020603050405020304" pitchFamily="18" charset="0"/>
                <a:cs typeface="Times New Roman" panose="02020603050405020304" pitchFamily="18" charset="0"/>
              </a:rPr>
              <a:t>A single kernel point</a:t>
            </a:r>
          </a:p>
        </p:txBody>
      </p:sp>
      <p:cxnSp>
        <p:nvCxnSpPr>
          <p:cNvPr id="31" name="Düz Ok Bağlayıcısı 30">
            <a:extLst>
              <a:ext uri="{FF2B5EF4-FFF2-40B4-BE49-F238E27FC236}">
                <a16:creationId xmlns:a16="http://schemas.microsoft.com/office/drawing/2014/main" id="{07C175AD-F617-6BDB-26BC-B7329FD7F7C1}"/>
              </a:ext>
            </a:extLst>
          </p:cNvPr>
          <p:cNvCxnSpPr>
            <a:cxnSpLocks/>
            <a:stCxn id="4" idx="2"/>
            <a:endCxn id="8" idx="0"/>
          </p:cNvCxnSpPr>
          <p:nvPr/>
        </p:nvCxnSpPr>
        <p:spPr>
          <a:xfrm>
            <a:off x="5880000" y="2205000"/>
            <a:ext cx="4090642" cy="17737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4" name="Düz Ok Bağlayıcısı 33">
            <a:extLst>
              <a:ext uri="{FF2B5EF4-FFF2-40B4-BE49-F238E27FC236}">
                <a16:creationId xmlns:a16="http://schemas.microsoft.com/office/drawing/2014/main" id="{63323738-EF5B-7DCC-6527-87EFEDADAC5E}"/>
              </a:ext>
            </a:extLst>
          </p:cNvPr>
          <p:cNvCxnSpPr>
            <a:cxnSpLocks/>
            <a:stCxn id="4" idx="2"/>
            <a:endCxn id="6" idx="0"/>
          </p:cNvCxnSpPr>
          <p:nvPr/>
        </p:nvCxnSpPr>
        <p:spPr>
          <a:xfrm flipH="1">
            <a:off x="4620000" y="2205000"/>
            <a:ext cx="1260000" cy="18255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37" name="Düz Ok Bağlayıcısı 36">
            <a:extLst>
              <a:ext uri="{FF2B5EF4-FFF2-40B4-BE49-F238E27FC236}">
                <a16:creationId xmlns:a16="http://schemas.microsoft.com/office/drawing/2014/main" id="{46C9B25F-1B04-AFC3-B032-02502CFB557D}"/>
              </a:ext>
            </a:extLst>
          </p:cNvPr>
          <p:cNvCxnSpPr>
            <a:cxnSpLocks/>
            <a:stCxn id="4" idx="2"/>
            <a:endCxn id="5" idx="0"/>
          </p:cNvCxnSpPr>
          <p:nvPr/>
        </p:nvCxnSpPr>
        <p:spPr>
          <a:xfrm flipH="1">
            <a:off x="1952253" y="2205000"/>
            <a:ext cx="3927747" cy="18292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3" name="Dikdörtgen 62">
            <a:extLst>
              <a:ext uri="{FF2B5EF4-FFF2-40B4-BE49-F238E27FC236}">
                <a16:creationId xmlns:a16="http://schemas.microsoft.com/office/drawing/2014/main" id="{280AD68A-FF23-0039-9AF2-D26F31092F6C}"/>
              </a:ext>
            </a:extLst>
          </p:cNvPr>
          <p:cNvSpPr/>
          <p:nvPr/>
        </p:nvSpPr>
        <p:spPr>
          <a:xfrm>
            <a:off x="10284921" y="3793049"/>
            <a:ext cx="480326" cy="4817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grpSp>
        <p:nvGrpSpPr>
          <p:cNvPr id="106" name="Grup 105">
            <a:extLst>
              <a:ext uri="{FF2B5EF4-FFF2-40B4-BE49-F238E27FC236}">
                <a16:creationId xmlns:a16="http://schemas.microsoft.com/office/drawing/2014/main" id="{CB99098E-DD64-5ED8-0D8B-A983C597661B}"/>
              </a:ext>
            </a:extLst>
          </p:cNvPr>
          <p:cNvGrpSpPr/>
          <p:nvPr/>
        </p:nvGrpSpPr>
        <p:grpSpPr>
          <a:xfrm>
            <a:off x="686857" y="2691388"/>
            <a:ext cx="2519997" cy="3872296"/>
            <a:chOff x="838199" y="2699938"/>
            <a:chExt cx="2519997" cy="3872296"/>
          </a:xfrm>
        </p:grpSpPr>
        <p:sp>
          <p:nvSpPr>
            <p:cNvPr id="9" name="Dikdörtgen: Köşeleri Yuvarlatılmış 8">
              <a:extLst>
                <a:ext uri="{FF2B5EF4-FFF2-40B4-BE49-F238E27FC236}">
                  <a16:creationId xmlns:a16="http://schemas.microsoft.com/office/drawing/2014/main" id="{1B620855-6500-E07D-6A46-20F882AF8A16}"/>
                </a:ext>
              </a:extLst>
            </p:cNvPr>
            <p:cNvSpPr/>
            <p:nvPr/>
          </p:nvSpPr>
          <p:spPr>
            <a:xfrm>
              <a:off x="881114" y="2699938"/>
              <a:ext cx="2451205" cy="316678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r>
                <a:rPr lang="tr-TR" b="1" dirty="0">
                  <a:solidFill>
                    <a:schemeClr val="tx1"/>
                  </a:solidFill>
                  <a:latin typeface="Times New Roman" panose="02020603050405020304" pitchFamily="18" charset="0"/>
                  <a:cs typeface="Times New Roman" panose="02020603050405020304" pitchFamily="18" charset="0"/>
                </a:rPr>
                <a:t>Self-intersection </a:t>
              </a:r>
              <a:r>
                <a:rPr lang="tr-TR" b="1" dirty="0" err="1">
                  <a:solidFill>
                    <a:schemeClr val="tx1"/>
                  </a:solidFill>
                  <a:latin typeface="Times New Roman" panose="02020603050405020304" pitchFamily="18" charset="0"/>
                  <a:cs typeface="Times New Roman" panose="02020603050405020304" pitchFamily="18" charset="0"/>
                </a:rPr>
                <a:t>detection</a:t>
              </a:r>
              <a:endParaRPr lang="tr-TR" b="1" dirty="0">
                <a:solidFill>
                  <a:schemeClr val="tx1"/>
                </a:solidFill>
                <a:latin typeface="Times New Roman" panose="02020603050405020304" pitchFamily="18" charset="0"/>
                <a:cs typeface="Times New Roman" panose="02020603050405020304" pitchFamily="18" charset="0"/>
              </a:endParaRPr>
            </a:p>
            <a:p>
              <a:pPr algn="ct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Schvartzman</a:t>
              </a:r>
              <a:r>
                <a:rPr lang="tr-TR" sz="1400" dirty="0">
                  <a:solidFill>
                    <a:schemeClr val="tx1"/>
                  </a:solidFill>
                  <a:latin typeface="Times New Roman" panose="02020603050405020304" pitchFamily="18" charset="0"/>
                  <a:cs typeface="Times New Roman" panose="02020603050405020304" pitchFamily="18" charset="0"/>
                </a:rPr>
                <a:t> et al. 2010]</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sz="1800" b="1" dirty="0">
                  <a:solidFill>
                    <a:schemeClr val="tx1"/>
                  </a:solidFill>
                  <a:latin typeface="Times New Roman" panose="02020603050405020304" pitchFamily="18" charset="0"/>
                  <a:cs typeface="Times New Roman" panose="02020603050405020304" pitchFamily="18" charset="0"/>
                </a:rPr>
                <a:t>Star decomposition</a:t>
              </a:r>
            </a:p>
            <a:p>
              <a:pPr algn="ct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Yu</a:t>
              </a:r>
              <a:r>
                <a:rPr lang="tr-TR" sz="1400" dirty="0">
                  <a:solidFill>
                    <a:schemeClr val="tx1"/>
                  </a:solidFill>
                  <a:latin typeface="Times New Roman" panose="02020603050405020304" pitchFamily="18" charset="0"/>
                  <a:cs typeface="Times New Roman" panose="02020603050405020304" pitchFamily="18" charset="0"/>
                </a:rPr>
                <a:t> and </a:t>
              </a:r>
              <a:r>
                <a:rPr lang="tr-TR" sz="1400" dirty="0" err="1">
                  <a:solidFill>
                    <a:schemeClr val="tx1"/>
                  </a:solidFill>
                  <a:latin typeface="Times New Roman" panose="02020603050405020304" pitchFamily="18" charset="0"/>
                  <a:cs typeface="Times New Roman" panose="02020603050405020304" pitchFamily="18" charset="0"/>
                </a:rPr>
                <a:t>Li</a:t>
              </a:r>
              <a:r>
                <a:rPr lang="tr-TR" sz="1400" dirty="0">
                  <a:solidFill>
                    <a:schemeClr val="tx1"/>
                  </a:solidFill>
                  <a:latin typeface="Times New Roman" panose="02020603050405020304" pitchFamily="18" charset="0"/>
                  <a:cs typeface="Times New Roman" panose="02020603050405020304" pitchFamily="18" charset="0"/>
                </a:rPr>
                <a:t> 2011]</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p:txBody>
        </p:sp>
        <p:sp>
          <p:nvSpPr>
            <p:cNvPr id="81" name="Dikdörtgen: Köşeleri Yuvarlatılmış 80">
              <a:extLst>
                <a:ext uri="{FF2B5EF4-FFF2-40B4-BE49-F238E27FC236}">
                  <a16:creationId xmlns:a16="http://schemas.microsoft.com/office/drawing/2014/main" id="{6B270A10-C635-8257-EA0E-5A251933DA7F}"/>
                </a:ext>
              </a:extLst>
            </p:cNvPr>
            <p:cNvSpPr/>
            <p:nvPr/>
          </p:nvSpPr>
          <p:spPr>
            <a:xfrm>
              <a:off x="838199" y="2972234"/>
              <a:ext cx="2519997" cy="36000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107" name="Grup 106">
            <a:extLst>
              <a:ext uri="{FF2B5EF4-FFF2-40B4-BE49-F238E27FC236}">
                <a16:creationId xmlns:a16="http://schemas.microsoft.com/office/drawing/2014/main" id="{84027F59-4443-F41E-355D-C19BD83AACC9}"/>
              </a:ext>
            </a:extLst>
          </p:cNvPr>
          <p:cNvGrpSpPr/>
          <p:nvPr/>
        </p:nvGrpSpPr>
        <p:grpSpPr>
          <a:xfrm>
            <a:off x="3277077" y="2712664"/>
            <a:ext cx="2602923" cy="3851020"/>
            <a:chOff x="3359051" y="2699938"/>
            <a:chExt cx="2602923" cy="3851020"/>
          </a:xfrm>
        </p:grpSpPr>
        <p:sp>
          <p:nvSpPr>
            <p:cNvPr id="36" name="Dikdörtgen: Köşeleri Yuvarlatılmış 35">
              <a:extLst>
                <a:ext uri="{FF2B5EF4-FFF2-40B4-BE49-F238E27FC236}">
                  <a16:creationId xmlns:a16="http://schemas.microsoft.com/office/drawing/2014/main" id="{6176E20D-B50F-6F63-CE06-BDD67CD3905C}"/>
                </a:ext>
              </a:extLst>
            </p:cNvPr>
            <p:cNvSpPr/>
            <p:nvPr/>
          </p:nvSpPr>
          <p:spPr>
            <a:xfrm>
              <a:off x="3359051" y="2699938"/>
              <a:ext cx="2602923" cy="316678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r>
                <a:rPr lang="tr-TR" b="1" dirty="0" err="1">
                  <a:solidFill>
                    <a:schemeClr val="tx1"/>
                  </a:solidFill>
                  <a:latin typeface="Times New Roman" panose="02020603050405020304" pitchFamily="18" charset="0"/>
                  <a:cs typeface="Times New Roman" panose="02020603050405020304" pitchFamily="18" charset="0"/>
                </a:rPr>
                <a:t>Collision-free</a:t>
              </a:r>
              <a:r>
                <a:rPr lang="tr-TR" b="1" dirty="0">
                  <a:solidFill>
                    <a:schemeClr val="tx1"/>
                  </a:solidFill>
                  <a:latin typeface="Times New Roman" panose="02020603050405020304" pitchFamily="18" charset="0"/>
                  <a:cs typeface="Times New Roman" panose="02020603050405020304" pitchFamily="18" charset="0"/>
                </a:rPr>
                <a:t> </a:t>
              </a:r>
              <a:r>
                <a:rPr lang="tr-TR" b="1" dirty="0" err="1">
                  <a:solidFill>
                    <a:schemeClr val="tx1"/>
                  </a:solidFill>
                  <a:latin typeface="Times New Roman" panose="02020603050405020304" pitchFamily="18" charset="0"/>
                  <a:cs typeface="Times New Roman" panose="02020603050405020304" pitchFamily="18" charset="0"/>
                </a:rPr>
                <a:t>deformation</a:t>
              </a:r>
              <a:r>
                <a:rPr lang="tr-TR" b="1" dirty="0">
                  <a:solidFill>
                    <a:schemeClr val="tx1"/>
                  </a:solidFill>
                  <a:latin typeface="Times New Roman" panose="02020603050405020304" pitchFamily="18" charset="0"/>
                  <a:cs typeface="Times New Roman" panose="02020603050405020304" pitchFamily="18" charset="0"/>
                </a:rPr>
                <a:t> </a:t>
              </a:r>
            </a:p>
            <a:p>
              <a:pPr algn="ct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Shapira</a:t>
              </a:r>
              <a:r>
                <a:rPr lang="tr-TR" sz="1400" dirty="0">
                  <a:solidFill>
                    <a:schemeClr val="tx1"/>
                  </a:solidFill>
                  <a:latin typeface="Times New Roman" panose="02020603050405020304" pitchFamily="18" charset="0"/>
                  <a:cs typeface="Times New Roman" panose="02020603050405020304" pitchFamily="18" charset="0"/>
                </a:rPr>
                <a:t> and </a:t>
              </a:r>
              <a:r>
                <a:rPr lang="tr-TR" sz="1400" dirty="0" err="1">
                  <a:solidFill>
                    <a:schemeClr val="tx1"/>
                  </a:solidFill>
                  <a:latin typeface="Times New Roman" panose="02020603050405020304" pitchFamily="18" charset="0"/>
                  <a:cs typeface="Times New Roman" panose="02020603050405020304" pitchFamily="18" charset="0"/>
                </a:rPr>
                <a:t>Rappoport</a:t>
              </a:r>
              <a:r>
                <a:rPr lang="tr-TR" sz="1400" dirty="0">
                  <a:solidFill>
                    <a:schemeClr val="tx1"/>
                  </a:solidFill>
                  <a:latin typeface="Times New Roman" panose="02020603050405020304" pitchFamily="18" charset="0"/>
                  <a:cs typeface="Times New Roman" panose="02020603050405020304" pitchFamily="18" charset="0"/>
                </a:rPr>
                <a:t> 1995]</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sz="1800" b="1" dirty="0">
                  <a:solidFill>
                    <a:schemeClr val="tx1"/>
                  </a:solidFill>
                  <a:latin typeface="Times New Roman" panose="02020603050405020304" pitchFamily="18" charset="0"/>
                  <a:cs typeface="Times New Roman" panose="02020603050405020304" pitchFamily="18" charset="0"/>
                </a:rPr>
                <a:t>Shape </a:t>
              </a:r>
              <a:r>
                <a:rPr lang="tr-TR" sz="1800" b="1" dirty="0" err="1">
                  <a:solidFill>
                    <a:schemeClr val="tx1"/>
                  </a:solidFill>
                  <a:latin typeface="Times New Roman" panose="02020603050405020304" pitchFamily="18" charset="0"/>
                  <a:cs typeface="Times New Roman" panose="02020603050405020304" pitchFamily="18" charset="0"/>
                </a:rPr>
                <a:t>guarding</a:t>
              </a:r>
              <a:endParaRPr lang="tr-TR" sz="1800" b="1" dirty="0">
                <a:solidFill>
                  <a:schemeClr val="tx1"/>
                </a:solidFill>
                <a:latin typeface="Times New Roman" panose="02020603050405020304" pitchFamily="18" charset="0"/>
                <a:cs typeface="Times New Roman" panose="02020603050405020304" pitchFamily="18" charset="0"/>
              </a:endParaRPr>
            </a:p>
            <a:p>
              <a:pPr algn="ct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Yu</a:t>
              </a:r>
              <a:r>
                <a:rPr lang="tr-TR" sz="1400" dirty="0">
                  <a:solidFill>
                    <a:schemeClr val="tx1"/>
                  </a:solidFill>
                  <a:latin typeface="Times New Roman" panose="02020603050405020304" pitchFamily="18" charset="0"/>
                  <a:cs typeface="Times New Roman" panose="02020603050405020304" pitchFamily="18" charset="0"/>
                </a:rPr>
                <a:t> et al. 2013]</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b="1" dirty="0">
                  <a:solidFill>
                    <a:schemeClr val="tx1"/>
                  </a:solidFill>
                  <a:latin typeface="Times New Roman" panose="02020603050405020304" pitchFamily="18" charset="0"/>
                  <a:cs typeface="Times New Roman" panose="02020603050405020304" pitchFamily="18" charset="0"/>
                </a:rPr>
                <a:t>Spherical parametrization </a:t>
              </a:r>
            </a:p>
            <a:p>
              <a:pPr algn="ctr"/>
              <a:r>
                <a:rPr lang="tr-TR" sz="1400" dirty="0">
                  <a:solidFill>
                    <a:schemeClr val="tx1"/>
                  </a:solidFill>
                  <a:latin typeface="Times New Roman" panose="02020603050405020304" pitchFamily="18" charset="0"/>
                  <a:cs typeface="Times New Roman" panose="02020603050405020304" pitchFamily="18" charset="0"/>
                </a:rPr>
                <a:t>[Kent et al. 1992]</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b="1" dirty="0">
                  <a:solidFill>
                    <a:schemeClr val="tx1"/>
                  </a:solidFill>
                  <a:latin typeface="Times New Roman" panose="02020603050405020304" pitchFamily="18" charset="0"/>
                  <a:cs typeface="Times New Roman" panose="02020603050405020304" pitchFamily="18" charset="0"/>
                </a:rPr>
                <a:t>Planar parametrization</a:t>
              </a:r>
            </a:p>
            <a:p>
              <a:pPr algn="ct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Livesu</a:t>
              </a:r>
              <a:r>
                <a:rPr lang="tr-TR" sz="1400" dirty="0">
                  <a:solidFill>
                    <a:schemeClr val="tx1"/>
                  </a:solidFill>
                  <a:latin typeface="Times New Roman" panose="02020603050405020304" pitchFamily="18" charset="0"/>
                  <a:cs typeface="Times New Roman" panose="02020603050405020304" pitchFamily="18" charset="0"/>
                </a:rPr>
                <a:t> 2024]</a:t>
              </a:r>
            </a:p>
          </p:txBody>
        </p:sp>
        <p:sp>
          <p:nvSpPr>
            <p:cNvPr id="84" name="Dikdörtgen: Köşeleri Yuvarlatılmış 83">
              <a:extLst>
                <a:ext uri="{FF2B5EF4-FFF2-40B4-BE49-F238E27FC236}">
                  <a16:creationId xmlns:a16="http://schemas.microsoft.com/office/drawing/2014/main" id="{5F06E4B3-468F-8FBE-EEEC-91406C9E227D}"/>
                </a:ext>
              </a:extLst>
            </p:cNvPr>
            <p:cNvSpPr/>
            <p:nvPr/>
          </p:nvSpPr>
          <p:spPr>
            <a:xfrm>
              <a:off x="3432025" y="2950958"/>
              <a:ext cx="2520000" cy="36000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cxnSp>
        <p:nvCxnSpPr>
          <p:cNvPr id="91" name="Düz Ok Bağlayıcısı 90">
            <a:extLst>
              <a:ext uri="{FF2B5EF4-FFF2-40B4-BE49-F238E27FC236}">
                <a16:creationId xmlns:a16="http://schemas.microsoft.com/office/drawing/2014/main" id="{4262D46E-9727-95B0-179E-D417E0083C0C}"/>
              </a:ext>
            </a:extLst>
          </p:cNvPr>
          <p:cNvCxnSpPr>
            <a:cxnSpLocks/>
            <a:stCxn id="5" idx="2"/>
            <a:endCxn id="81" idx="0"/>
          </p:cNvCxnSpPr>
          <p:nvPr/>
        </p:nvCxnSpPr>
        <p:spPr>
          <a:xfrm flipH="1">
            <a:off x="1946856" y="2747926"/>
            <a:ext cx="5397" cy="215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4" name="Düz Ok Bağlayıcısı 93">
            <a:extLst>
              <a:ext uri="{FF2B5EF4-FFF2-40B4-BE49-F238E27FC236}">
                <a16:creationId xmlns:a16="http://schemas.microsoft.com/office/drawing/2014/main" id="{3F905A0A-0C10-E247-3DC8-E01E329B2B92}"/>
              </a:ext>
            </a:extLst>
          </p:cNvPr>
          <p:cNvCxnSpPr>
            <a:cxnSpLocks/>
            <a:stCxn id="6" idx="2"/>
            <a:endCxn id="84" idx="0"/>
          </p:cNvCxnSpPr>
          <p:nvPr/>
        </p:nvCxnSpPr>
        <p:spPr>
          <a:xfrm flipH="1">
            <a:off x="4610051" y="2748296"/>
            <a:ext cx="9949" cy="21538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08" name="Grup 107">
            <a:extLst>
              <a:ext uri="{FF2B5EF4-FFF2-40B4-BE49-F238E27FC236}">
                <a16:creationId xmlns:a16="http://schemas.microsoft.com/office/drawing/2014/main" id="{735542F8-AE61-EC23-2EA2-FFEDC62095B3}"/>
              </a:ext>
            </a:extLst>
          </p:cNvPr>
          <p:cNvGrpSpPr/>
          <p:nvPr/>
        </p:nvGrpSpPr>
        <p:grpSpPr>
          <a:xfrm>
            <a:off x="5880000" y="2691388"/>
            <a:ext cx="2876807" cy="3873736"/>
            <a:chOff x="680055" y="2698498"/>
            <a:chExt cx="2876807" cy="3873736"/>
          </a:xfrm>
        </p:grpSpPr>
        <p:sp>
          <p:nvSpPr>
            <p:cNvPr id="109" name="Dikdörtgen: Köşeleri Yuvarlatılmış 108">
              <a:extLst>
                <a:ext uri="{FF2B5EF4-FFF2-40B4-BE49-F238E27FC236}">
                  <a16:creationId xmlns:a16="http://schemas.microsoft.com/office/drawing/2014/main" id="{A43C6F81-1C39-24EE-9793-EB5AFAFBAC12}"/>
                </a:ext>
              </a:extLst>
            </p:cNvPr>
            <p:cNvSpPr/>
            <p:nvPr/>
          </p:nvSpPr>
          <p:spPr>
            <a:xfrm>
              <a:off x="680055" y="2698498"/>
              <a:ext cx="2876807" cy="316678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r>
                <a:rPr lang="tr-TR" b="1" dirty="0">
                  <a:solidFill>
                    <a:schemeClr val="tx1"/>
                  </a:solidFill>
                  <a:latin typeface="Times New Roman" panose="02020603050405020304" pitchFamily="18" charset="0"/>
                  <a:cs typeface="Times New Roman" panose="02020603050405020304" pitchFamily="18" charset="0"/>
                </a:rPr>
                <a:t>Polar </a:t>
              </a:r>
              <a:r>
                <a:rPr lang="tr-TR" b="1" dirty="0" err="1">
                  <a:solidFill>
                    <a:schemeClr val="tx1"/>
                  </a:solidFill>
                  <a:latin typeface="Times New Roman" panose="02020603050405020304" pitchFamily="18" charset="0"/>
                  <a:cs typeface="Times New Roman" panose="02020603050405020304" pitchFamily="18" charset="0"/>
                </a:rPr>
                <a:t>refinement</a:t>
              </a:r>
              <a:r>
                <a:rPr lang="tr-TR" b="1" dirty="0">
                  <a:solidFill>
                    <a:schemeClr val="tx1"/>
                  </a:solidFill>
                  <a:latin typeface="Times New Roman" panose="02020603050405020304" pitchFamily="18" charset="0"/>
                  <a:cs typeface="Times New Roman" panose="02020603050405020304" pitchFamily="18" charset="0"/>
                </a:rPr>
                <a:t> </a:t>
              </a:r>
            </a:p>
            <a:p>
              <a:pPr algn="ctr"/>
              <a:r>
                <a:rPr lang="tr-TR" b="1" dirty="0">
                  <a:solidFill>
                    <a:schemeClr val="tx1"/>
                  </a:solidFill>
                  <a:latin typeface="Times New Roman" panose="02020603050405020304" pitchFamily="18" charset="0"/>
                  <a:cs typeface="Times New Roman" panose="02020603050405020304" pitchFamily="18" charset="0"/>
                </a:rPr>
                <a:t>in </a:t>
              </a:r>
              <a:r>
                <a:rPr lang="tr-TR" b="1" dirty="0" err="1">
                  <a:solidFill>
                    <a:schemeClr val="tx1"/>
                  </a:solidFill>
                  <a:latin typeface="Times New Roman" panose="02020603050405020304" pitchFamily="18" charset="0"/>
                  <a:cs typeface="Times New Roman" panose="02020603050405020304" pitchFamily="18" charset="0"/>
                </a:rPr>
                <a:t>remeshing</a:t>
              </a:r>
              <a:endParaRPr lang="tr-TR" b="1" dirty="0">
                <a:solidFill>
                  <a:schemeClr val="tx1"/>
                </a:solidFill>
                <a:latin typeface="Times New Roman" panose="02020603050405020304" pitchFamily="18" charset="0"/>
                <a:cs typeface="Times New Roman" panose="02020603050405020304" pitchFamily="18" charset="0"/>
              </a:endParaRPr>
            </a:p>
            <a:p>
              <a:pPr algn="ctr"/>
              <a:r>
                <a:rPr lang="tr-TR" sz="1400" dirty="0">
                  <a:solidFill>
                    <a:schemeClr val="tx1"/>
                  </a:solidFill>
                  <a:latin typeface="Times New Roman" panose="02020603050405020304" pitchFamily="18" charset="0"/>
                  <a:cs typeface="Times New Roman" panose="02020603050405020304" pitchFamily="18" charset="0"/>
                </a:rPr>
                <a:t>[Schneider et al. 2019]</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sz="1800" b="1" dirty="0">
                  <a:solidFill>
                    <a:schemeClr val="tx1"/>
                  </a:solidFill>
                  <a:latin typeface="Times New Roman" panose="02020603050405020304" pitchFamily="18" charset="0"/>
                  <a:cs typeface="Times New Roman" panose="02020603050405020304" pitchFamily="18" charset="0"/>
                </a:rPr>
                <a:t>Parametrization Quality</a:t>
              </a:r>
            </a:p>
            <a:p>
              <a:pPr algn="ct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Praun</a:t>
              </a:r>
              <a:r>
                <a:rPr lang="tr-TR" sz="1400" dirty="0">
                  <a:solidFill>
                    <a:schemeClr val="tx1"/>
                  </a:solidFill>
                  <a:latin typeface="Times New Roman" panose="02020603050405020304" pitchFamily="18" charset="0"/>
                  <a:cs typeface="Times New Roman" panose="02020603050405020304" pitchFamily="18" charset="0"/>
                </a:rPr>
                <a:t> and </a:t>
              </a:r>
              <a:r>
                <a:rPr lang="tr-TR" sz="1400" dirty="0" err="1">
                  <a:solidFill>
                    <a:schemeClr val="tx1"/>
                  </a:solidFill>
                  <a:latin typeface="Times New Roman" panose="02020603050405020304" pitchFamily="18" charset="0"/>
                  <a:cs typeface="Times New Roman" panose="02020603050405020304" pitchFamily="18" charset="0"/>
                </a:rPr>
                <a:t>Hoppe</a:t>
              </a:r>
              <a:r>
                <a:rPr lang="tr-TR" sz="1400" dirty="0">
                  <a:solidFill>
                    <a:schemeClr val="tx1"/>
                  </a:solidFill>
                  <a:latin typeface="Times New Roman" panose="02020603050405020304" pitchFamily="18" charset="0"/>
                  <a:cs typeface="Times New Roman" panose="02020603050405020304" pitchFamily="18" charset="0"/>
                </a:rPr>
                <a:t> 2003]</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latin typeface="Times New Roman" panose="02020603050405020304" pitchFamily="18" charset="0"/>
                <a:cs typeface="Times New Roman" panose="02020603050405020304" pitchFamily="18" charset="0"/>
              </a:endParaRPr>
            </a:p>
          </p:txBody>
        </p:sp>
        <p:sp>
          <p:nvSpPr>
            <p:cNvPr id="110" name="Dikdörtgen: Köşeleri Yuvarlatılmış 109">
              <a:extLst>
                <a:ext uri="{FF2B5EF4-FFF2-40B4-BE49-F238E27FC236}">
                  <a16:creationId xmlns:a16="http://schemas.microsoft.com/office/drawing/2014/main" id="{D02D272A-A39B-F181-64F3-3E5E0CB259F6}"/>
                </a:ext>
              </a:extLst>
            </p:cNvPr>
            <p:cNvSpPr/>
            <p:nvPr/>
          </p:nvSpPr>
          <p:spPr>
            <a:xfrm>
              <a:off x="838199" y="2972234"/>
              <a:ext cx="2519997" cy="36000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grpSp>
        <p:nvGrpSpPr>
          <p:cNvPr id="123" name="Grup 122">
            <a:extLst>
              <a:ext uri="{FF2B5EF4-FFF2-40B4-BE49-F238E27FC236}">
                <a16:creationId xmlns:a16="http://schemas.microsoft.com/office/drawing/2014/main" id="{3C3885FE-C958-4E8B-6F73-B9344349890C}"/>
              </a:ext>
            </a:extLst>
          </p:cNvPr>
          <p:cNvGrpSpPr/>
          <p:nvPr/>
        </p:nvGrpSpPr>
        <p:grpSpPr>
          <a:xfrm>
            <a:off x="8549897" y="2742377"/>
            <a:ext cx="2887655" cy="3821307"/>
            <a:chOff x="3276933" y="2729651"/>
            <a:chExt cx="2602923" cy="3821307"/>
          </a:xfrm>
        </p:grpSpPr>
        <p:sp>
          <p:nvSpPr>
            <p:cNvPr id="124" name="Dikdörtgen: Köşeleri Yuvarlatılmış 123">
              <a:extLst>
                <a:ext uri="{FF2B5EF4-FFF2-40B4-BE49-F238E27FC236}">
                  <a16:creationId xmlns:a16="http://schemas.microsoft.com/office/drawing/2014/main" id="{5BF683CB-8534-C4C7-CBC2-D82671EE6504}"/>
                </a:ext>
              </a:extLst>
            </p:cNvPr>
            <p:cNvSpPr/>
            <p:nvPr/>
          </p:nvSpPr>
          <p:spPr>
            <a:xfrm>
              <a:off x="3276933" y="2729651"/>
              <a:ext cx="2602923" cy="316678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endParaRPr lang="tr-TR" sz="1400" b="1" dirty="0">
                <a:solidFill>
                  <a:schemeClr val="tx1"/>
                </a:solidFill>
                <a:latin typeface="Times New Roman" panose="02020603050405020304" pitchFamily="18" charset="0"/>
                <a:cs typeface="Times New Roman" panose="02020603050405020304" pitchFamily="18" charset="0"/>
              </a:endParaRPr>
            </a:p>
            <a:p>
              <a:pPr algn="ctr"/>
              <a:r>
                <a:rPr lang="tr-TR" b="1" dirty="0">
                  <a:solidFill>
                    <a:schemeClr val="tx1"/>
                  </a:solidFill>
                  <a:latin typeface="Times New Roman" panose="02020603050405020304" pitchFamily="18" charset="0"/>
                  <a:cs typeface="Times New Roman" panose="02020603050405020304" pitchFamily="18" charset="0"/>
                </a:rPr>
                <a:t>Mesh </a:t>
              </a:r>
              <a:r>
                <a:rPr lang="tr-TR" b="1" dirty="0" err="1">
                  <a:solidFill>
                    <a:schemeClr val="tx1"/>
                  </a:solidFill>
                  <a:latin typeface="Times New Roman" panose="02020603050405020304" pitchFamily="18" charset="0"/>
                  <a:cs typeface="Times New Roman" panose="02020603050405020304" pitchFamily="18" charset="0"/>
                </a:rPr>
                <a:t>quality</a:t>
              </a:r>
              <a:r>
                <a:rPr lang="tr-TR" b="1" dirty="0">
                  <a:solidFill>
                    <a:schemeClr val="tx1"/>
                  </a:solidFill>
                  <a:latin typeface="Times New Roman" panose="02020603050405020304" pitchFamily="18" charset="0"/>
                  <a:cs typeface="Times New Roman" panose="02020603050405020304" pitchFamily="18" charset="0"/>
                </a:rPr>
                <a:t> in</a:t>
              </a:r>
            </a:p>
            <a:p>
              <a:pPr algn="ctr"/>
              <a:r>
                <a:rPr lang="tr-TR" b="1" dirty="0">
                  <a:solidFill>
                    <a:schemeClr val="tx1"/>
                  </a:solidFill>
                  <a:latin typeface="Times New Roman" panose="02020603050405020304" pitchFamily="18" charset="0"/>
                  <a:cs typeface="Times New Roman" panose="02020603050405020304" pitchFamily="18" charset="0"/>
                </a:rPr>
                <a:t>FEM &amp; VEM</a:t>
              </a:r>
            </a:p>
            <a:p>
              <a:pPr algn="ctr"/>
              <a:r>
                <a:rPr lang="tr-TR" sz="1400" dirty="0">
                  <a:solidFill>
                    <a:schemeClr val="tx1"/>
                  </a:solidFill>
                  <a:latin typeface="Times New Roman" panose="02020603050405020304" pitchFamily="18" charset="0"/>
                  <a:cs typeface="Times New Roman" panose="02020603050405020304" pitchFamily="18" charset="0"/>
                </a:rPr>
                <a:t>[Sorgente et al. 2022]</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sz="1800" b="1" dirty="0">
                  <a:solidFill>
                    <a:schemeClr val="tx1"/>
                  </a:solidFill>
                  <a:latin typeface="Times New Roman" panose="02020603050405020304" pitchFamily="18" charset="0"/>
                  <a:cs typeface="Times New Roman" panose="02020603050405020304" pitchFamily="18" charset="0"/>
                </a:rPr>
                <a:t>Mesh </a:t>
              </a:r>
              <a:r>
                <a:rPr lang="tr-TR" sz="1800" b="1" dirty="0" err="1">
                  <a:solidFill>
                    <a:schemeClr val="tx1"/>
                  </a:solidFill>
                  <a:latin typeface="Times New Roman" panose="02020603050405020304" pitchFamily="18" charset="0"/>
                  <a:cs typeface="Times New Roman" panose="02020603050405020304" pitchFamily="18" charset="0"/>
                </a:rPr>
                <a:t>agglomeration</a:t>
              </a:r>
              <a:endParaRPr lang="tr-TR" sz="1800" b="1" dirty="0">
                <a:solidFill>
                  <a:schemeClr val="tx1"/>
                </a:solidFill>
                <a:latin typeface="Times New Roman" panose="02020603050405020304" pitchFamily="18" charset="0"/>
                <a:cs typeface="Times New Roman" panose="02020603050405020304" pitchFamily="18" charset="0"/>
              </a:endParaRPr>
            </a:p>
            <a:p>
              <a:pPr algn="ctr"/>
              <a:r>
                <a:rPr lang="tr-TR" sz="1400" dirty="0">
                  <a:solidFill>
                    <a:schemeClr val="tx1"/>
                  </a:solidFill>
                  <a:latin typeface="Times New Roman" panose="02020603050405020304" pitchFamily="18" charset="0"/>
                  <a:cs typeface="Times New Roman" panose="02020603050405020304" pitchFamily="18" charset="0"/>
                </a:rPr>
                <a:t>[Sorgente et al. 2023]</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b="1" dirty="0" err="1">
                  <a:solidFill>
                    <a:schemeClr val="tx1"/>
                  </a:solidFill>
                  <a:latin typeface="Times New Roman" panose="02020603050405020304" pitchFamily="18" charset="0"/>
                  <a:cs typeface="Times New Roman" panose="02020603050405020304" pitchFamily="18" charset="0"/>
                </a:rPr>
                <a:t>Castable</a:t>
              </a:r>
              <a:r>
                <a:rPr lang="tr-TR" b="1" dirty="0">
                  <a:solidFill>
                    <a:schemeClr val="tx1"/>
                  </a:solidFill>
                  <a:latin typeface="Times New Roman" panose="02020603050405020304" pitchFamily="18" charset="0"/>
                  <a:cs typeface="Times New Roman" panose="02020603050405020304" pitchFamily="18" charset="0"/>
                </a:rPr>
                <a:t> shape </a:t>
              </a:r>
            </a:p>
            <a:p>
              <a:pPr algn="ctr"/>
              <a:r>
                <a:rPr lang="tr-TR" b="1" dirty="0" err="1">
                  <a:solidFill>
                    <a:schemeClr val="tx1"/>
                  </a:solidFill>
                  <a:latin typeface="Times New Roman" panose="02020603050405020304" pitchFamily="18" charset="0"/>
                  <a:cs typeface="Times New Roman" panose="02020603050405020304" pitchFamily="18" charset="0"/>
                </a:rPr>
                <a:t>design</a:t>
              </a:r>
              <a:r>
                <a:rPr lang="tr-TR" b="1" dirty="0">
                  <a:solidFill>
                    <a:schemeClr val="tx1"/>
                  </a:solidFill>
                  <a:latin typeface="Times New Roman" panose="02020603050405020304" pitchFamily="18" charset="0"/>
                  <a:cs typeface="Times New Roman" panose="02020603050405020304" pitchFamily="18" charset="0"/>
                </a:rPr>
                <a:t> </a:t>
              </a:r>
            </a:p>
            <a:p>
              <a:pPr algn="ct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Stein</a:t>
              </a:r>
              <a:r>
                <a:rPr lang="tr-TR" sz="1400" dirty="0">
                  <a:solidFill>
                    <a:schemeClr val="tx1"/>
                  </a:solidFill>
                  <a:latin typeface="Times New Roman" panose="02020603050405020304" pitchFamily="18" charset="0"/>
                  <a:cs typeface="Times New Roman" panose="02020603050405020304" pitchFamily="18" charset="0"/>
                </a:rPr>
                <a:t> et al. 2019]</a:t>
              </a:r>
            </a:p>
            <a:p>
              <a:pPr algn="ctr"/>
              <a:endParaRPr lang="tr-TR" sz="1400" dirty="0">
                <a:solidFill>
                  <a:schemeClr val="tx1"/>
                </a:solidFill>
                <a:latin typeface="Times New Roman" panose="02020603050405020304" pitchFamily="18" charset="0"/>
                <a:cs typeface="Times New Roman" panose="02020603050405020304" pitchFamily="18" charset="0"/>
              </a:endParaRPr>
            </a:p>
            <a:p>
              <a:pPr algn="ctr"/>
              <a:r>
                <a:rPr lang="tr-TR" b="1" dirty="0">
                  <a:solidFill>
                    <a:schemeClr val="tx1"/>
                  </a:solidFill>
                  <a:latin typeface="Times New Roman" panose="02020603050405020304" pitchFamily="18" charset="0"/>
                  <a:cs typeface="Times New Roman" panose="02020603050405020304" pitchFamily="18" charset="0"/>
                </a:rPr>
                <a:t>Robot Motion </a:t>
              </a:r>
            </a:p>
            <a:p>
              <a:pPr algn="ctr"/>
              <a:r>
                <a:rPr lang="tr-TR" b="1" dirty="0">
                  <a:solidFill>
                    <a:schemeClr val="tx1"/>
                  </a:solidFill>
                  <a:latin typeface="Times New Roman" panose="02020603050405020304" pitchFamily="18" charset="0"/>
                  <a:cs typeface="Times New Roman" panose="02020603050405020304" pitchFamily="18" charset="0"/>
                </a:rPr>
                <a:t>Planning</a:t>
              </a:r>
            </a:p>
            <a:p>
              <a:pPr algn="ctr"/>
              <a:r>
                <a:rPr lang="tr-TR" sz="1400" dirty="0">
                  <a:solidFill>
                    <a:schemeClr val="tx1"/>
                  </a:solidFill>
                  <a:latin typeface="Times New Roman" panose="02020603050405020304" pitchFamily="18" charset="0"/>
                  <a:cs typeface="Times New Roman" panose="02020603050405020304" pitchFamily="18" charset="0"/>
                </a:rPr>
                <a:t>[Mandal and </a:t>
              </a:r>
              <a:r>
                <a:rPr lang="tr-TR" sz="1400" dirty="0" err="1">
                  <a:solidFill>
                    <a:schemeClr val="tx1"/>
                  </a:solidFill>
                  <a:latin typeface="Times New Roman" panose="02020603050405020304" pitchFamily="18" charset="0"/>
                  <a:cs typeface="Times New Roman" panose="02020603050405020304" pitchFamily="18" charset="0"/>
                </a:rPr>
                <a:t>Bhattacharya</a:t>
              </a:r>
              <a:r>
                <a:rPr lang="tr-TR" sz="1400" dirty="0">
                  <a:solidFill>
                    <a:schemeClr val="tx1"/>
                  </a:solidFill>
                  <a:latin typeface="Times New Roman" panose="02020603050405020304" pitchFamily="18" charset="0"/>
                  <a:cs typeface="Times New Roman" panose="02020603050405020304" pitchFamily="18" charset="0"/>
                </a:rPr>
                <a:t> 2023]</a:t>
              </a:r>
            </a:p>
          </p:txBody>
        </p:sp>
        <p:sp>
          <p:nvSpPr>
            <p:cNvPr id="125" name="Dikdörtgen: Köşeleri Yuvarlatılmış 124">
              <a:extLst>
                <a:ext uri="{FF2B5EF4-FFF2-40B4-BE49-F238E27FC236}">
                  <a16:creationId xmlns:a16="http://schemas.microsoft.com/office/drawing/2014/main" id="{BEBC3613-361B-6BFB-F118-557EA3E62CA0}"/>
                </a:ext>
              </a:extLst>
            </p:cNvPr>
            <p:cNvSpPr/>
            <p:nvPr/>
          </p:nvSpPr>
          <p:spPr>
            <a:xfrm>
              <a:off x="3432025" y="2950958"/>
              <a:ext cx="2271520" cy="36000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cxnSp>
        <p:nvCxnSpPr>
          <p:cNvPr id="126" name="Düz Ok Bağlayıcısı 125">
            <a:extLst>
              <a:ext uri="{FF2B5EF4-FFF2-40B4-BE49-F238E27FC236}">
                <a16:creationId xmlns:a16="http://schemas.microsoft.com/office/drawing/2014/main" id="{BB0CED87-8B51-0397-8795-7467E1141537}"/>
              </a:ext>
            </a:extLst>
          </p:cNvPr>
          <p:cNvCxnSpPr>
            <a:cxnSpLocks/>
            <a:stCxn id="7" idx="2"/>
          </p:cNvCxnSpPr>
          <p:nvPr/>
        </p:nvCxnSpPr>
        <p:spPr>
          <a:xfrm>
            <a:off x="7295321" y="2745000"/>
            <a:ext cx="11341" cy="21868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Dikdörtgen: Köşeleri Yuvarlatılmış 6">
            <a:extLst>
              <a:ext uri="{FF2B5EF4-FFF2-40B4-BE49-F238E27FC236}">
                <a16:creationId xmlns:a16="http://schemas.microsoft.com/office/drawing/2014/main" id="{81039D70-B921-F405-B6FF-BA9F2DEC83EA}"/>
              </a:ext>
            </a:extLst>
          </p:cNvPr>
          <p:cNvSpPr/>
          <p:nvPr/>
        </p:nvSpPr>
        <p:spPr>
          <a:xfrm>
            <a:off x="6035321" y="2385000"/>
            <a:ext cx="2520000" cy="360000"/>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accent4">
                    <a:lumMod val="75000"/>
                  </a:schemeClr>
                </a:solidFill>
                <a:latin typeface="Times New Roman" panose="02020603050405020304" pitchFamily="18" charset="0"/>
                <a:cs typeface="Times New Roman" panose="02020603050405020304" pitchFamily="18" charset="0"/>
              </a:rPr>
              <a:t>Different</a:t>
            </a:r>
            <a:r>
              <a:rPr lang="tr-TR" b="1" dirty="0">
                <a:solidFill>
                  <a:schemeClr val="accent4">
                    <a:lumMod val="75000"/>
                  </a:schemeClr>
                </a:solidFill>
                <a:latin typeface="Times New Roman" panose="02020603050405020304" pitchFamily="18" charset="0"/>
                <a:cs typeface="Times New Roman" panose="02020603050405020304" pitchFamily="18" charset="0"/>
              </a:rPr>
              <a:t> kernel points</a:t>
            </a:r>
          </a:p>
        </p:txBody>
      </p:sp>
      <p:cxnSp>
        <p:nvCxnSpPr>
          <p:cNvPr id="133" name="Düz Ok Bağlayıcısı 132">
            <a:extLst>
              <a:ext uri="{FF2B5EF4-FFF2-40B4-BE49-F238E27FC236}">
                <a16:creationId xmlns:a16="http://schemas.microsoft.com/office/drawing/2014/main" id="{28E14F7E-42AD-BC10-29B5-B7F94BEB66A6}"/>
              </a:ext>
            </a:extLst>
          </p:cNvPr>
          <p:cNvCxnSpPr>
            <a:cxnSpLocks/>
            <a:stCxn id="124" idx="0"/>
          </p:cNvCxnSpPr>
          <p:nvPr/>
        </p:nvCxnSpPr>
        <p:spPr>
          <a:xfrm>
            <a:off x="9993725" y="2742377"/>
            <a:ext cx="6317" cy="21661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Dikdörtgen: Köşeleri Yuvarlatılmış 7">
            <a:extLst>
              <a:ext uri="{FF2B5EF4-FFF2-40B4-BE49-F238E27FC236}">
                <a16:creationId xmlns:a16="http://schemas.microsoft.com/office/drawing/2014/main" id="{F6C600D1-672E-A4F4-2001-8D0BD11D7330}"/>
              </a:ext>
            </a:extLst>
          </p:cNvPr>
          <p:cNvSpPr/>
          <p:nvPr/>
        </p:nvSpPr>
        <p:spPr>
          <a:xfrm>
            <a:off x="8710642" y="2382377"/>
            <a:ext cx="2520000" cy="3600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tr-TR" b="1" dirty="0" err="1">
                <a:solidFill>
                  <a:schemeClr val="accent4">
                    <a:lumMod val="75000"/>
                  </a:schemeClr>
                </a:solidFill>
                <a:latin typeface="Times New Roman" panose="02020603050405020304" pitchFamily="18" charset="0"/>
                <a:cs typeface="Times New Roman" panose="02020603050405020304" pitchFamily="18" charset="0"/>
              </a:rPr>
              <a:t>Explicit</a:t>
            </a:r>
            <a:r>
              <a:rPr lang="tr-TR" b="1" dirty="0">
                <a:solidFill>
                  <a:schemeClr val="accent4">
                    <a:lumMod val="75000"/>
                  </a:schemeClr>
                </a:solidFill>
                <a:latin typeface="Times New Roman" panose="02020603050405020304" pitchFamily="18" charset="0"/>
                <a:cs typeface="Times New Roman" panose="02020603050405020304" pitchFamily="18" charset="0"/>
              </a:rPr>
              <a:t> kernel</a:t>
            </a:r>
          </a:p>
        </p:txBody>
      </p:sp>
    </p:spTree>
    <p:extLst>
      <p:ext uri="{BB962C8B-B14F-4D97-AF65-F5344CB8AC3E}">
        <p14:creationId xmlns:p14="http://schemas.microsoft.com/office/powerpoint/2010/main" val="3885352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 16">
            <a:extLst>
              <a:ext uri="{FF2B5EF4-FFF2-40B4-BE49-F238E27FC236}">
                <a16:creationId xmlns:a16="http://schemas.microsoft.com/office/drawing/2014/main" id="{A9892167-4E71-D23D-9E2A-D2BA4C3C5905}"/>
              </a:ext>
            </a:extLst>
          </p:cNvPr>
          <p:cNvGrpSpPr>
            <a:grpSpLocks noChangeAspect="1"/>
          </p:cNvGrpSpPr>
          <p:nvPr/>
        </p:nvGrpSpPr>
        <p:grpSpPr>
          <a:xfrm>
            <a:off x="4153800" y="1917000"/>
            <a:ext cx="7200000" cy="3390214"/>
            <a:chOff x="4394489" y="1931058"/>
            <a:chExt cx="6813511" cy="3208230"/>
          </a:xfrm>
        </p:grpSpPr>
        <p:grpSp>
          <p:nvGrpSpPr>
            <p:cNvPr id="15" name="Grup 14">
              <a:extLst>
                <a:ext uri="{FF2B5EF4-FFF2-40B4-BE49-F238E27FC236}">
                  <a16:creationId xmlns:a16="http://schemas.microsoft.com/office/drawing/2014/main" id="{EA4FAF3E-334E-5470-FFEC-F81544FD8BE6}"/>
                </a:ext>
              </a:extLst>
            </p:cNvPr>
            <p:cNvGrpSpPr/>
            <p:nvPr/>
          </p:nvGrpSpPr>
          <p:grpSpPr>
            <a:xfrm>
              <a:off x="6204949" y="2209906"/>
              <a:ext cx="5003051" cy="2929382"/>
              <a:chOff x="6204949" y="2209906"/>
              <a:chExt cx="5003051" cy="2929382"/>
            </a:xfrm>
          </p:grpSpPr>
          <p:pic>
            <p:nvPicPr>
              <p:cNvPr id="12" name="İçerik Yer Tutucusu 9" descr="çizgi film içeren bir resim&#10;&#10;Açıklama otomatik olarak oluşturuldu">
                <a:extLst>
                  <a:ext uri="{FF2B5EF4-FFF2-40B4-BE49-F238E27FC236}">
                    <a16:creationId xmlns:a16="http://schemas.microsoft.com/office/drawing/2014/main" id="{52E87411-DA8A-AB0A-E0E4-D7B0E9E25815}"/>
                  </a:ext>
                </a:extLst>
              </p:cNvPr>
              <p:cNvPicPr>
                <a:picLocks noChangeAspect="1"/>
              </p:cNvPicPr>
              <p:nvPr/>
            </p:nvPicPr>
            <p:blipFill rotWithShape="1">
              <a:blip r:embed="rId3">
                <a:extLst>
                  <a:ext uri="{28A0092B-C50C-407E-A947-70E740481C1C}">
                    <a14:useLocalDpi xmlns:a14="http://schemas.microsoft.com/office/drawing/2010/main" val="0"/>
                  </a:ext>
                </a:extLst>
              </a:blip>
              <a:srcRect l="5686" t="33632" b="39893"/>
              <a:stretch/>
            </p:blipFill>
            <p:spPr>
              <a:xfrm>
                <a:off x="7593675" y="2209906"/>
                <a:ext cx="3614325" cy="1152000"/>
              </a:xfrm>
              <a:prstGeom prst="rect">
                <a:avLst/>
              </a:prstGeom>
            </p:spPr>
          </p:pic>
          <p:pic>
            <p:nvPicPr>
              <p:cNvPr id="13" name="İçerik Yer Tutucusu 9" descr="çizgi film içeren bir resim&#10;&#10;Açıklama otomatik olarak oluşturuldu">
                <a:extLst>
                  <a:ext uri="{FF2B5EF4-FFF2-40B4-BE49-F238E27FC236}">
                    <a16:creationId xmlns:a16="http://schemas.microsoft.com/office/drawing/2014/main" id="{494F5864-C674-3AB5-F504-6E35210AF96F}"/>
                  </a:ext>
                </a:extLst>
              </p:cNvPr>
              <p:cNvPicPr>
                <a:picLocks noChangeAspect="1"/>
              </p:cNvPicPr>
              <p:nvPr/>
            </p:nvPicPr>
            <p:blipFill rotWithShape="1">
              <a:blip r:embed="rId3">
                <a:extLst>
                  <a:ext uri="{28A0092B-C50C-407E-A947-70E740481C1C}">
                    <a14:useLocalDpi xmlns:a14="http://schemas.microsoft.com/office/drawing/2010/main" val="0"/>
                  </a:ext>
                </a:extLst>
              </a:blip>
              <a:srcRect l="5686" t="59183" r="3217" b="-550"/>
              <a:stretch/>
            </p:blipFill>
            <p:spPr>
              <a:xfrm>
                <a:off x="6204949" y="3339288"/>
                <a:ext cx="3491051" cy="1800000"/>
              </a:xfrm>
              <a:prstGeom prst="rect">
                <a:avLst/>
              </a:prstGeom>
            </p:spPr>
          </p:pic>
        </p:grpSp>
        <p:pic>
          <p:nvPicPr>
            <p:cNvPr id="16" name="İçerik Yer Tutucusu 9" descr="çizgi film içeren bir resim&#10;&#10;Açıklama otomatik olarak oluşturuldu">
              <a:extLst>
                <a:ext uri="{FF2B5EF4-FFF2-40B4-BE49-F238E27FC236}">
                  <a16:creationId xmlns:a16="http://schemas.microsoft.com/office/drawing/2014/main" id="{1724F2C0-38EC-AF6D-6C1C-088BE49687B0}"/>
                </a:ext>
              </a:extLst>
            </p:cNvPr>
            <p:cNvPicPr>
              <a:picLocks noChangeAspect="1"/>
            </p:cNvPicPr>
            <p:nvPr/>
          </p:nvPicPr>
          <p:blipFill rotWithShape="1">
            <a:blip r:embed="rId3">
              <a:extLst>
                <a:ext uri="{28A0092B-C50C-407E-A947-70E740481C1C}">
                  <a14:useLocalDpi xmlns:a14="http://schemas.microsoft.com/office/drawing/2010/main" val="0"/>
                </a:ext>
              </a:extLst>
            </a:blip>
            <a:srcRect l="7116" r="9770" b="67412"/>
            <a:stretch/>
          </p:blipFill>
          <p:spPr>
            <a:xfrm>
              <a:off x="4394489" y="1931058"/>
              <a:ext cx="3185126" cy="1417939"/>
            </a:xfrm>
            <a:prstGeom prst="rect">
              <a:avLst/>
            </a:prstGeom>
          </p:spPr>
        </p:pic>
      </p:grpSp>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4000" y="2802396"/>
            <a:ext cx="3312000"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just">
              <a:buNone/>
            </a:pPr>
            <a:r>
              <a:rPr lang="tr-TR" sz="1800" b="1" dirty="0" err="1">
                <a:solidFill>
                  <a:schemeClr val="tx1"/>
                </a:solidFill>
                <a:latin typeface="Times New Roman" panose="02020603050405020304" pitchFamily="18" charset="0"/>
                <a:cs typeface="Times New Roman" panose="02020603050405020304" pitchFamily="18" charset="0"/>
              </a:rPr>
              <a:t>Use</a:t>
            </a:r>
            <a:r>
              <a:rPr lang="tr-TR" sz="1800" b="1" dirty="0">
                <a:solidFill>
                  <a:schemeClr val="tx1"/>
                </a:solidFill>
                <a:latin typeface="Times New Roman" panose="02020603050405020304" pitchFamily="18" charset="0"/>
                <a:cs typeface="Times New Roman" panose="02020603050405020304" pitchFamily="18" charset="0"/>
              </a:rPr>
              <a:t> case: </a:t>
            </a:r>
            <a:r>
              <a:rPr lang="tr-TR" sz="1800" b="1" dirty="0" err="1">
                <a:solidFill>
                  <a:schemeClr val="accent4">
                    <a:lumMod val="75000"/>
                  </a:schemeClr>
                </a:solidFill>
                <a:latin typeface="Times New Roman" panose="02020603050405020304" pitchFamily="18" charset="0"/>
                <a:cs typeface="Times New Roman" panose="02020603050405020304" pitchFamily="18" charset="0"/>
              </a:rPr>
              <a:t>Emptiness</a:t>
            </a:r>
            <a:r>
              <a:rPr lang="tr-TR" sz="1800" b="1" dirty="0">
                <a:solidFill>
                  <a:schemeClr val="accent4">
                    <a:lumMod val="75000"/>
                  </a:schemeClr>
                </a:solidFill>
                <a:latin typeface="Times New Roman" panose="02020603050405020304" pitchFamily="18" charset="0"/>
                <a:cs typeface="Times New Roman" panose="02020603050405020304" pitchFamily="18" charset="0"/>
              </a:rPr>
              <a:t> </a:t>
            </a:r>
            <a:r>
              <a:rPr lang="tr-TR" sz="1800" b="1" dirty="0" err="1">
                <a:solidFill>
                  <a:schemeClr val="accent4">
                    <a:lumMod val="75000"/>
                  </a:schemeClr>
                </a:solidFill>
                <a:latin typeface="Times New Roman" panose="02020603050405020304" pitchFamily="18" charset="0"/>
                <a:cs typeface="Times New Roman" panose="02020603050405020304" pitchFamily="18" charset="0"/>
              </a:rPr>
              <a:t>Decision</a:t>
            </a:r>
            <a:endParaRPr lang="tr-TR" sz="1800" b="1" dirty="0">
              <a:solidFill>
                <a:schemeClr val="accent4">
                  <a:lumMod val="75000"/>
                </a:schemeClr>
              </a:solidFill>
              <a:latin typeface="Times New Roman" panose="02020603050405020304" pitchFamily="18" charset="0"/>
              <a:cs typeface="Times New Roman" panose="02020603050405020304" pitchFamily="18" charset="0"/>
            </a:endParaRPr>
          </a:p>
          <a:p>
            <a:pPr marL="0" indent="0" algn="just">
              <a:buNone/>
            </a:pPr>
            <a:endParaRPr lang="tr-TR" sz="1800" dirty="0">
              <a:solidFill>
                <a:schemeClr val="tx1"/>
              </a:solidFill>
              <a:latin typeface="Times New Roman" panose="02020603050405020304" pitchFamily="18" charset="0"/>
              <a:cs typeface="Times New Roman" panose="02020603050405020304" pitchFamily="18" charset="0"/>
            </a:endParaRPr>
          </a:p>
          <a:p>
            <a:pPr algn="just"/>
            <a:endParaRPr lang="tr-TR" sz="1800" b="1" dirty="0">
              <a:solidFill>
                <a:schemeClr val="tx1"/>
              </a:solidFill>
              <a:latin typeface="Times New Roman" panose="02020603050405020304" pitchFamily="18" charset="0"/>
              <a:cs typeface="Times New Roman" panose="02020603050405020304" pitchFamily="18" charset="0"/>
            </a:endParaRPr>
          </a:p>
          <a:p>
            <a:pPr marL="0" indent="0" algn="just">
              <a:buNone/>
            </a:pPr>
            <a:r>
              <a:rPr lang="tr-TR" sz="1800" b="1" dirty="0">
                <a:solidFill>
                  <a:schemeClr val="tx1"/>
                </a:solidFill>
                <a:latin typeface="Times New Roman" panose="02020603050405020304" pitchFamily="18" charset="0"/>
                <a:cs typeface="Times New Roman" panose="02020603050405020304" pitchFamily="18" charset="0"/>
              </a:rPr>
              <a:t>Star decomposition</a:t>
            </a:r>
          </a:p>
          <a:p>
            <a:pPr marL="0" indent="0" algn="just">
              <a:buNone/>
            </a:pP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Yu</a:t>
            </a:r>
            <a:r>
              <a:rPr lang="tr-TR" sz="1400" dirty="0">
                <a:solidFill>
                  <a:schemeClr val="tx1"/>
                </a:solidFill>
                <a:latin typeface="Times New Roman" panose="02020603050405020304" pitchFamily="18" charset="0"/>
                <a:cs typeface="Times New Roman" panose="02020603050405020304" pitchFamily="18" charset="0"/>
              </a:rPr>
              <a:t> and </a:t>
            </a:r>
            <a:r>
              <a:rPr lang="tr-TR" sz="1400" dirty="0" err="1">
                <a:solidFill>
                  <a:schemeClr val="tx1"/>
                </a:solidFill>
                <a:latin typeface="Times New Roman" panose="02020603050405020304" pitchFamily="18" charset="0"/>
                <a:cs typeface="Times New Roman" panose="02020603050405020304" pitchFamily="18" charset="0"/>
              </a:rPr>
              <a:t>Li</a:t>
            </a:r>
            <a:r>
              <a:rPr lang="tr-TR" sz="1400" dirty="0">
                <a:solidFill>
                  <a:schemeClr val="tx1"/>
                </a:solidFill>
                <a:latin typeface="Times New Roman" panose="02020603050405020304" pitchFamily="18" charset="0"/>
                <a:cs typeface="Times New Roman" panose="02020603050405020304" pitchFamily="18" charset="0"/>
              </a:rPr>
              <a:t> 2011]</a:t>
            </a:r>
          </a:p>
          <a:p>
            <a:pPr marL="0" indent="0" algn="just">
              <a:buNone/>
            </a:pPr>
            <a:endParaRPr lang="tr-TR" sz="1800" dirty="0">
              <a:solidFill>
                <a:schemeClr val="tx1"/>
              </a:solidFill>
              <a:latin typeface="Times New Roman" panose="02020603050405020304" pitchFamily="18" charset="0"/>
              <a:cs typeface="Times New Roman" panose="02020603050405020304" pitchFamily="18" charset="0"/>
            </a:endParaRPr>
          </a:p>
          <a:p>
            <a:pPr algn="ctr"/>
            <a:endParaRPr lang="tr-TR" dirty="0">
              <a:solidFill>
                <a:schemeClr val="tx1"/>
              </a:solidFill>
            </a:endParaRPr>
          </a:p>
        </p:txBody>
      </p:sp>
    </p:spTree>
    <p:extLst>
      <p:ext uri="{BB962C8B-B14F-4D97-AF65-F5344CB8AC3E}">
        <p14:creationId xmlns:p14="http://schemas.microsoft.com/office/powerpoint/2010/main" val="1077732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4000" y="2802396"/>
            <a:ext cx="3312000"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just">
              <a:buNone/>
            </a:pPr>
            <a:r>
              <a:rPr lang="tr-TR" sz="1800" b="1" dirty="0" err="1">
                <a:solidFill>
                  <a:schemeClr val="tx1"/>
                </a:solidFill>
                <a:latin typeface="Times New Roman" panose="02020603050405020304" pitchFamily="18" charset="0"/>
                <a:cs typeface="Times New Roman" panose="02020603050405020304" pitchFamily="18" charset="0"/>
              </a:rPr>
              <a:t>Use</a:t>
            </a:r>
            <a:r>
              <a:rPr lang="tr-TR" sz="1800" b="1" dirty="0">
                <a:solidFill>
                  <a:schemeClr val="tx1"/>
                </a:solidFill>
                <a:latin typeface="Times New Roman" panose="02020603050405020304" pitchFamily="18" charset="0"/>
                <a:cs typeface="Times New Roman" panose="02020603050405020304" pitchFamily="18" charset="0"/>
              </a:rPr>
              <a:t> case: </a:t>
            </a:r>
            <a:r>
              <a:rPr lang="tr-TR" sz="1800" b="1" dirty="0" err="1">
                <a:solidFill>
                  <a:schemeClr val="accent4">
                    <a:lumMod val="75000"/>
                  </a:schemeClr>
                </a:solidFill>
                <a:latin typeface="Times New Roman" panose="02020603050405020304" pitchFamily="18" charset="0"/>
                <a:cs typeface="Times New Roman" panose="02020603050405020304" pitchFamily="18" charset="0"/>
              </a:rPr>
              <a:t>Emptiness</a:t>
            </a:r>
            <a:r>
              <a:rPr lang="tr-TR" sz="1800" b="1" dirty="0">
                <a:solidFill>
                  <a:schemeClr val="accent4">
                    <a:lumMod val="75000"/>
                  </a:schemeClr>
                </a:solidFill>
                <a:latin typeface="Times New Roman" panose="02020603050405020304" pitchFamily="18" charset="0"/>
                <a:cs typeface="Times New Roman" panose="02020603050405020304" pitchFamily="18" charset="0"/>
              </a:rPr>
              <a:t> </a:t>
            </a:r>
            <a:r>
              <a:rPr lang="tr-TR" sz="1800" b="1" dirty="0" err="1">
                <a:solidFill>
                  <a:schemeClr val="accent4">
                    <a:lumMod val="75000"/>
                  </a:schemeClr>
                </a:solidFill>
                <a:latin typeface="Times New Roman" panose="02020603050405020304" pitchFamily="18" charset="0"/>
                <a:cs typeface="Times New Roman" panose="02020603050405020304" pitchFamily="18" charset="0"/>
              </a:rPr>
              <a:t>Decision</a:t>
            </a:r>
            <a:endParaRPr lang="tr-TR" sz="1800" b="1" dirty="0">
              <a:solidFill>
                <a:schemeClr val="accent4">
                  <a:lumMod val="75000"/>
                </a:schemeClr>
              </a:solidFill>
              <a:latin typeface="Times New Roman" panose="02020603050405020304" pitchFamily="18" charset="0"/>
              <a:cs typeface="Times New Roman" panose="02020603050405020304" pitchFamily="18" charset="0"/>
            </a:endParaRPr>
          </a:p>
          <a:p>
            <a:pPr marL="0" indent="0" algn="just">
              <a:buNone/>
            </a:pPr>
            <a:endParaRPr lang="tr-TR" sz="1800" dirty="0">
              <a:solidFill>
                <a:schemeClr val="tx1"/>
              </a:solidFill>
              <a:latin typeface="Times New Roman" panose="02020603050405020304" pitchFamily="18" charset="0"/>
              <a:cs typeface="Times New Roman" panose="02020603050405020304" pitchFamily="18" charset="0"/>
            </a:endParaRPr>
          </a:p>
          <a:p>
            <a:pPr algn="just"/>
            <a:endParaRPr lang="tr-TR" sz="18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800" b="1" dirty="0">
                <a:solidFill>
                  <a:schemeClr val="tx1"/>
                </a:solidFill>
                <a:latin typeface="Times New Roman" panose="02020603050405020304" pitchFamily="18" charset="0"/>
                <a:cs typeface="Times New Roman" panose="02020603050405020304" pitchFamily="18" charset="0"/>
              </a:rPr>
              <a:t>Self-intersection </a:t>
            </a:r>
            <a:r>
              <a:rPr lang="tr-TR" sz="1800" b="1" dirty="0" err="1">
                <a:solidFill>
                  <a:schemeClr val="tx1"/>
                </a:solidFill>
                <a:latin typeface="Times New Roman" panose="02020603050405020304" pitchFamily="18" charset="0"/>
                <a:cs typeface="Times New Roman" panose="02020603050405020304" pitchFamily="18" charset="0"/>
              </a:rPr>
              <a:t>detection</a:t>
            </a:r>
            <a:r>
              <a:rPr lang="tr-TR" sz="1800" b="1" dirty="0">
                <a:solidFill>
                  <a:schemeClr val="tx1"/>
                </a:solidFill>
                <a:latin typeface="Times New Roman" panose="02020603050405020304" pitchFamily="18" charset="0"/>
                <a:cs typeface="Times New Roman" panose="02020603050405020304" pitchFamily="18" charset="0"/>
              </a:rPr>
              <a:t> </a:t>
            </a:r>
          </a:p>
          <a:p>
            <a:pPr marL="0" indent="0">
              <a:buNone/>
            </a:pPr>
            <a:r>
              <a:rPr lang="tr-TR" sz="1800" b="1" dirty="0" err="1">
                <a:solidFill>
                  <a:schemeClr val="tx1"/>
                </a:solidFill>
                <a:latin typeface="Times New Roman" panose="02020603050405020304" pitchFamily="18" charset="0"/>
                <a:cs typeface="Times New Roman" panose="02020603050405020304" pitchFamily="18" charset="0"/>
              </a:rPr>
              <a:t>over</a:t>
            </a:r>
            <a:r>
              <a:rPr lang="tr-TR" sz="1800" b="1" dirty="0">
                <a:solidFill>
                  <a:schemeClr val="tx1"/>
                </a:solidFill>
                <a:latin typeface="Times New Roman" panose="02020603050405020304" pitchFamily="18" charset="0"/>
                <a:cs typeface="Times New Roman" panose="02020603050405020304" pitchFamily="18" charset="0"/>
              </a:rPr>
              <a:t> star </a:t>
            </a:r>
            <a:r>
              <a:rPr lang="tr-TR" sz="1800" b="1" dirty="0" err="1">
                <a:solidFill>
                  <a:schemeClr val="tx1"/>
                </a:solidFill>
                <a:latin typeface="Times New Roman" panose="02020603050405020304" pitchFamily="18" charset="0"/>
                <a:cs typeface="Times New Roman" panose="02020603050405020304" pitchFamily="18" charset="0"/>
              </a:rPr>
              <a:t>contours</a:t>
            </a:r>
            <a:endParaRPr lang="tr-TR" sz="1800" b="1" dirty="0">
              <a:solidFill>
                <a:schemeClr val="tx1"/>
              </a:solidFill>
              <a:latin typeface="Times New Roman" panose="02020603050405020304" pitchFamily="18" charset="0"/>
              <a:cs typeface="Times New Roman" panose="02020603050405020304" pitchFamily="18" charset="0"/>
            </a:endParaRPr>
          </a:p>
          <a:p>
            <a:pPr marL="0" indent="0">
              <a:buNone/>
            </a:pPr>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Schvartzman</a:t>
            </a:r>
            <a:r>
              <a:rPr lang="tr-TR" sz="1400" dirty="0">
                <a:solidFill>
                  <a:schemeClr val="tx1"/>
                </a:solidFill>
                <a:latin typeface="Times New Roman" panose="02020603050405020304" pitchFamily="18" charset="0"/>
                <a:cs typeface="Times New Roman" panose="02020603050405020304" pitchFamily="18" charset="0"/>
              </a:rPr>
              <a:t> et al. 2010]</a:t>
            </a:r>
          </a:p>
          <a:p>
            <a:pPr algn="ctr"/>
            <a:endParaRPr lang="tr-TR" dirty="0">
              <a:solidFill>
                <a:schemeClr val="tx1"/>
              </a:solidFill>
            </a:endParaRPr>
          </a:p>
          <a:p>
            <a:pPr algn="ctr"/>
            <a:endParaRPr lang="tr-TR" dirty="0">
              <a:solidFill>
                <a:schemeClr val="tx1"/>
              </a:solidFill>
            </a:endParaRPr>
          </a:p>
        </p:txBody>
      </p:sp>
      <p:grpSp>
        <p:nvGrpSpPr>
          <p:cNvPr id="24" name="Grup 23">
            <a:extLst>
              <a:ext uri="{FF2B5EF4-FFF2-40B4-BE49-F238E27FC236}">
                <a16:creationId xmlns:a16="http://schemas.microsoft.com/office/drawing/2014/main" id="{FDF8DFDA-6DE2-913A-F2EC-CFF2C23D6BD8}"/>
              </a:ext>
            </a:extLst>
          </p:cNvPr>
          <p:cNvGrpSpPr/>
          <p:nvPr/>
        </p:nvGrpSpPr>
        <p:grpSpPr>
          <a:xfrm>
            <a:off x="4296000" y="2925000"/>
            <a:ext cx="7200000" cy="1761760"/>
            <a:chOff x="4440000" y="2709000"/>
            <a:chExt cx="7200000" cy="1761760"/>
          </a:xfrm>
        </p:grpSpPr>
        <p:pic>
          <p:nvPicPr>
            <p:cNvPr id="19" name="Resim 18" descr="memeli, çizgi film, çizim içeren bir resim&#10;&#10;Açıklama otomatik olarak oluşturuldu">
              <a:extLst>
                <a:ext uri="{FF2B5EF4-FFF2-40B4-BE49-F238E27FC236}">
                  <a16:creationId xmlns:a16="http://schemas.microsoft.com/office/drawing/2014/main" id="{E8887E29-151D-BD81-90DA-D04D755B1A2C}"/>
                </a:ext>
              </a:extLst>
            </p:cNvPr>
            <p:cNvPicPr>
              <a:picLocks noChangeAspect="1"/>
            </p:cNvPicPr>
            <p:nvPr/>
          </p:nvPicPr>
          <p:blipFill rotWithShape="1">
            <a:blip r:embed="rId3">
              <a:extLst>
                <a:ext uri="{28A0092B-C50C-407E-A947-70E740481C1C}">
                  <a14:useLocalDpi xmlns:a14="http://schemas.microsoft.com/office/drawing/2010/main" val="0"/>
                </a:ext>
              </a:extLst>
            </a:blip>
            <a:srcRect l="2171" b="44975"/>
            <a:stretch/>
          </p:blipFill>
          <p:spPr>
            <a:xfrm>
              <a:off x="4440000" y="2709000"/>
              <a:ext cx="3600000" cy="1761760"/>
            </a:xfrm>
            <a:prstGeom prst="rect">
              <a:avLst/>
            </a:prstGeom>
          </p:spPr>
        </p:pic>
        <p:pic>
          <p:nvPicPr>
            <p:cNvPr id="20" name="Resim 19" descr="memeli, çizgi film, çizim içeren bir resim&#10;&#10;Açıklama otomatik olarak oluşturuldu">
              <a:extLst>
                <a:ext uri="{FF2B5EF4-FFF2-40B4-BE49-F238E27FC236}">
                  <a16:creationId xmlns:a16="http://schemas.microsoft.com/office/drawing/2014/main" id="{A0C1279D-6751-DF98-9C14-C12280DD6847}"/>
                </a:ext>
              </a:extLst>
            </p:cNvPr>
            <p:cNvPicPr>
              <a:picLocks noChangeAspect="1"/>
            </p:cNvPicPr>
            <p:nvPr/>
          </p:nvPicPr>
          <p:blipFill rotWithShape="1">
            <a:blip r:embed="rId3">
              <a:extLst>
                <a:ext uri="{28A0092B-C50C-407E-A947-70E740481C1C}">
                  <a14:useLocalDpi xmlns:a14="http://schemas.microsoft.com/office/drawing/2010/main" val="0"/>
                </a:ext>
              </a:extLst>
            </a:blip>
            <a:srcRect l="2171" t="53971"/>
            <a:stretch/>
          </p:blipFill>
          <p:spPr>
            <a:xfrm>
              <a:off x="8040000" y="2997000"/>
              <a:ext cx="3600000" cy="1473760"/>
            </a:xfrm>
            <a:prstGeom prst="rect">
              <a:avLst/>
            </a:prstGeom>
          </p:spPr>
        </p:pic>
      </p:grpSp>
    </p:spTree>
    <p:extLst>
      <p:ext uri="{BB962C8B-B14F-4D97-AF65-F5344CB8AC3E}">
        <p14:creationId xmlns:p14="http://schemas.microsoft.com/office/powerpoint/2010/main" val="3580897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ACF79A-7D63-754A-4CB4-2C8054E14900}"/>
              </a:ext>
            </a:extLst>
          </p:cNvPr>
          <p:cNvSpPr>
            <a:spLocks noGrp="1"/>
          </p:cNvSpPr>
          <p:nvPr>
            <p:ph type="title"/>
          </p:nvPr>
        </p:nvSpPr>
        <p:spPr/>
        <p:txBody>
          <a:bodyPr/>
          <a:lstStyle/>
          <a:p>
            <a:r>
              <a:rPr lang="tr-TR" b="1" dirty="0">
                <a:solidFill>
                  <a:schemeClr val="tx2">
                    <a:lumMod val="75000"/>
                    <a:lumOff val="25000"/>
                  </a:schemeClr>
                </a:solidFill>
              </a:rPr>
              <a:t>Applications</a:t>
            </a:r>
            <a:endParaRPr lang="tr-TR" dirty="0"/>
          </a:p>
        </p:txBody>
      </p:sp>
      <p:sp>
        <p:nvSpPr>
          <p:cNvPr id="11" name="Dikdörtgen 10">
            <a:extLst>
              <a:ext uri="{FF2B5EF4-FFF2-40B4-BE49-F238E27FC236}">
                <a16:creationId xmlns:a16="http://schemas.microsoft.com/office/drawing/2014/main" id="{631BA5FD-6532-8409-3724-90CB8C4E3A4C}"/>
              </a:ext>
            </a:extLst>
          </p:cNvPr>
          <p:cNvSpPr/>
          <p:nvPr/>
        </p:nvSpPr>
        <p:spPr>
          <a:xfrm>
            <a:off x="984000" y="2802396"/>
            <a:ext cx="3312000" cy="259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tr-TR" b="1" dirty="0" err="1">
                <a:solidFill>
                  <a:schemeClr val="tx1"/>
                </a:solidFill>
                <a:latin typeface="Times New Roman" panose="02020603050405020304" pitchFamily="18" charset="0"/>
                <a:cs typeface="Times New Roman" panose="02020603050405020304" pitchFamily="18" charset="0"/>
              </a:rPr>
              <a:t>Use</a:t>
            </a:r>
            <a:r>
              <a:rPr lang="tr-TR" b="1" dirty="0">
                <a:solidFill>
                  <a:schemeClr val="tx1"/>
                </a:solidFill>
                <a:latin typeface="Times New Roman" panose="02020603050405020304" pitchFamily="18" charset="0"/>
                <a:cs typeface="Times New Roman" panose="02020603050405020304" pitchFamily="18" charset="0"/>
              </a:rPr>
              <a:t> case: </a:t>
            </a:r>
            <a:r>
              <a:rPr lang="tr-TR" b="1" dirty="0">
                <a:solidFill>
                  <a:schemeClr val="accent4">
                    <a:lumMod val="75000"/>
                  </a:schemeClr>
                </a:solidFill>
                <a:latin typeface="Times New Roman" panose="02020603050405020304" pitchFamily="18" charset="0"/>
                <a:cs typeface="Times New Roman" panose="02020603050405020304" pitchFamily="18" charset="0"/>
              </a:rPr>
              <a:t>A single kernel point</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b="1" dirty="0">
              <a:solidFill>
                <a:schemeClr val="tx1"/>
              </a:solidFill>
              <a:latin typeface="Times New Roman" panose="02020603050405020304" pitchFamily="18" charset="0"/>
              <a:cs typeface="Times New Roman" panose="02020603050405020304" pitchFamily="18" charset="0"/>
            </a:endParaRPr>
          </a:p>
          <a:p>
            <a:r>
              <a:rPr lang="tr-TR" b="1" dirty="0">
                <a:solidFill>
                  <a:schemeClr val="tx1"/>
                </a:solidFill>
                <a:latin typeface="Times New Roman" panose="02020603050405020304" pitchFamily="18" charset="0"/>
                <a:cs typeface="Times New Roman" panose="02020603050405020304" pitchFamily="18" charset="0"/>
              </a:rPr>
              <a:t>Shape </a:t>
            </a:r>
            <a:r>
              <a:rPr lang="tr-TR" b="1" dirty="0" err="1">
                <a:solidFill>
                  <a:schemeClr val="tx1"/>
                </a:solidFill>
                <a:latin typeface="Times New Roman" panose="02020603050405020304" pitchFamily="18" charset="0"/>
                <a:cs typeface="Times New Roman" panose="02020603050405020304" pitchFamily="18" charset="0"/>
              </a:rPr>
              <a:t>guarding</a:t>
            </a:r>
            <a:endParaRPr lang="tr-TR" b="1" dirty="0">
              <a:solidFill>
                <a:schemeClr val="tx1"/>
              </a:solidFill>
              <a:latin typeface="Times New Roman" panose="02020603050405020304" pitchFamily="18" charset="0"/>
              <a:cs typeface="Times New Roman" panose="02020603050405020304" pitchFamily="18" charset="0"/>
            </a:endParaRPr>
          </a:p>
          <a:p>
            <a:r>
              <a:rPr lang="tr-TR" sz="1400" dirty="0">
                <a:solidFill>
                  <a:schemeClr val="tx1"/>
                </a:solidFill>
                <a:latin typeface="Times New Roman" panose="02020603050405020304" pitchFamily="18" charset="0"/>
                <a:cs typeface="Times New Roman" panose="02020603050405020304" pitchFamily="18" charset="0"/>
              </a:rPr>
              <a:t>[</a:t>
            </a:r>
            <a:r>
              <a:rPr lang="tr-TR" sz="1400" dirty="0" err="1">
                <a:solidFill>
                  <a:schemeClr val="tx1"/>
                </a:solidFill>
                <a:latin typeface="Times New Roman" panose="02020603050405020304" pitchFamily="18" charset="0"/>
                <a:cs typeface="Times New Roman" panose="02020603050405020304" pitchFamily="18" charset="0"/>
              </a:rPr>
              <a:t>Yu</a:t>
            </a:r>
            <a:r>
              <a:rPr lang="tr-TR" sz="1400" dirty="0">
                <a:solidFill>
                  <a:schemeClr val="tx1"/>
                </a:solidFill>
                <a:latin typeface="Times New Roman" panose="02020603050405020304" pitchFamily="18" charset="0"/>
                <a:cs typeface="Times New Roman" panose="02020603050405020304" pitchFamily="18" charset="0"/>
              </a:rPr>
              <a:t> et al. 2013]</a:t>
            </a:r>
          </a:p>
          <a:p>
            <a:pPr marL="0" indent="0">
              <a:buNone/>
            </a:pPr>
            <a:endParaRPr lang="tr-TR"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p:txBody>
      </p:sp>
      <p:sp>
        <p:nvSpPr>
          <p:cNvPr id="8" name="Metin kutusu 7">
            <a:extLst>
              <a:ext uri="{FF2B5EF4-FFF2-40B4-BE49-F238E27FC236}">
                <a16:creationId xmlns:a16="http://schemas.microsoft.com/office/drawing/2014/main" id="{94D9C9D2-502D-A356-41B0-4EF44E31CFF7}"/>
              </a:ext>
            </a:extLst>
          </p:cNvPr>
          <p:cNvSpPr txBox="1"/>
          <p:nvPr/>
        </p:nvSpPr>
        <p:spPr>
          <a:xfrm>
            <a:off x="5773123" y="5276693"/>
            <a:ext cx="5184000" cy="338554"/>
          </a:xfrm>
          <a:prstGeom prst="rect">
            <a:avLst/>
          </a:prstGeom>
          <a:noFill/>
        </p:spPr>
        <p:txBody>
          <a:bodyPr wrap="square" rtlCol="0">
            <a:spAutoFit/>
          </a:bodyPr>
          <a:lstStyle/>
          <a:p>
            <a:r>
              <a:rPr lang="tr-TR" sz="1600" dirty="0">
                <a:latin typeface="Times New Roman" panose="02020603050405020304" pitchFamily="18" charset="0"/>
                <a:cs typeface="Times New Roman" panose="02020603050405020304" pitchFamily="18" charset="0"/>
              </a:rPr>
              <a:t>A single </a:t>
            </a:r>
            <a:r>
              <a:rPr lang="tr-TR" sz="1600" dirty="0" err="1">
                <a:latin typeface="Times New Roman" panose="02020603050405020304" pitchFamily="18" charset="0"/>
                <a:cs typeface="Times New Roman" panose="02020603050405020304" pitchFamily="18" charset="0"/>
              </a:rPr>
              <a:t>guard</a:t>
            </a:r>
            <a:r>
              <a:rPr lang="tr-TR" sz="1600" dirty="0">
                <a:latin typeface="Times New Roman" panose="02020603050405020304" pitchFamily="18" charset="0"/>
                <a:cs typeface="Times New Roman" panose="02020603050405020304" pitchFamily="18" charset="0"/>
              </a:rPr>
              <a:t> (kernel point) for each star segment.</a:t>
            </a:r>
          </a:p>
        </p:txBody>
      </p:sp>
      <p:grpSp>
        <p:nvGrpSpPr>
          <p:cNvPr id="6" name="Grup 5">
            <a:extLst>
              <a:ext uri="{FF2B5EF4-FFF2-40B4-BE49-F238E27FC236}">
                <a16:creationId xmlns:a16="http://schemas.microsoft.com/office/drawing/2014/main" id="{05EBD75E-A8A7-9CD1-B936-C9FCE03D3AE9}"/>
              </a:ext>
            </a:extLst>
          </p:cNvPr>
          <p:cNvGrpSpPr/>
          <p:nvPr/>
        </p:nvGrpSpPr>
        <p:grpSpPr>
          <a:xfrm>
            <a:off x="5077397" y="1912805"/>
            <a:ext cx="5631365" cy="3469269"/>
            <a:chOff x="5077397" y="1912805"/>
            <a:chExt cx="5631365" cy="3469269"/>
          </a:xfrm>
        </p:grpSpPr>
        <p:pic>
          <p:nvPicPr>
            <p:cNvPr id="22" name="Resim 21" descr="Hayvan figürü, taslak, memeli, çizgi film içeren bir resim&#10;&#10;Açıklama otomatik olarak oluşturuldu">
              <a:extLst>
                <a:ext uri="{FF2B5EF4-FFF2-40B4-BE49-F238E27FC236}">
                  <a16:creationId xmlns:a16="http://schemas.microsoft.com/office/drawing/2014/main" id="{917C4B6C-0393-A01D-2717-1E8FCF349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5725" y="1988563"/>
              <a:ext cx="5400554" cy="3247537"/>
            </a:xfrm>
            <a:prstGeom prst="rect">
              <a:avLst/>
            </a:prstGeom>
          </p:spPr>
        </p:pic>
        <p:sp>
          <p:nvSpPr>
            <p:cNvPr id="3" name="Dikdörtgen 2">
              <a:extLst>
                <a:ext uri="{FF2B5EF4-FFF2-40B4-BE49-F238E27FC236}">
                  <a16:creationId xmlns:a16="http://schemas.microsoft.com/office/drawing/2014/main" id="{2F76CF9C-639B-12B4-9947-01F27C327CA3}"/>
                </a:ext>
              </a:extLst>
            </p:cNvPr>
            <p:cNvSpPr/>
            <p:nvPr/>
          </p:nvSpPr>
          <p:spPr>
            <a:xfrm>
              <a:off x="5077397" y="1912805"/>
              <a:ext cx="5631365" cy="148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a:extLst>
                <a:ext uri="{FF2B5EF4-FFF2-40B4-BE49-F238E27FC236}">
                  <a16:creationId xmlns:a16="http://schemas.microsoft.com/office/drawing/2014/main" id="{C213FA10-D232-6592-3788-C2947FFC12D4}"/>
                </a:ext>
              </a:extLst>
            </p:cNvPr>
            <p:cNvSpPr/>
            <p:nvPr/>
          </p:nvSpPr>
          <p:spPr>
            <a:xfrm>
              <a:off x="10586720" y="1915901"/>
              <a:ext cx="120805" cy="34661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a:extLst>
                <a:ext uri="{FF2B5EF4-FFF2-40B4-BE49-F238E27FC236}">
                  <a16:creationId xmlns:a16="http://schemas.microsoft.com/office/drawing/2014/main" id="{3A4F15E8-0964-FA58-9B43-2E94A36D162C}"/>
                </a:ext>
              </a:extLst>
            </p:cNvPr>
            <p:cNvSpPr/>
            <p:nvPr/>
          </p:nvSpPr>
          <p:spPr>
            <a:xfrm>
              <a:off x="5077397" y="5202414"/>
              <a:ext cx="5631365" cy="148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41753190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Özel 29">
    <a:dk1>
      <a:sysClr val="windowText" lastClr="000000"/>
    </a:dk1>
    <a:lt1>
      <a:sysClr val="window" lastClr="FFFFFF"/>
    </a:lt1>
    <a:dk2>
      <a:srgbClr val="44546A"/>
    </a:dk2>
    <a:lt2>
      <a:srgbClr val="E7E6E6"/>
    </a:lt2>
    <a:accent1>
      <a:srgbClr val="FF0000"/>
    </a:accent1>
    <a:accent2>
      <a:srgbClr val="5B9BD5"/>
    </a:accent2>
    <a:accent3>
      <a:srgbClr val="70AD47"/>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Özel 29">
    <a:dk1>
      <a:sysClr val="windowText" lastClr="000000"/>
    </a:dk1>
    <a:lt1>
      <a:sysClr val="window" lastClr="FFFFFF"/>
    </a:lt1>
    <a:dk2>
      <a:srgbClr val="44546A"/>
    </a:dk2>
    <a:lt2>
      <a:srgbClr val="E7E6E6"/>
    </a:lt2>
    <a:accent1>
      <a:srgbClr val="FF0000"/>
    </a:accent1>
    <a:accent2>
      <a:srgbClr val="5B9BD5"/>
    </a:accent2>
    <a:accent3>
      <a:srgbClr val="70AD47"/>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Özel 29">
    <a:dk1>
      <a:sysClr val="windowText" lastClr="000000"/>
    </a:dk1>
    <a:lt1>
      <a:sysClr val="window" lastClr="FFFFFF"/>
    </a:lt1>
    <a:dk2>
      <a:srgbClr val="44546A"/>
    </a:dk2>
    <a:lt2>
      <a:srgbClr val="E7E6E6"/>
    </a:lt2>
    <a:accent1>
      <a:srgbClr val="FF0000"/>
    </a:accent1>
    <a:accent2>
      <a:srgbClr val="5B9BD5"/>
    </a:accent2>
    <a:accent3>
      <a:srgbClr val="70AD47"/>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Özel 29">
    <a:dk1>
      <a:sysClr val="windowText" lastClr="000000"/>
    </a:dk1>
    <a:lt1>
      <a:sysClr val="window" lastClr="FFFFFF"/>
    </a:lt1>
    <a:dk2>
      <a:srgbClr val="44546A"/>
    </a:dk2>
    <a:lt2>
      <a:srgbClr val="E7E6E6"/>
    </a:lt2>
    <a:accent1>
      <a:srgbClr val="FF0000"/>
    </a:accent1>
    <a:accent2>
      <a:srgbClr val="5B9BD5"/>
    </a:accent2>
    <a:accent3>
      <a:srgbClr val="70AD47"/>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5447</TotalTime>
  <Words>5261</Words>
  <Application>Microsoft Macintosh PowerPoint</Application>
  <PresentationFormat>Widescreen</PresentationFormat>
  <Paragraphs>823</Paragraphs>
  <Slides>46</Slides>
  <Notes>41</Notes>
  <HiddenSlides>1</HiddenSlides>
  <MMClips>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Aptos</vt:lpstr>
      <vt:lpstr>Aptos Display</vt:lpstr>
      <vt:lpstr>Arial</vt:lpstr>
      <vt:lpstr>Calibri</vt:lpstr>
      <vt:lpstr>NimbusRomNo9L-Regu</vt:lpstr>
      <vt:lpstr>Times New Roman</vt:lpstr>
      <vt:lpstr>Wingdings</vt:lpstr>
      <vt:lpstr>Office Teması</vt:lpstr>
      <vt:lpstr>KerGen</vt:lpstr>
      <vt:lpstr>Problem Definition</vt:lpstr>
      <vt:lpstr>Problem Definition</vt:lpstr>
      <vt:lpstr>Problem Definition</vt:lpstr>
      <vt:lpstr>Problem Definition</vt:lpstr>
      <vt:lpstr>Applications</vt:lpstr>
      <vt:lpstr>Applications</vt:lpstr>
      <vt:lpstr>Applications</vt:lpstr>
      <vt:lpstr>Applications</vt:lpstr>
      <vt:lpstr>Applications</vt:lpstr>
      <vt:lpstr>Applications</vt:lpstr>
      <vt:lpstr>Applications</vt:lpstr>
      <vt:lpstr>Applications</vt:lpstr>
      <vt:lpstr>Applications</vt:lpstr>
      <vt:lpstr>Applications</vt:lpstr>
      <vt:lpstr>Applications</vt:lpstr>
      <vt:lpstr>Applications</vt:lpstr>
      <vt:lpstr>Applications</vt:lpstr>
      <vt:lpstr>Related Work</vt:lpstr>
      <vt:lpstr>PowerPoint Presentation</vt:lpstr>
      <vt:lpstr>Overview</vt:lpstr>
      <vt:lpstr>Contributions</vt:lpstr>
      <vt:lpstr>Contributions</vt:lpstr>
      <vt:lpstr>Contributions</vt:lpstr>
      <vt:lpstr>Method</vt:lpstr>
      <vt:lpstr>Method</vt:lpstr>
      <vt:lpstr>Method</vt:lpstr>
      <vt:lpstr>Method</vt:lpstr>
      <vt:lpstr>Method</vt:lpstr>
      <vt:lpstr>Method</vt:lpstr>
      <vt:lpstr>KerGen’s Iterative Progress</vt:lpstr>
      <vt:lpstr>KerGen’s Iterative Progress</vt:lpstr>
      <vt:lpstr>KerGen’s Iterative Progress</vt:lpstr>
      <vt:lpstr>KerGen’s Iterative Progress</vt:lpstr>
      <vt:lpstr>PowerPoint Presentation</vt:lpstr>
      <vt:lpstr>Timing Performance</vt:lpstr>
      <vt:lpstr>Timing Performance</vt:lpstr>
      <vt:lpstr>Timing Performance</vt:lpstr>
      <vt:lpstr>Timing Performance</vt:lpstr>
      <vt:lpstr>Visual Comparisons</vt:lpstr>
      <vt:lpstr>Visual Comparisons</vt:lpstr>
      <vt:lpstr>Visual Comparisons</vt:lpstr>
      <vt:lpstr>Visual Comparisons</vt:lpstr>
      <vt:lpstr>Discussions</vt:lpstr>
      <vt:lpstr>Conclusions</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KerGen</dc:title>
  <dc:creator>Merve Asiler</dc:creator>
  <cp:lastModifiedBy>Yusuf Sahillioglu</cp:lastModifiedBy>
  <cp:revision>154</cp:revision>
  <dcterms:created xsi:type="dcterms:W3CDTF">2024-06-16T12:56:15Z</dcterms:created>
  <dcterms:modified xsi:type="dcterms:W3CDTF">2024-06-23T19:06:24Z</dcterms:modified>
</cp:coreProperties>
</file>