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4" r:id="rId5"/>
    <p:sldId id="261" r:id="rId6"/>
    <p:sldId id="265" r:id="rId7"/>
    <p:sldId id="266" r:id="rId8"/>
    <p:sldId id="270" r:id="rId9"/>
    <p:sldId id="272" r:id="rId10"/>
    <p:sldId id="275" r:id="rId11"/>
    <p:sldId id="276" r:id="rId12"/>
    <p:sldId id="290" r:id="rId13"/>
    <p:sldId id="278" r:id="rId14"/>
    <p:sldId id="279" r:id="rId15"/>
    <p:sldId id="285" r:id="rId16"/>
    <p:sldId id="286" r:id="rId17"/>
    <p:sldId id="287" r:id="rId18"/>
    <p:sldId id="306" r:id="rId19"/>
    <p:sldId id="307" r:id="rId20"/>
    <p:sldId id="308" r:id="rId21"/>
    <p:sldId id="299" r:id="rId22"/>
    <p:sldId id="300" r:id="rId23"/>
    <p:sldId id="301" r:id="rId24"/>
    <p:sldId id="302" r:id="rId25"/>
    <p:sldId id="304" r:id="rId26"/>
    <p:sldId id="305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591" autoAdjust="0"/>
  </p:normalViewPr>
  <p:slideViewPr>
    <p:cSldViewPr showGuides="1">
      <p:cViewPr varScale="1">
        <p:scale>
          <a:sx n="70" d="100"/>
          <a:sy n="7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Have better compression properties.</a:t>
            </a:r>
          </a:p>
          <a:p>
            <a:pPr eaLnBrk="1" hangingPunct="1"/>
            <a:r>
              <a:rPr lang="en-US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smtClean="0"/>
              <a:t>Luminance used by black/white TVs.</a:t>
            </a:r>
          </a:p>
          <a:p>
            <a:pPr eaLnBrk="1" hangingPunct="1"/>
            <a:r>
              <a:rPr lang="en-US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855788" y="4508500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508500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2A3B91-826D-4962-8BBF-CC7D113236C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0150"/>
            <a:ext cx="59118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971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print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CMY or grayscale)</a:t>
            </a:r>
          </a:p>
          <a:p>
            <a:pPr eaLnBrk="1" hangingPunct="1"/>
            <a:r>
              <a:rPr lang="en-US" smtClean="0"/>
              <a:t>To compress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YUV)</a:t>
            </a:r>
          </a:p>
          <a:p>
            <a:pPr lvl="1" eaLnBrk="1" hangingPunct="1"/>
            <a:r>
              <a:rPr lang="en-US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smtClean="0"/>
              <a:t>To compare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CIE Lab)</a:t>
            </a:r>
          </a:p>
          <a:p>
            <a:pPr lvl="1" eaLnBrk="1" hangingPunct="1"/>
            <a:r>
              <a:rPr lang="en-US" smtClean="0"/>
              <a:t>CIE Lab space is more perceptually uniform.</a:t>
            </a:r>
          </a:p>
          <a:p>
            <a:pPr lvl="1" eaLnBrk="1" hangingPunct="1"/>
            <a:r>
              <a:rPr lang="en-US" smtClean="0"/>
              <a:t>Euclidean distance in Lab space hence meaningful.</a:t>
            </a:r>
          </a:p>
          <a:p>
            <a:pPr eaLnBrk="1" hangingPunct="1"/>
            <a:r>
              <a:rPr lang="en-US" smtClean="0"/>
              <a:t>http://www.couleur.org/index.php?page=transformations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105438-B465-4ADD-B5B8-D2C4DD4429C4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that affect perception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Light: the spectrum of energy that illuminates the object surface.</a:t>
            </a:r>
          </a:p>
          <a:p>
            <a:pPr eaLnBrk="1" hangingPunct="1"/>
            <a:r>
              <a:rPr lang="en-US" smtClean="0"/>
              <a:t>Reflectance: ratio of reflected light to incoming light.</a:t>
            </a:r>
          </a:p>
          <a:p>
            <a:pPr eaLnBrk="1" hangingPunct="1"/>
            <a:r>
              <a:rPr lang="en-US" smtClean="0"/>
              <a:t>Specularity: highly specular (shiny) vs. matte surface.</a:t>
            </a:r>
          </a:p>
          <a:p>
            <a:pPr eaLnBrk="1" hangingPunct="1"/>
            <a:r>
              <a:rPr lang="en-US" smtClean="0"/>
              <a:t>Distance: distance to the light source.</a:t>
            </a:r>
          </a:p>
          <a:p>
            <a:pPr eaLnBrk="1" hangingPunct="1"/>
            <a:r>
              <a:rPr lang="en-US" smtClean="0"/>
              <a:t>Angle: angle between surface normal and light source.</a:t>
            </a:r>
          </a:p>
          <a:p>
            <a:pPr eaLnBrk="1" hangingPunct="1"/>
            <a:r>
              <a:rPr lang="en-US" smtClean="0"/>
              <a:t>Sensitivity: how sensitive is the sensor.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476</TotalTime>
  <Words>1207</Words>
  <Application>Microsoft Office PowerPoint</Application>
  <PresentationFormat>On-screen Show (4:3)</PresentationFormat>
  <Paragraphs>227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Factors that affect perception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51</cp:revision>
  <dcterms:created xsi:type="dcterms:W3CDTF">2007-03-22T16:20:01Z</dcterms:created>
  <dcterms:modified xsi:type="dcterms:W3CDTF">2017-10-26T06:52:37Z</dcterms:modified>
</cp:coreProperties>
</file>